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  <p:sldMasterId id="2147483705" r:id="rId2"/>
  </p:sldMasterIdLst>
  <p:sldIdLst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1" autoAdjust="0"/>
    <p:restoredTop sz="94660"/>
  </p:normalViewPr>
  <p:slideViewPr>
    <p:cSldViewPr snapToGrid="0">
      <p:cViewPr>
        <p:scale>
          <a:sx n="75" d="100"/>
          <a:sy n="75" d="100"/>
        </p:scale>
        <p:origin x="9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40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65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8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1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2609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85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46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40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4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8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7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9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0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491346" y="1200653"/>
            <a:ext cx="12683345" cy="2353597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26B5D56-D751-4A5B-92B6-A51AB002259A}"/>
              </a:ext>
            </a:extLst>
          </p:cNvPr>
          <p:cNvSpPr txBox="1"/>
          <p:nvPr/>
        </p:nvSpPr>
        <p:spPr>
          <a:xfrm>
            <a:off x="775122" y="256616"/>
            <a:ext cx="48060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55866</a:t>
            </a:r>
            <a:b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</a:b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Franklin Gothic Heavy" panose="020B0903020102020204" pitchFamily="34" charset="0"/>
                <a:cs typeface="Aharoni" panose="02010803020104030203" pitchFamily="2" charset="-79"/>
              </a:rPr>
              <a:t>Data Science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398115" y="5247841"/>
            <a:ext cx="61551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Presented</a:t>
            </a:r>
            <a:r>
              <a:rPr lang="en-US" altLang="ko-KR" sz="5400" b="1" dirty="0" smtClean="0">
                <a:solidFill>
                  <a:prstClr val="white"/>
                </a:solidFill>
                <a:latin typeface="Arial"/>
                <a:cs typeface="Arial" pitchFamily="34" charset="0"/>
              </a:rPr>
              <a:t> By: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775122" y="6150114"/>
            <a:ext cx="11015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Elior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Sastiel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, Dan &amp; </a:t>
            </a:r>
            <a:r>
              <a:rPr kumimoji="0" lang="en-US" altLang="ko-K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Roie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Cohen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D13B41-09E4-4492-BC7B-6472F68B3511}"/>
              </a:ext>
            </a:extLst>
          </p:cNvPr>
          <p:cNvSpPr txBox="1"/>
          <p:nvPr/>
        </p:nvSpPr>
        <p:spPr>
          <a:xfrm>
            <a:off x="248452" y="3669305"/>
            <a:ext cx="907169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Telehealth</a:t>
            </a:r>
            <a:r>
              <a:rPr kumimoji="0" lang="en-US" altLang="ko-KR" sz="66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&amp; Data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5309272" y="115453"/>
            <a:ext cx="56194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Telemedicine holds great potential for reducing the variability of diagnoses as well as improving clinical management and delivery of health care services worldwide by enhancing access, quality, efficiency, and cost-effectiveness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 particular, telemedicine can aid communities traditionally underserved – those in remote or rural areas with few health services and staff – because it overcomes distance and time barriers between health-care providers and patients.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Further, evidence points to important socioeconomic benefits to patients, families, health practitioners and the health system, including enhanced patient-provider communication and educational opportunities.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26" name="Picture 2" descr="File:World Health Organization Logo.svg - Wikimedia Comm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47" y="5561372"/>
            <a:ext cx="371815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2710" y="6433"/>
            <a:ext cx="5749290" cy="6858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33350"/>
            <a:ext cx="5586367" cy="6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D9EB2-2B25-4D61-9608-973266F37BEC}"/>
              </a:ext>
            </a:extLst>
          </p:cNvPr>
          <p:cNvSpPr txBox="1"/>
          <p:nvPr/>
        </p:nvSpPr>
        <p:spPr>
          <a:xfrm>
            <a:off x="4429285" y="1264253"/>
            <a:ext cx="79285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itchFamily="34" charset="0"/>
              </a:rPr>
              <a:t>Our Research Question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3427" y="2818620"/>
            <a:ext cx="645795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Can a disease be predicted according to self reported symptoms </a:t>
            </a:r>
            <a:endParaRPr lang="he-IL" sz="3600" dirty="0"/>
          </a:p>
        </p:txBody>
      </p:sp>
      <p:grpSp>
        <p:nvGrpSpPr>
          <p:cNvPr id="516" name="Group 16">
            <a:extLst>
              <a:ext uri="{FF2B5EF4-FFF2-40B4-BE49-F238E27FC236}">
                <a16:creationId xmlns:a16="http://schemas.microsoft.com/office/drawing/2014/main" id="{0BEEB06F-88E2-4D45-9CD6-E1C246301F4C}"/>
              </a:ext>
            </a:extLst>
          </p:cNvPr>
          <p:cNvGrpSpPr/>
          <p:nvPr/>
        </p:nvGrpSpPr>
        <p:grpSpPr>
          <a:xfrm>
            <a:off x="176034" y="1068346"/>
            <a:ext cx="4817675" cy="5254874"/>
            <a:chOff x="4876975" y="1359468"/>
            <a:chExt cx="3838291" cy="4186612"/>
          </a:xfrm>
        </p:grpSpPr>
        <p:grpSp>
          <p:nvGrpSpPr>
            <p:cNvPr id="517" name="Group 17">
              <a:extLst>
                <a:ext uri="{FF2B5EF4-FFF2-40B4-BE49-F238E27FC236}">
                  <a16:creationId xmlns:a16="http://schemas.microsoft.com/office/drawing/2014/main" id="{6B4EE9F9-485A-4BCC-A01B-374C5281A720}"/>
                </a:ext>
              </a:extLst>
            </p:cNvPr>
            <p:cNvGrpSpPr/>
            <p:nvPr/>
          </p:nvGrpSpPr>
          <p:grpSpPr>
            <a:xfrm>
              <a:off x="4876975" y="1359468"/>
              <a:ext cx="3838291" cy="4186612"/>
              <a:chOff x="2821941" y="631739"/>
              <a:chExt cx="3943843" cy="4301743"/>
            </a:xfrm>
          </p:grpSpPr>
          <p:sp>
            <p:nvSpPr>
              <p:cNvPr id="521" name="Rectangle 14">
                <a:extLst>
                  <a:ext uri="{FF2B5EF4-FFF2-40B4-BE49-F238E27FC236}">
                    <a16:creationId xmlns:a16="http://schemas.microsoft.com/office/drawing/2014/main" id="{68C2D250-C616-4473-B807-6F312C2BD10F}"/>
                  </a:ext>
                </a:extLst>
              </p:cNvPr>
              <p:cNvSpPr/>
              <p:nvPr/>
            </p:nvSpPr>
            <p:spPr>
              <a:xfrm rot="21076535">
                <a:off x="4132033" y="1988612"/>
                <a:ext cx="2633751" cy="2944870"/>
              </a:xfrm>
              <a:custGeom>
                <a:avLst/>
                <a:gdLst/>
                <a:ahLst/>
                <a:cxnLst/>
                <a:rect l="l" t="t" r="r" b="b"/>
                <a:pathLst>
                  <a:path w="3112588" h="3480271">
                    <a:moveTo>
                      <a:pt x="1353896" y="2460482"/>
                    </a:moveTo>
                    <a:cubicBezTo>
                      <a:pt x="1335162" y="2471111"/>
                      <a:pt x="1312317" y="2474353"/>
                      <a:pt x="1290013" y="2467825"/>
                    </a:cubicBezTo>
                    <a:cubicBezTo>
                      <a:pt x="1268485" y="2461525"/>
                      <a:pt x="1251441" y="2447287"/>
                      <a:pt x="1241377" y="2429095"/>
                    </a:cubicBezTo>
                    <a:lnTo>
                      <a:pt x="1193208" y="2423147"/>
                    </a:lnTo>
                    <a:cubicBezTo>
                      <a:pt x="1238475" y="2466885"/>
                      <a:pt x="1279757" y="2501748"/>
                      <a:pt x="1305401" y="2507599"/>
                    </a:cubicBezTo>
                    <a:cubicBezTo>
                      <a:pt x="1331321" y="2501324"/>
                      <a:pt x="1339741" y="2488882"/>
                      <a:pt x="1353896" y="2460482"/>
                    </a:cubicBezTo>
                    <a:close/>
                    <a:moveTo>
                      <a:pt x="1180427" y="2408257"/>
                    </a:moveTo>
                    <a:lnTo>
                      <a:pt x="1176641" y="2408180"/>
                    </a:lnTo>
                    <a:lnTo>
                      <a:pt x="1180055" y="2411265"/>
                    </a:lnTo>
                    <a:close/>
                    <a:moveTo>
                      <a:pt x="946929" y="2289175"/>
                    </a:moveTo>
                    <a:cubicBezTo>
                      <a:pt x="922686" y="2295584"/>
                      <a:pt x="896682" y="2290353"/>
                      <a:pt x="876667" y="2275070"/>
                    </a:cubicBezTo>
                    <a:cubicBezTo>
                      <a:pt x="873580" y="2289298"/>
                      <a:pt x="875301" y="2301698"/>
                      <a:pt x="882425" y="2315678"/>
                    </a:cubicBezTo>
                    <a:cubicBezTo>
                      <a:pt x="905590" y="2332651"/>
                      <a:pt x="957054" y="2337405"/>
                      <a:pt x="1016966" y="2339783"/>
                    </a:cubicBezTo>
                    <a:lnTo>
                      <a:pt x="998698" y="2319763"/>
                    </a:lnTo>
                    <a:lnTo>
                      <a:pt x="987202" y="2330868"/>
                    </a:lnTo>
                    <a:close/>
                    <a:moveTo>
                      <a:pt x="1617890" y="1101968"/>
                    </a:moveTo>
                    <a:cubicBezTo>
                      <a:pt x="1582300" y="1092716"/>
                      <a:pt x="1545824" y="1091696"/>
                      <a:pt x="1511104" y="1099016"/>
                    </a:cubicBezTo>
                    <a:cubicBezTo>
                      <a:pt x="1510320" y="1193814"/>
                      <a:pt x="1530001" y="1286211"/>
                      <a:pt x="1541544" y="1356656"/>
                    </a:cubicBezTo>
                    <a:lnTo>
                      <a:pt x="1521813" y="1354943"/>
                    </a:lnTo>
                    <a:lnTo>
                      <a:pt x="1522496" y="1393793"/>
                    </a:lnTo>
                    <a:cubicBezTo>
                      <a:pt x="1527873" y="1392456"/>
                      <a:pt x="1532786" y="1393661"/>
                      <a:pt x="1537687" y="1395095"/>
                    </a:cubicBezTo>
                    <a:cubicBezTo>
                      <a:pt x="1628325" y="1421623"/>
                      <a:pt x="1680297" y="1516605"/>
                      <a:pt x="1653769" y="1607243"/>
                    </a:cubicBezTo>
                    <a:cubicBezTo>
                      <a:pt x="1627241" y="1697882"/>
                      <a:pt x="1532259" y="1749854"/>
                      <a:pt x="1441621" y="1723326"/>
                    </a:cubicBezTo>
                    <a:cubicBezTo>
                      <a:pt x="1350982" y="1696798"/>
                      <a:pt x="1299010" y="1601816"/>
                      <a:pt x="1325538" y="1511177"/>
                    </a:cubicBezTo>
                    <a:cubicBezTo>
                      <a:pt x="1343387" y="1450195"/>
                      <a:pt x="1392221" y="1406717"/>
                      <a:pt x="1450507" y="1395517"/>
                    </a:cubicBezTo>
                    <a:lnTo>
                      <a:pt x="1449690" y="1349009"/>
                    </a:lnTo>
                    <a:lnTo>
                      <a:pt x="1452853" y="1348953"/>
                    </a:lnTo>
                    <a:lnTo>
                      <a:pt x="1439496" y="1347793"/>
                    </a:lnTo>
                    <a:cubicBezTo>
                      <a:pt x="1421009" y="1301759"/>
                      <a:pt x="1401299" y="1233277"/>
                      <a:pt x="1393936" y="1154994"/>
                    </a:cubicBezTo>
                    <a:cubicBezTo>
                      <a:pt x="1372884" y="1172191"/>
                      <a:pt x="1354994" y="1193645"/>
                      <a:pt x="1340826" y="1218417"/>
                    </a:cubicBezTo>
                    <a:lnTo>
                      <a:pt x="1152637" y="1665671"/>
                    </a:lnTo>
                    <a:lnTo>
                      <a:pt x="1132687" y="1657277"/>
                    </a:lnTo>
                    <a:lnTo>
                      <a:pt x="930168" y="2127213"/>
                    </a:lnTo>
                    <a:cubicBezTo>
                      <a:pt x="934153" y="2125932"/>
                      <a:pt x="938064" y="2126360"/>
                      <a:pt x="941926" y="2127060"/>
                    </a:cubicBezTo>
                    <a:cubicBezTo>
                      <a:pt x="962876" y="2130855"/>
                      <a:pt x="982380" y="2142643"/>
                      <a:pt x="995468" y="2161522"/>
                    </a:cubicBezTo>
                    <a:cubicBezTo>
                      <a:pt x="1008248" y="2179957"/>
                      <a:pt x="1012551" y="2201744"/>
                      <a:pt x="1008940" y="2222219"/>
                    </a:cubicBezTo>
                    <a:lnTo>
                      <a:pt x="1052740" y="2267562"/>
                    </a:lnTo>
                    <a:lnTo>
                      <a:pt x="1041241" y="2278669"/>
                    </a:lnTo>
                    <a:cubicBezTo>
                      <a:pt x="1062838" y="2297230"/>
                      <a:pt x="1086233" y="2319714"/>
                      <a:pt x="1110170" y="2343154"/>
                    </a:cubicBezTo>
                    <a:lnTo>
                      <a:pt x="1187677" y="2349537"/>
                    </a:lnTo>
                    <a:lnTo>
                      <a:pt x="1189973" y="2330937"/>
                    </a:lnTo>
                    <a:lnTo>
                      <a:pt x="1247504" y="2338040"/>
                    </a:lnTo>
                    <a:cubicBezTo>
                      <a:pt x="1267321" y="2311001"/>
                      <a:pt x="1302667" y="2298161"/>
                      <a:pt x="1336750" y="2308137"/>
                    </a:cubicBezTo>
                    <a:cubicBezTo>
                      <a:pt x="1368738" y="2317499"/>
                      <a:pt x="1390826" y="2344385"/>
                      <a:pt x="1395068" y="2375362"/>
                    </a:cubicBezTo>
                    <a:lnTo>
                      <a:pt x="1600834" y="1897894"/>
                    </a:lnTo>
                    <a:lnTo>
                      <a:pt x="1588176" y="1892439"/>
                    </a:lnTo>
                    <a:lnTo>
                      <a:pt x="1787663" y="1429538"/>
                    </a:lnTo>
                    <a:lnTo>
                      <a:pt x="1788027" y="1429694"/>
                    </a:lnTo>
                    <a:cubicBezTo>
                      <a:pt x="1833592" y="1309947"/>
                      <a:pt x="1779743" y="1174307"/>
                      <a:pt x="1662862" y="1118415"/>
                    </a:cubicBezTo>
                    <a:cubicBezTo>
                      <a:pt x="1648162" y="1111385"/>
                      <a:pt x="1633107" y="1105924"/>
                      <a:pt x="1617890" y="1101968"/>
                    </a:cubicBezTo>
                    <a:close/>
                    <a:moveTo>
                      <a:pt x="1631108" y="792995"/>
                    </a:moveTo>
                    <a:cubicBezTo>
                      <a:pt x="1564000" y="852710"/>
                      <a:pt x="1531499" y="926331"/>
                      <a:pt x="1519643" y="1002991"/>
                    </a:cubicBezTo>
                    <a:cubicBezTo>
                      <a:pt x="1553542" y="999429"/>
                      <a:pt x="1588212" y="1001059"/>
                      <a:pt x="1622483" y="1008181"/>
                    </a:cubicBezTo>
                    <a:cubicBezTo>
                      <a:pt x="1637456" y="935572"/>
                      <a:pt x="1641061" y="863105"/>
                      <a:pt x="1631108" y="792995"/>
                    </a:cubicBezTo>
                    <a:close/>
                    <a:moveTo>
                      <a:pt x="2479929" y="425667"/>
                    </a:moveTo>
                    <a:cubicBezTo>
                      <a:pt x="2564426" y="449149"/>
                      <a:pt x="2646240" y="485774"/>
                      <a:pt x="2722284" y="535640"/>
                    </a:cubicBezTo>
                    <a:cubicBezTo>
                      <a:pt x="3026457" y="735104"/>
                      <a:pt x="3173151" y="1103695"/>
                      <a:pt x="3089218" y="1457620"/>
                    </a:cubicBezTo>
                    <a:lnTo>
                      <a:pt x="3087081" y="1457874"/>
                    </a:lnTo>
                    <a:cubicBezTo>
                      <a:pt x="2731249" y="2662992"/>
                      <a:pt x="1557975" y="2490936"/>
                      <a:pt x="897234" y="3462219"/>
                    </a:cubicBezTo>
                    <a:cubicBezTo>
                      <a:pt x="843931" y="3505060"/>
                      <a:pt x="740208" y="3465639"/>
                      <a:pt x="737435" y="3406823"/>
                    </a:cubicBezTo>
                    <a:cubicBezTo>
                      <a:pt x="620834" y="2270569"/>
                      <a:pt x="-244564" y="1759213"/>
                      <a:pt x="67426" y="633300"/>
                    </a:cubicBezTo>
                    <a:lnTo>
                      <a:pt x="70075" y="633936"/>
                    </a:lnTo>
                    <a:cubicBezTo>
                      <a:pt x="194536" y="182243"/>
                      <a:pt x="657352" y="-88162"/>
                      <a:pt x="1112883" y="26205"/>
                    </a:cubicBezTo>
                    <a:cubicBezTo>
                      <a:pt x="1422943" y="104052"/>
                      <a:pt x="1651774" y="340617"/>
                      <a:pt x="1729948" y="628930"/>
                    </a:cubicBezTo>
                    <a:cubicBezTo>
                      <a:pt x="1749506" y="654255"/>
                      <a:pt x="1761941" y="692493"/>
                      <a:pt x="1754808" y="714058"/>
                    </a:cubicBezTo>
                    <a:lnTo>
                      <a:pt x="1753152" y="714896"/>
                    </a:lnTo>
                    <a:cubicBezTo>
                      <a:pt x="1773162" y="825765"/>
                      <a:pt x="1771141" y="942327"/>
                      <a:pt x="1744142" y="1058819"/>
                    </a:cubicBezTo>
                    <a:cubicBezTo>
                      <a:pt x="1877522" y="1145633"/>
                      <a:pt x="1933334" y="1315823"/>
                      <a:pt x="1873761" y="1466642"/>
                    </a:cubicBezTo>
                    <a:lnTo>
                      <a:pt x="1875926" y="1467575"/>
                    </a:lnTo>
                    <a:lnTo>
                      <a:pt x="1676438" y="1930476"/>
                    </a:lnTo>
                    <a:lnTo>
                      <a:pt x="1657037" y="1922115"/>
                    </a:lnTo>
                    <a:lnTo>
                      <a:pt x="1432072" y="2444138"/>
                    </a:lnTo>
                    <a:lnTo>
                      <a:pt x="1432316" y="2444256"/>
                    </a:lnTo>
                    <a:lnTo>
                      <a:pt x="1430844" y="2446987"/>
                    </a:lnTo>
                    <a:lnTo>
                      <a:pt x="1427787" y="2454079"/>
                    </a:lnTo>
                    <a:lnTo>
                      <a:pt x="1427164" y="2453810"/>
                    </a:lnTo>
                    <a:cubicBezTo>
                      <a:pt x="1397262" y="2509650"/>
                      <a:pt x="1366091" y="2575876"/>
                      <a:pt x="1301139" y="2571958"/>
                    </a:cubicBezTo>
                    <a:cubicBezTo>
                      <a:pt x="1233655" y="2563712"/>
                      <a:pt x="1145786" y="2479971"/>
                      <a:pt x="1077277" y="2405191"/>
                    </a:cubicBezTo>
                    <a:cubicBezTo>
                      <a:pt x="985543" y="2402362"/>
                      <a:pt x="879647" y="2391792"/>
                      <a:pt x="836383" y="2354306"/>
                    </a:cubicBezTo>
                    <a:cubicBezTo>
                      <a:pt x="790988" y="2307603"/>
                      <a:pt x="819962" y="2238850"/>
                      <a:pt x="842496" y="2177919"/>
                    </a:cubicBezTo>
                    <a:lnTo>
                      <a:pt x="841804" y="2177621"/>
                    </a:lnTo>
                    <a:lnTo>
                      <a:pt x="1076274" y="1633541"/>
                    </a:lnTo>
                    <a:lnTo>
                      <a:pt x="1064049" y="1628397"/>
                    </a:lnTo>
                    <a:lnTo>
                      <a:pt x="1259538" y="1163793"/>
                    </a:lnTo>
                    <a:lnTo>
                      <a:pt x="1263933" y="1165643"/>
                    </a:lnTo>
                    <a:cubicBezTo>
                      <a:pt x="1295087" y="1113485"/>
                      <a:pt x="1338451" y="1072458"/>
                      <a:pt x="1390188" y="1047492"/>
                    </a:cubicBezTo>
                    <a:cubicBezTo>
                      <a:pt x="1393251" y="904708"/>
                      <a:pt x="1444968" y="750531"/>
                      <a:pt x="1602625" y="648122"/>
                    </a:cubicBezTo>
                    <a:cubicBezTo>
                      <a:pt x="1532752" y="409529"/>
                      <a:pt x="1340432" y="214996"/>
                      <a:pt x="1081787" y="150058"/>
                    </a:cubicBezTo>
                    <a:cubicBezTo>
                      <a:pt x="690985" y="51941"/>
                      <a:pt x="293892" y="286127"/>
                      <a:pt x="190650" y="675606"/>
                    </a:cubicBezTo>
                    <a:lnTo>
                      <a:pt x="186945" y="674623"/>
                    </a:lnTo>
                    <a:cubicBezTo>
                      <a:pt x="-106804" y="1868536"/>
                      <a:pt x="832029" y="2326742"/>
                      <a:pt x="827521" y="3317506"/>
                    </a:cubicBezTo>
                    <a:cubicBezTo>
                      <a:pt x="844164" y="3355504"/>
                      <a:pt x="846161" y="3356145"/>
                      <a:pt x="875374" y="3340273"/>
                    </a:cubicBezTo>
                    <a:cubicBezTo>
                      <a:pt x="1494243" y="2386658"/>
                      <a:pt x="2606013" y="2586950"/>
                      <a:pt x="2965387" y="1428253"/>
                    </a:cubicBezTo>
                    <a:lnTo>
                      <a:pt x="2964968" y="1428153"/>
                    </a:lnTo>
                    <a:cubicBezTo>
                      <a:pt x="3036497" y="1126531"/>
                      <a:pt x="2913346" y="798503"/>
                      <a:pt x="2652259" y="642424"/>
                    </a:cubicBezTo>
                    <a:cubicBezTo>
                      <a:pt x="2391172" y="486345"/>
                      <a:pt x="2078723" y="461324"/>
                      <a:pt x="1761318" y="693804"/>
                    </a:cubicBezTo>
                    <a:cubicBezTo>
                      <a:pt x="1742826" y="650915"/>
                      <a:pt x="1739041" y="642462"/>
                      <a:pt x="1720757" y="566960"/>
                    </a:cubicBezTo>
                    <a:cubicBezTo>
                      <a:pt x="1939113" y="403426"/>
                      <a:pt x="2226439" y="355219"/>
                      <a:pt x="2479929" y="425667"/>
                    </a:cubicBezTo>
                    <a:close/>
                  </a:path>
                </a:pathLst>
              </a:custGeom>
              <a:gradFill>
                <a:gsLst>
                  <a:gs pos="296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up 22">
                <a:extLst>
                  <a:ext uri="{FF2B5EF4-FFF2-40B4-BE49-F238E27FC236}">
                    <a16:creationId xmlns:a16="http://schemas.microsoft.com/office/drawing/2014/main" id="{61867693-7269-40D1-A945-A2E316840763}"/>
                  </a:ext>
                </a:extLst>
              </p:cNvPr>
              <p:cNvGrpSpPr/>
              <p:nvPr/>
            </p:nvGrpSpPr>
            <p:grpSpPr>
              <a:xfrm>
                <a:off x="2821941" y="631739"/>
                <a:ext cx="3131677" cy="3396957"/>
                <a:chOff x="2821941" y="605499"/>
                <a:chExt cx="3131677" cy="3396957"/>
              </a:xfrm>
            </p:grpSpPr>
            <p:sp>
              <p:nvSpPr>
                <p:cNvPr id="523" name="Rectangle 23">
                  <a:extLst>
                    <a:ext uri="{FF2B5EF4-FFF2-40B4-BE49-F238E27FC236}">
                      <a16:creationId xmlns:a16="http://schemas.microsoft.com/office/drawing/2014/main" id="{12C835D5-179B-4C25-A667-8BF31978F1B9}"/>
                    </a:ext>
                  </a:extLst>
                </p:cNvPr>
                <p:cNvSpPr/>
                <p:nvPr/>
              </p:nvSpPr>
              <p:spPr>
                <a:xfrm rot="20560778">
                  <a:off x="4355405" y="1769282"/>
                  <a:ext cx="72008" cy="500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4" name="Rectangle 14">
                  <a:extLst>
                    <a:ext uri="{FF2B5EF4-FFF2-40B4-BE49-F238E27FC236}">
                      <a16:creationId xmlns:a16="http://schemas.microsoft.com/office/drawing/2014/main" id="{4E35FB54-9494-41E3-8139-9D3F1DC8B8AA}"/>
                    </a:ext>
                  </a:extLst>
                </p:cNvPr>
                <p:cNvSpPr/>
                <p:nvPr/>
              </p:nvSpPr>
              <p:spPr>
                <a:xfrm rot="20621183">
                  <a:off x="4178524" y="1012870"/>
                  <a:ext cx="369205" cy="756406"/>
                </a:xfrm>
                <a:custGeom>
                  <a:avLst/>
                  <a:gdLst>
                    <a:gd name="connsiteX0" fmla="*/ 0 w 97200"/>
                    <a:gd name="connsiteY0" fmla="*/ 0 h 373710"/>
                    <a:gd name="connsiteX1" fmla="*/ 97200 w 97200"/>
                    <a:gd name="connsiteY1" fmla="*/ 0 h 373710"/>
                    <a:gd name="connsiteX2" fmla="*/ 97200 w 97200"/>
                    <a:gd name="connsiteY2" fmla="*/ 373710 h 373710"/>
                    <a:gd name="connsiteX3" fmla="*/ 0 w 97200"/>
                    <a:gd name="connsiteY3" fmla="*/ 373710 h 373710"/>
                    <a:gd name="connsiteX4" fmla="*/ 0 w 97200"/>
                    <a:gd name="connsiteY4" fmla="*/ 0 h 373710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7429 w 100159"/>
                    <a:gd name="connsiteY0" fmla="*/ 0 h 465794"/>
                    <a:gd name="connsiteX1" fmla="*/ 100159 w 100159"/>
                    <a:gd name="connsiteY1" fmla="*/ 92084 h 465794"/>
                    <a:gd name="connsiteX2" fmla="*/ 100159 w 100159"/>
                    <a:gd name="connsiteY2" fmla="*/ 465794 h 465794"/>
                    <a:gd name="connsiteX3" fmla="*/ 2959 w 100159"/>
                    <a:gd name="connsiteY3" fmla="*/ 465794 h 465794"/>
                    <a:gd name="connsiteX4" fmla="*/ 27429 w 100159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97200"/>
                    <a:gd name="connsiteY0" fmla="*/ 0 h 465794"/>
                    <a:gd name="connsiteX1" fmla="*/ 97200 w 97200"/>
                    <a:gd name="connsiteY1" fmla="*/ 92084 h 465794"/>
                    <a:gd name="connsiteX2" fmla="*/ 97200 w 97200"/>
                    <a:gd name="connsiteY2" fmla="*/ 465794 h 465794"/>
                    <a:gd name="connsiteX3" fmla="*/ 0 w 97200"/>
                    <a:gd name="connsiteY3" fmla="*/ 465794 h 465794"/>
                    <a:gd name="connsiteX4" fmla="*/ 24470 w 97200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25907"/>
                    <a:gd name="connsiteY0" fmla="*/ 0 h 465794"/>
                    <a:gd name="connsiteX1" fmla="*/ 125907 w 125907"/>
                    <a:gd name="connsiteY1" fmla="*/ 53344 h 465794"/>
                    <a:gd name="connsiteX2" fmla="*/ 97200 w 125907"/>
                    <a:gd name="connsiteY2" fmla="*/ 465794 h 465794"/>
                    <a:gd name="connsiteX3" fmla="*/ 0 w 125907"/>
                    <a:gd name="connsiteY3" fmla="*/ 465794 h 465794"/>
                    <a:gd name="connsiteX4" fmla="*/ 24470 w 125907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4470 w 132763"/>
                    <a:gd name="connsiteY0" fmla="*/ 0 h 465794"/>
                    <a:gd name="connsiteX1" fmla="*/ 132763 w 132763"/>
                    <a:gd name="connsiteY1" fmla="*/ 55351 h 465794"/>
                    <a:gd name="connsiteX2" fmla="*/ 97200 w 132763"/>
                    <a:gd name="connsiteY2" fmla="*/ 465794 h 465794"/>
                    <a:gd name="connsiteX3" fmla="*/ 0 w 132763"/>
                    <a:gd name="connsiteY3" fmla="*/ 465794 h 465794"/>
                    <a:gd name="connsiteX4" fmla="*/ 24470 w 132763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26938 w 135231"/>
                    <a:gd name="connsiteY0" fmla="*/ 0 h 465794"/>
                    <a:gd name="connsiteX1" fmla="*/ 135231 w 135231"/>
                    <a:gd name="connsiteY1" fmla="*/ 55351 h 465794"/>
                    <a:gd name="connsiteX2" fmla="*/ 99668 w 135231"/>
                    <a:gd name="connsiteY2" fmla="*/ 465794 h 465794"/>
                    <a:gd name="connsiteX3" fmla="*/ 2468 w 135231"/>
                    <a:gd name="connsiteY3" fmla="*/ 465794 h 465794"/>
                    <a:gd name="connsiteX4" fmla="*/ 26938 w 135231"/>
                    <a:gd name="connsiteY4" fmla="*/ 0 h 465794"/>
                    <a:gd name="connsiteX0" fmla="*/ 30265 w 138558"/>
                    <a:gd name="connsiteY0" fmla="*/ 0 h 465794"/>
                    <a:gd name="connsiteX1" fmla="*/ 138558 w 138558"/>
                    <a:gd name="connsiteY1" fmla="*/ 55351 h 465794"/>
                    <a:gd name="connsiteX2" fmla="*/ 102995 w 138558"/>
                    <a:gd name="connsiteY2" fmla="*/ 465794 h 465794"/>
                    <a:gd name="connsiteX3" fmla="*/ 946 w 138558"/>
                    <a:gd name="connsiteY3" fmla="*/ 456931 h 465794"/>
                    <a:gd name="connsiteX4" fmla="*/ 30265 w 138558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2047 w 140340"/>
                    <a:gd name="connsiteY0" fmla="*/ 0 h 465794"/>
                    <a:gd name="connsiteX1" fmla="*/ 140340 w 140340"/>
                    <a:gd name="connsiteY1" fmla="*/ 55351 h 465794"/>
                    <a:gd name="connsiteX2" fmla="*/ 104777 w 140340"/>
                    <a:gd name="connsiteY2" fmla="*/ 465794 h 465794"/>
                    <a:gd name="connsiteX3" fmla="*/ 2728 w 140340"/>
                    <a:gd name="connsiteY3" fmla="*/ 456931 h 465794"/>
                    <a:gd name="connsiteX4" fmla="*/ 32047 w 140340"/>
                    <a:gd name="connsiteY4" fmla="*/ 0 h 465794"/>
                    <a:gd name="connsiteX0" fmla="*/ 34680 w 139629"/>
                    <a:gd name="connsiteY0" fmla="*/ 0 h 477221"/>
                    <a:gd name="connsiteX1" fmla="*/ 139629 w 139629"/>
                    <a:gd name="connsiteY1" fmla="*/ 66778 h 477221"/>
                    <a:gd name="connsiteX2" fmla="*/ 104066 w 139629"/>
                    <a:gd name="connsiteY2" fmla="*/ 477221 h 477221"/>
                    <a:gd name="connsiteX3" fmla="*/ 2017 w 139629"/>
                    <a:gd name="connsiteY3" fmla="*/ 468358 h 477221"/>
                    <a:gd name="connsiteX4" fmla="*/ 34680 w 139629"/>
                    <a:gd name="connsiteY4" fmla="*/ 0 h 477221"/>
                    <a:gd name="connsiteX0" fmla="*/ 34680 w 142304"/>
                    <a:gd name="connsiteY0" fmla="*/ 0 h 477221"/>
                    <a:gd name="connsiteX1" fmla="*/ 142304 w 142304"/>
                    <a:gd name="connsiteY1" fmla="*/ 57637 h 477221"/>
                    <a:gd name="connsiteX2" fmla="*/ 104066 w 142304"/>
                    <a:gd name="connsiteY2" fmla="*/ 477221 h 477221"/>
                    <a:gd name="connsiteX3" fmla="*/ 2017 w 142304"/>
                    <a:gd name="connsiteY3" fmla="*/ 468358 h 477221"/>
                    <a:gd name="connsiteX4" fmla="*/ 34680 w 142304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0 h 477221"/>
                    <a:gd name="connsiteX1" fmla="*/ 149829 w 149829"/>
                    <a:gd name="connsiteY1" fmla="*/ 57359 h 477221"/>
                    <a:gd name="connsiteX2" fmla="*/ 104066 w 149829"/>
                    <a:gd name="connsiteY2" fmla="*/ 477221 h 477221"/>
                    <a:gd name="connsiteX3" fmla="*/ 2017 w 149829"/>
                    <a:gd name="connsiteY3" fmla="*/ 468358 h 477221"/>
                    <a:gd name="connsiteX4" fmla="*/ 34680 w 149829"/>
                    <a:gd name="connsiteY4" fmla="*/ 0 h 477221"/>
                    <a:gd name="connsiteX0" fmla="*/ 34680 w 149829"/>
                    <a:gd name="connsiteY0" fmla="*/ 15422 h 492643"/>
                    <a:gd name="connsiteX1" fmla="*/ 149829 w 149829"/>
                    <a:gd name="connsiteY1" fmla="*/ 72781 h 492643"/>
                    <a:gd name="connsiteX2" fmla="*/ 104066 w 149829"/>
                    <a:gd name="connsiteY2" fmla="*/ 492643 h 492643"/>
                    <a:gd name="connsiteX3" fmla="*/ 2017 w 149829"/>
                    <a:gd name="connsiteY3" fmla="*/ 483780 h 492643"/>
                    <a:gd name="connsiteX4" fmla="*/ 34680 w 149829"/>
                    <a:gd name="connsiteY4" fmla="*/ 15422 h 492643"/>
                    <a:gd name="connsiteX0" fmla="*/ 34680 w 150980"/>
                    <a:gd name="connsiteY0" fmla="*/ 18016 h 495237"/>
                    <a:gd name="connsiteX1" fmla="*/ 149829 w 150980"/>
                    <a:gd name="connsiteY1" fmla="*/ 75375 h 495237"/>
                    <a:gd name="connsiteX2" fmla="*/ 104066 w 150980"/>
                    <a:gd name="connsiteY2" fmla="*/ 495237 h 495237"/>
                    <a:gd name="connsiteX3" fmla="*/ 2017 w 150980"/>
                    <a:gd name="connsiteY3" fmla="*/ 486374 h 495237"/>
                    <a:gd name="connsiteX4" fmla="*/ 34680 w 150980"/>
                    <a:gd name="connsiteY4" fmla="*/ 18016 h 495237"/>
                    <a:gd name="connsiteX0" fmla="*/ 34680 w 151008"/>
                    <a:gd name="connsiteY0" fmla="*/ 21907 h 499128"/>
                    <a:gd name="connsiteX1" fmla="*/ 149829 w 151008"/>
                    <a:gd name="connsiteY1" fmla="*/ 79266 h 499128"/>
                    <a:gd name="connsiteX2" fmla="*/ 104066 w 151008"/>
                    <a:gd name="connsiteY2" fmla="*/ 499128 h 499128"/>
                    <a:gd name="connsiteX3" fmla="*/ 2017 w 151008"/>
                    <a:gd name="connsiteY3" fmla="*/ 490265 h 499128"/>
                    <a:gd name="connsiteX4" fmla="*/ 34680 w 151008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34115 w 150443"/>
                    <a:gd name="connsiteY0" fmla="*/ 21907 h 499128"/>
                    <a:gd name="connsiteX1" fmla="*/ 149264 w 150443"/>
                    <a:gd name="connsiteY1" fmla="*/ 79266 h 499128"/>
                    <a:gd name="connsiteX2" fmla="*/ 103501 w 150443"/>
                    <a:gd name="connsiteY2" fmla="*/ 499128 h 499128"/>
                    <a:gd name="connsiteX3" fmla="*/ 1452 w 150443"/>
                    <a:gd name="connsiteY3" fmla="*/ 490265 h 499128"/>
                    <a:gd name="connsiteX4" fmla="*/ 34115 w 150443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2458 w 158786"/>
                    <a:gd name="connsiteY0" fmla="*/ 21907 h 499128"/>
                    <a:gd name="connsiteX1" fmla="*/ 157607 w 158786"/>
                    <a:gd name="connsiteY1" fmla="*/ 79266 h 499128"/>
                    <a:gd name="connsiteX2" fmla="*/ 111844 w 158786"/>
                    <a:gd name="connsiteY2" fmla="*/ 499128 h 499128"/>
                    <a:gd name="connsiteX3" fmla="*/ 9795 w 158786"/>
                    <a:gd name="connsiteY3" fmla="*/ 490265 h 499128"/>
                    <a:gd name="connsiteX4" fmla="*/ 42458 w 158786"/>
                    <a:gd name="connsiteY4" fmla="*/ 21907 h 499128"/>
                    <a:gd name="connsiteX0" fmla="*/ 45781 w 162109"/>
                    <a:gd name="connsiteY0" fmla="*/ 21907 h 499128"/>
                    <a:gd name="connsiteX1" fmla="*/ 160930 w 162109"/>
                    <a:gd name="connsiteY1" fmla="*/ 79266 h 499128"/>
                    <a:gd name="connsiteX2" fmla="*/ 115167 w 162109"/>
                    <a:gd name="connsiteY2" fmla="*/ 499128 h 499128"/>
                    <a:gd name="connsiteX3" fmla="*/ 13118 w 162109"/>
                    <a:gd name="connsiteY3" fmla="*/ 490265 h 499128"/>
                    <a:gd name="connsiteX4" fmla="*/ 45781 w 162109"/>
                    <a:gd name="connsiteY4" fmla="*/ 21907 h 499128"/>
                    <a:gd name="connsiteX0" fmla="*/ 255735 w 259992"/>
                    <a:gd name="connsiteY0" fmla="*/ 7138 h 742147"/>
                    <a:gd name="connsiteX1" fmla="*/ 148365 w 259992"/>
                    <a:gd name="connsiteY1" fmla="*/ 322285 h 742147"/>
                    <a:gd name="connsiteX2" fmla="*/ 102602 w 259992"/>
                    <a:gd name="connsiteY2" fmla="*/ 742147 h 742147"/>
                    <a:gd name="connsiteX3" fmla="*/ 553 w 259992"/>
                    <a:gd name="connsiteY3" fmla="*/ 733284 h 742147"/>
                    <a:gd name="connsiteX4" fmla="*/ 255735 w 259992"/>
                    <a:gd name="connsiteY4" fmla="*/ 7138 h 742147"/>
                    <a:gd name="connsiteX0" fmla="*/ 255735 w 318210"/>
                    <a:gd name="connsiteY0" fmla="*/ 17190 h 752199"/>
                    <a:gd name="connsiteX1" fmla="*/ 315865 w 318210"/>
                    <a:gd name="connsiteY1" fmla="*/ 109601 h 752199"/>
                    <a:gd name="connsiteX2" fmla="*/ 102602 w 318210"/>
                    <a:gd name="connsiteY2" fmla="*/ 752199 h 752199"/>
                    <a:gd name="connsiteX3" fmla="*/ 553 w 318210"/>
                    <a:gd name="connsiteY3" fmla="*/ 743336 h 752199"/>
                    <a:gd name="connsiteX4" fmla="*/ 255735 w 318210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71327 w 333802"/>
                    <a:gd name="connsiteY0" fmla="*/ 17190 h 752199"/>
                    <a:gd name="connsiteX1" fmla="*/ 331457 w 333802"/>
                    <a:gd name="connsiteY1" fmla="*/ 109601 h 752199"/>
                    <a:gd name="connsiteX2" fmla="*/ 118194 w 333802"/>
                    <a:gd name="connsiteY2" fmla="*/ 752199 h 752199"/>
                    <a:gd name="connsiteX3" fmla="*/ 16145 w 333802"/>
                    <a:gd name="connsiteY3" fmla="*/ 743336 h 752199"/>
                    <a:gd name="connsiteX4" fmla="*/ 271327 w 333802"/>
                    <a:gd name="connsiteY4" fmla="*/ 17190 h 752199"/>
                    <a:gd name="connsiteX0" fmla="*/ 263893 w 336416"/>
                    <a:gd name="connsiteY0" fmla="*/ 15368 h 769411"/>
                    <a:gd name="connsiteX1" fmla="*/ 334438 w 336416"/>
                    <a:gd name="connsiteY1" fmla="*/ 126813 h 769411"/>
                    <a:gd name="connsiteX2" fmla="*/ 121175 w 336416"/>
                    <a:gd name="connsiteY2" fmla="*/ 769411 h 769411"/>
                    <a:gd name="connsiteX3" fmla="*/ 19126 w 336416"/>
                    <a:gd name="connsiteY3" fmla="*/ 760548 h 769411"/>
                    <a:gd name="connsiteX4" fmla="*/ 263893 w 336416"/>
                    <a:gd name="connsiteY4" fmla="*/ 15368 h 769411"/>
                    <a:gd name="connsiteX0" fmla="*/ 254896 w 327419"/>
                    <a:gd name="connsiteY0" fmla="*/ 15368 h 769411"/>
                    <a:gd name="connsiteX1" fmla="*/ 325441 w 327419"/>
                    <a:gd name="connsiteY1" fmla="*/ 126813 h 769411"/>
                    <a:gd name="connsiteX2" fmla="*/ 112178 w 327419"/>
                    <a:gd name="connsiteY2" fmla="*/ 769411 h 769411"/>
                    <a:gd name="connsiteX3" fmla="*/ 10129 w 327419"/>
                    <a:gd name="connsiteY3" fmla="*/ 760548 h 769411"/>
                    <a:gd name="connsiteX4" fmla="*/ 254896 w 327419"/>
                    <a:gd name="connsiteY4" fmla="*/ 15368 h 769411"/>
                    <a:gd name="connsiteX0" fmla="*/ 254896 w 329541"/>
                    <a:gd name="connsiteY0" fmla="*/ 11402 h 765445"/>
                    <a:gd name="connsiteX1" fmla="*/ 325441 w 329541"/>
                    <a:gd name="connsiteY1" fmla="*/ 122847 h 765445"/>
                    <a:gd name="connsiteX2" fmla="*/ 112178 w 329541"/>
                    <a:gd name="connsiteY2" fmla="*/ 765445 h 765445"/>
                    <a:gd name="connsiteX3" fmla="*/ 10129 w 329541"/>
                    <a:gd name="connsiteY3" fmla="*/ 756582 h 765445"/>
                    <a:gd name="connsiteX4" fmla="*/ 254896 w 329541"/>
                    <a:gd name="connsiteY4" fmla="*/ 11402 h 765445"/>
                    <a:gd name="connsiteX0" fmla="*/ 254896 w 327610"/>
                    <a:gd name="connsiteY0" fmla="*/ 4368 h 758411"/>
                    <a:gd name="connsiteX1" fmla="*/ 325441 w 327610"/>
                    <a:gd name="connsiteY1" fmla="*/ 115813 h 758411"/>
                    <a:gd name="connsiteX2" fmla="*/ 112178 w 327610"/>
                    <a:gd name="connsiteY2" fmla="*/ 758411 h 758411"/>
                    <a:gd name="connsiteX3" fmla="*/ 10129 w 327610"/>
                    <a:gd name="connsiteY3" fmla="*/ 749548 h 758411"/>
                    <a:gd name="connsiteX4" fmla="*/ 254896 w 327610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56249 w 328963"/>
                    <a:gd name="connsiteY0" fmla="*/ 4368 h 758411"/>
                    <a:gd name="connsiteX1" fmla="*/ 326794 w 328963"/>
                    <a:gd name="connsiteY1" fmla="*/ 115813 h 758411"/>
                    <a:gd name="connsiteX2" fmla="*/ 113531 w 328963"/>
                    <a:gd name="connsiteY2" fmla="*/ 758411 h 758411"/>
                    <a:gd name="connsiteX3" fmla="*/ 11482 w 328963"/>
                    <a:gd name="connsiteY3" fmla="*/ 749548 h 758411"/>
                    <a:gd name="connsiteX4" fmla="*/ 256249 w 328963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61340 w 334054"/>
                    <a:gd name="connsiteY0" fmla="*/ 4368 h 758411"/>
                    <a:gd name="connsiteX1" fmla="*/ 331885 w 334054"/>
                    <a:gd name="connsiteY1" fmla="*/ 115813 h 758411"/>
                    <a:gd name="connsiteX2" fmla="*/ 118622 w 334054"/>
                    <a:gd name="connsiteY2" fmla="*/ 758411 h 758411"/>
                    <a:gd name="connsiteX3" fmla="*/ 16573 w 334054"/>
                    <a:gd name="connsiteY3" fmla="*/ 749548 h 758411"/>
                    <a:gd name="connsiteX4" fmla="*/ 261340 w 334054"/>
                    <a:gd name="connsiteY4" fmla="*/ 4368 h 758411"/>
                    <a:gd name="connsiteX0" fmla="*/ 258617 w 335010"/>
                    <a:gd name="connsiteY0" fmla="*/ 4446 h 756406"/>
                    <a:gd name="connsiteX1" fmla="*/ 332969 w 335010"/>
                    <a:gd name="connsiteY1" fmla="*/ 113808 h 756406"/>
                    <a:gd name="connsiteX2" fmla="*/ 119706 w 335010"/>
                    <a:gd name="connsiteY2" fmla="*/ 756406 h 756406"/>
                    <a:gd name="connsiteX3" fmla="*/ 17657 w 335010"/>
                    <a:gd name="connsiteY3" fmla="*/ 747543 h 756406"/>
                    <a:gd name="connsiteX4" fmla="*/ 258617 w 335010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56234 w 332627"/>
                    <a:gd name="connsiteY0" fmla="*/ 4446 h 756406"/>
                    <a:gd name="connsiteX1" fmla="*/ 330586 w 332627"/>
                    <a:gd name="connsiteY1" fmla="*/ 113808 h 756406"/>
                    <a:gd name="connsiteX2" fmla="*/ 117323 w 332627"/>
                    <a:gd name="connsiteY2" fmla="*/ 756406 h 756406"/>
                    <a:gd name="connsiteX3" fmla="*/ 15274 w 332627"/>
                    <a:gd name="connsiteY3" fmla="*/ 747543 h 756406"/>
                    <a:gd name="connsiteX4" fmla="*/ 256234 w 33262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71214 w 347607"/>
                    <a:gd name="connsiteY0" fmla="*/ 4446 h 756406"/>
                    <a:gd name="connsiteX1" fmla="*/ 345566 w 347607"/>
                    <a:gd name="connsiteY1" fmla="*/ 113808 h 756406"/>
                    <a:gd name="connsiteX2" fmla="*/ 132303 w 347607"/>
                    <a:gd name="connsiteY2" fmla="*/ 756406 h 756406"/>
                    <a:gd name="connsiteX3" fmla="*/ 30254 w 347607"/>
                    <a:gd name="connsiteY3" fmla="*/ 747543 h 756406"/>
                    <a:gd name="connsiteX4" fmla="*/ 271214 w 347607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  <a:gd name="connsiteX0" fmla="*/ 292812 w 369205"/>
                    <a:gd name="connsiteY0" fmla="*/ 4446 h 756406"/>
                    <a:gd name="connsiteX1" fmla="*/ 367164 w 369205"/>
                    <a:gd name="connsiteY1" fmla="*/ 113808 h 756406"/>
                    <a:gd name="connsiteX2" fmla="*/ 153901 w 369205"/>
                    <a:gd name="connsiteY2" fmla="*/ 756406 h 756406"/>
                    <a:gd name="connsiteX3" fmla="*/ 51852 w 369205"/>
                    <a:gd name="connsiteY3" fmla="*/ 747543 h 756406"/>
                    <a:gd name="connsiteX4" fmla="*/ 292812 w 369205"/>
                    <a:gd name="connsiteY4" fmla="*/ 4446 h 7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205" h="756406">
                      <a:moveTo>
                        <a:pt x="292812" y="4446"/>
                      </a:moveTo>
                      <a:cubicBezTo>
                        <a:pt x="327340" y="-21678"/>
                        <a:pt x="380268" y="74194"/>
                        <a:pt x="367164" y="113808"/>
                      </a:cubicBezTo>
                      <a:cubicBezTo>
                        <a:pt x="42242" y="254901"/>
                        <a:pt x="124489" y="576914"/>
                        <a:pt x="153901" y="756406"/>
                      </a:cubicBezTo>
                      <a:lnTo>
                        <a:pt x="51852" y="747543"/>
                      </a:lnTo>
                      <a:cubicBezTo>
                        <a:pt x="-10857" y="591388"/>
                        <a:pt x="-87645" y="176920"/>
                        <a:pt x="292812" y="444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Rectangle 5">
                  <a:extLst>
                    <a:ext uri="{FF2B5EF4-FFF2-40B4-BE49-F238E27FC236}">
                      <a16:creationId xmlns:a16="http://schemas.microsoft.com/office/drawing/2014/main" id="{3D989262-50C4-4720-8063-C03A3467268D}"/>
                    </a:ext>
                  </a:extLst>
                </p:cNvPr>
                <p:cNvSpPr/>
                <p:nvPr/>
              </p:nvSpPr>
              <p:spPr>
                <a:xfrm rot="420000">
                  <a:off x="4024345" y="2162409"/>
                  <a:ext cx="420470" cy="7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70" h="781241">
                      <a:moveTo>
                        <a:pt x="0" y="0"/>
                      </a:moveTo>
                      <a:lnTo>
                        <a:pt x="61200" y="0"/>
                      </a:lnTo>
                      <a:lnTo>
                        <a:pt x="61200" y="599193"/>
                      </a:lnTo>
                      <a:lnTo>
                        <a:pt x="62381" y="599184"/>
                      </a:lnTo>
                      <a:cubicBezTo>
                        <a:pt x="66263" y="669881"/>
                        <a:pt x="62559" y="698327"/>
                        <a:pt x="91943" y="722709"/>
                      </a:cubicBezTo>
                      <a:cubicBezTo>
                        <a:pt x="148722" y="735731"/>
                        <a:pt x="292538" y="656494"/>
                        <a:pt x="404051" y="626808"/>
                      </a:cubicBezTo>
                      <a:lnTo>
                        <a:pt x="420470" y="682370"/>
                      </a:lnTo>
                      <a:cubicBezTo>
                        <a:pt x="342281" y="713163"/>
                        <a:pt x="148576" y="802923"/>
                        <a:pt x="64948" y="776405"/>
                      </a:cubicBezTo>
                      <a:cubicBezTo>
                        <a:pt x="4776" y="751481"/>
                        <a:pt x="4174" y="676874"/>
                        <a:pt x="754" y="612000"/>
                      </a:cubicBezTo>
                      <a:lnTo>
                        <a:pt x="0" y="61200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6" name="Rectangle 8">
                  <a:extLst>
                    <a:ext uri="{FF2B5EF4-FFF2-40B4-BE49-F238E27FC236}">
                      <a16:creationId xmlns:a16="http://schemas.microsoft.com/office/drawing/2014/main" id="{1EAEB101-1DB7-4F2C-9A77-3B927B31D88E}"/>
                    </a:ext>
                  </a:extLst>
                </p:cNvPr>
                <p:cNvSpPr/>
                <p:nvPr/>
              </p:nvSpPr>
              <p:spPr>
                <a:xfrm rot="420000">
                  <a:off x="4205851" y="2209391"/>
                  <a:ext cx="462473" cy="77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27" name="Oval 16">
                  <a:extLst>
                    <a:ext uri="{FF2B5EF4-FFF2-40B4-BE49-F238E27FC236}">
                      <a16:creationId xmlns:a16="http://schemas.microsoft.com/office/drawing/2014/main" id="{0F653ABC-032F-4CBE-B35D-32D0E3D0E330}"/>
                    </a:ext>
                  </a:extLst>
                </p:cNvPr>
                <p:cNvSpPr/>
                <p:nvPr/>
              </p:nvSpPr>
              <p:spPr>
                <a:xfrm rot="13137237">
                  <a:off x="4000691" y="2686142"/>
                  <a:ext cx="217656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528" name="Group 28">
                  <a:extLst>
                    <a:ext uri="{FF2B5EF4-FFF2-40B4-BE49-F238E27FC236}">
                      <a16:creationId xmlns:a16="http://schemas.microsoft.com/office/drawing/2014/main" id="{8C059023-036E-42E2-A4D2-1D7AB23DFBCA}"/>
                    </a:ext>
                  </a:extLst>
                </p:cNvPr>
                <p:cNvGrpSpPr/>
                <p:nvPr/>
              </p:nvGrpSpPr>
              <p:grpSpPr>
                <a:xfrm>
                  <a:off x="4275991" y="1800648"/>
                  <a:ext cx="342000" cy="342000"/>
                  <a:chOff x="4915373" y="1633391"/>
                  <a:chExt cx="342000" cy="342000"/>
                </a:xfrm>
              </p:grpSpPr>
              <p:sp>
                <p:nvSpPr>
                  <p:cNvPr id="531" name="Oval 31">
                    <a:extLst>
                      <a:ext uri="{FF2B5EF4-FFF2-40B4-BE49-F238E27FC236}">
                        <a16:creationId xmlns:a16="http://schemas.microsoft.com/office/drawing/2014/main" id="{B928C39F-FA8F-43AF-866B-5628E61C340D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2" name="Oval 32">
                    <a:extLst>
                      <a:ext uri="{FF2B5EF4-FFF2-40B4-BE49-F238E27FC236}">
                        <a16:creationId xmlns:a16="http://schemas.microsoft.com/office/drawing/2014/main" id="{EA05FF83-5E4C-4616-A25F-AD60E8FE3208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33" name="Oval 33">
                    <a:extLst>
                      <a:ext uri="{FF2B5EF4-FFF2-40B4-BE49-F238E27FC236}">
                        <a16:creationId xmlns:a16="http://schemas.microsoft.com/office/drawing/2014/main" id="{C9EAD363-3747-4E8F-8FF8-357FB26A9D15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529" name="Block Arc 3">
                  <a:extLst>
                    <a:ext uri="{FF2B5EF4-FFF2-40B4-BE49-F238E27FC236}">
                      <a16:creationId xmlns:a16="http://schemas.microsoft.com/office/drawing/2014/main" id="{BCF345C4-1E85-4DFF-9700-A85866C54E2C}"/>
                    </a:ext>
                  </a:extLst>
                </p:cNvPr>
                <p:cNvSpPr/>
                <p:nvPr/>
              </p:nvSpPr>
              <p:spPr>
                <a:xfrm>
                  <a:off x="2821941" y="605499"/>
                  <a:ext cx="3131677" cy="3396957"/>
                </a:xfrm>
                <a:custGeom>
                  <a:avLst/>
                  <a:gdLst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58032 w 3131677"/>
                    <a:gd name="connsiteY32" fmla="*/ 447003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611978 w 3131677"/>
                    <a:gd name="connsiteY33" fmla="*/ 394818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96636 w 3131677"/>
                    <a:gd name="connsiteY33" fmla="*/ 404023 h 3396957"/>
                    <a:gd name="connsiteX34" fmla="*/ 1568131 w 3131677"/>
                    <a:gd name="connsiteY34" fmla="*/ 348932 h 3396957"/>
                    <a:gd name="connsiteX35" fmla="*/ 2257049 w 3131677"/>
                    <a:gd name="connsiteY35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18811 w 3131677"/>
                    <a:gd name="connsiteY3" fmla="*/ 820007 h 3396957"/>
                    <a:gd name="connsiteX4" fmla="*/ 3129698 w 3131677"/>
                    <a:gd name="connsiteY4" fmla="*/ 820183 h 3396957"/>
                    <a:gd name="connsiteX5" fmla="*/ 1591027 w 3131677"/>
                    <a:gd name="connsiteY5" fmla="*/ 3358947 h 3396957"/>
                    <a:gd name="connsiteX6" fmla="*/ 1422101 w 3131677"/>
                    <a:gd name="connsiteY6" fmla="*/ 3350668 h 3396957"/>
                    <a:gd name="connsiteX7" fmla="*/ 0 w 3131677"/>
                    <a:gd name="connsiteY7" fmla="*/ 877013 h 3396957"/>
                    <a:gd name="connsiteX8" fmla="*/ 2721 w 3131677"/>
                    <a:gd name="connsiteY8" fmla="*/ 876880 h 3396957"/>
                    <a:gd name="connsiteX9" fmla="*/ 832835 w 3131677"/>
                    <a:gd name="connsiteY9" fmla="*/ 698 h 3396957"/>
                    <a:gd name="connsiteX10" fmla="*/ 1728735 w 3131677"/>
                    <a:gd name="connsiteY10" fmla="*/ 814420 h 3396957"/>
                    <a:gd name="connsiteX11" fmla="*/ 1967691 w 3131677"/>
                    <a:gd name="connsiteY11" fmla="*/ 1169414 h 3396957"/>
                    <a:gd name="connsiteX12" fmla="*/ 1970030 w 3131677"/>
                    <a:gd name="connsiteY12" fmla="*/ 1169701 h 3396957"/>
                    <a:gd name="connsiteX13" fmla="*/ 1908601 w 3131677"/>
                    <a:gd name="connsiteY13" fmla="*/ 1670000 h 3396957"/>
                    <a:gd name="connsiteX14" fmla="*/ 1813208 w 3131677"/>
                    <a:gd name="connsiteY14" fmla="*/ 1658287 h 3396957"/>
                    <a:gd name="connsiteX15" fmla="*/ 1874637 w 3131677"/>
                    <a:gd name="connsiteY15" fmla="*/ 1157988 h 3396957"/>
                    <a:gd name="connsiteX16" fmla="*/ 1875030 w 3131677"/>
                    <a:gd name="connsiteY16" fmla="*/ 1158036 h 3396957"/>
                    <a:gd name="connsiteX17" fmla="*/ 1667467 w 3131677"/>
                    <a:gd name="connsiteY17" fmla="*/ 894447 h 3396957"/>
                    <a:gd name="connsiteX18" fmla="*/ 1386487 w 3131677"/>
                    <a:gd name="connsiteY18" fmla="*/ 1080881 h 3396957"/>
                    <a:gd name="connsiteX19" fmla="*/ 1331506 w 3131677"/>
                    <a:gd name="connsiteY19" fmla="*/ 1562990 h 3396957"/>
                    <a:gd name="connsiteX20" fmla="*/ 1236015 w 3131677"/>
                    <a:gd name="connsiteY20" fmla="*/ 1552100 h 3396957"/>
                    <a:gd name="connsiteX21" fmla="*/ 1293128 w 3131677"/>
                    <a:gd name="connsiteY21" fmla="*/ 1051290 h 3396957"/>
                    <a:gd name="connsiteX22" fmla="*/ 1297866 w 3131677"/>
                    <a:gd name="connsiteY22" fmla="*/ 1051831 h 3396957"/>
                    <a:gd name="connsiteX23" fmla="*/ 1597750 w 3131677"/>
                    <a:gd name="connsiteY23" fmla="*/ 799994 h 3396957"/>
                    <a:gd name="connsiteX24" fmla="*/ 837781 w 3131677"/>
                    <a:gd name="connsiteY24" fmla="*/ 128299 h 3396957"/>
                    <a:gd name="connsiteX25" fmla="*/ 130146 w 3131677"/>
                    <a:gd name="connsiteY25" fmla="*/ 883003 h 3396957"/>
                    <a:gd name="connsiteX26" fmla="*/ 126314 w 3131677"/>
                    <a:gd name="connsiteY26" fmla="*/ 883101 h 3396957"/>
                    <a:gd name="connsiteX27" fmla="*/ 1483472 w 3131677"/>
                    <a:gd name="connsiteY27" fmla="*/ 3239643 h 3396957"/>
                    <a:gd name="connsiteX28" fmla="*/ 1535793 w 3131677"/>
                    <a:gd name="connsiteY28" fmla="*/ 3248051 h 3396957"/>
                    <a:gd name="connsiteX29" fmla="*/ 3004583 w 3131677"/>
                    <a:gd name="connsiteY29" fmla="*/ 825938 h 3396957"/>
                    <a:gd name="connsiteX30" fmla="*/ 3004153 w 3131677"/>
                    <a:gd name="connsiteY30" fmla="*/ 825960 h 3396957"/>
                    <a:gd name="connsiteX31" fmla="*/ 2483327 w 3131677"/>
                    <a:gd name="connsiteY31" fmla="*/ 159704 h 3396957"/>
                    <a:gd name="connsiteX32" fmla="*/ 1642689 w 3131677"/>
                    <a:gd name="connsiteY32" fmla="*/ 459276 h 3396957"/>
                    <a:gd name="connsiteX33" fmla="*/ 1568131 w 3131677"/>
                    <a:gd name="connsiteY33" fmla="*/ 348932 h 3396957"/>
                    <a:gd name="connsiteX34" fmla="*/ 2257049 w 3131677"/>
                    <a:gd name="connsiteY34" fmla="*/ 80 h 3396957"/>
                    <a:gd name="connsiteX0" fmla="*/ 2257049 w 3131677"/>
                    <a:gd name="connsiteY0" fmla="*/ 80 h 3396957"/>
                    <a:gd name="connsiteX1" fmla="*/ 2520537 w 3131677"/>
                    <a:gd name="connsiteY1" fmla="*/ 37550 h 3396957"/>
                    <a:gd name="connsiteX2" fmla="*/ 3131677 w 3131677"/>
                    <a:gd name="connsiteY2" fmla="*/ 819339 h 3396957"/>
                    <a:gd name="connsiteX3" fmla="*/ 3129698 w 3131677"/>
                    <a:gd name="connsiteY3" fmla="*/ 820183 h 3396957"/>
                    <a:gd name="connsiteX4" fmla="*/ 1591027 w 3131677"/>
                    <a:gd name="connsiteY4" fmla="*/ 3358947 h 3396957"/>
                    <a:gd name="connsiteX5" fmla="*/ 1422101 w 3131677"/>
                    <a:gd name="connsiteY5" fmla="*/ 3350668 h 3396957"/>
                    <a:gd name="connsiteX6" fmla="*/ 0 w 3131677"/>
                    <a:gd name="connsiteY6" fmla="*/ 877013 h 3396957"/>
                    <a:gd name="connsiteX7" fmla="*/ 2721 w 3131677"/>
                    <a:gd name="connsiteY7" fmla="*/ 876880 h 3396957"/>
                    <a:gd name="connsiteX8" fmla="*/ 832835 w 3131677"/>
                    <a:gd name="connsiteY8" fmla="*/ 698 h 3396957"/>
                    <a:gd name="connsiteX9" fmla="*/ 1728735 w 3131677"/>
                    <a:gd name="connsiteY9" fmla="*/ 814420 h 3396957"/>
                    <a:gd name="connsiteX10" fmla="*/ 1967691 w 3131677"/>
                    <a:gd name="connsiteY10" fmla="*/ 1169414 h 3396957"/>
                    <a:gd name="connsiteX11" fmla="*/ 1970030 w 3131677"/>
                    <a:gd name="connsiteY11" fmla="*/ 1169701 h 3396957"/>
                    <a:gd name="connsiteX12" fmla="*/ 1908601 w 3131677"/>
                    <a:gd name="connsiteY12" fmla="*/ 1670000 h 3396957"/>
                    <a:gd name="connsiteX13" fmla="*/ 1813208 w 3131677"/>
                    <a:gd name="connsiteY13" fmla="*/ 1658287 h 3396957"/>
                    <a:gd name="connsiteX14" fmla="*/ 1874637 w 3131677"/>
                    <a:gd name="connsiteY14" fmla="*/ 1157988 h 3396957"/>
                    <a:gd name="connsiteX15" fmla="*/ 1875030 w 3131677"/>
                    <a:gd name="connsiteY15" fmla="*/ 1158036 h 3396957"/>
                    <a:gd name="connsiteX16" fmla="*/ 1667467 w 3131677"/>
                    <a:gd name="connsiteY16" fmla="*/ 894447 h 3396957"/>
                    <a:gd name="connsiteX17" fmla="*/ 1386487 w 3131677"/>
                    <a:gd name="connsiteY17" fmla="*/ 1080881 h 3396957"/>
                    <a:gd name="connsiteX18" fmla="*/ 1331506 w 3131677"/>
                    <a:gd name="connsiteY18" fmla="*/ 1562990 h 3396957"/>
                    <a:gd name="connsiteX19" fmla="*/ 1236015 w 3131677"/>
                    <a:gd name="connsiteY19" fmla="*/ 1552100 h 3396957"/>
                    <a:gd name="connsiteX20" fmla="*/ 1293128 w 3131677"/>
                    <a:gd name="connsiteY20" fmla="*/ 1051290 h 3396957"/>
                    <a:gd name="connsiteX21" fmla="*/ 1297866 w 3131677"/>
                    <a:gd name="connsiteY21" fmla="*/ 1051831 h 3396957"/>
                    <a:gd name="connsiteX22" fmla="*/ 1597750 w 3131677"/>
                    <a:gd name="connsiteY22" fmla="*/ 799994 h 3396957"/>
                    <a:gd name="connsiteX23" fmla="*/ 837781 w 3131677"/>
                    <a:gd name="connsiteY23" fmla="*/ 128299 h 3396957"/>
                    <a:gd name="connsiteX24" fmla="*/ 130146 w 3131677"/>
                    <a:gd name="connsiteY24" fmla="*/ 883003 h 3396957"/>
                    <a:gd name="connsiteX25" fmla="*/ 126314 w 3131677"/>
                    <a:gd name="connsiteY25" fmla="*/ 883101 h 3396957"/>
                    <a:gd name="connsiteX26" fmla="*/ 1483472 w 3131677"/>
                    <a:gd name="connsiteY26" fmla="*/ 3239643 h 3396957"/>
                    <a:gd name="connsiteX27" fmla="*/ 1535793 w 3131677"/>
                    <a:gd name="connsiteY27" fmla="*/ 3248051 h 3396957"/>
                    <a:gd name="connsiteX28" fmla="*/ 3004583 w 3131677"/>
                    <a:gd name="connsiteY28" fmla="*/ 825938 h 3396957"/>
                    <a:gd name="connsiteX29" fmla="*/ 3004153 w 3131677"/>
                    <a:gd name="connsiteY29" fmla="*/ 825960 h 3396957"/>
                    <a:gd name="connsiteX30" fmla="*/ 2483327 w 3131677"/>
                    <a:gd name="connsiteY30" fmla="*/ 159704 h 3396957"/>
                    <a:gd name="connsiteX31" fmla="*/ 1642689 w 3131677"/>
                    <a:gd name="connsiteY31" fmla="*/ 459276 h 3396957"/>
                    <a:gd name="connsiteX32" fmla="*/ 1568131 w 3131677"/>
                    <a:gd name="connsiteY32" fmla="*/ 348932 h 3396957"/>
                    <a:gd name="connsiteX33" fmla="*/ 2257049 w 3131677"/>
                    <a:gd name="connsiteY33" fmla="*/ 80 h 3396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31677" h="3396957">
                      <a:moveTo>
                        <a:pt x="2257049" y="80"/>
                      </a:moveTo>
                      <a:cubicBezTo>
                        <a:pt x="2344740" y="-1118"/>
                        <a:pt x="2433548" y="11052"/>
                        <a:pt x="2520537" y="37550"/>
                      </a:cubicBezTo>
                      <a:cubicBezTo>
                        <a:pt x="2868492" y="143542"/>
                        <a:pt x="3112815" y="456088"/>
                        <a:pt x="3131677" y="819339"/>
                      </a:cubicBezTo>
                      <a:lnTo>
                        <a:pt x="3129698" y="820183"/>
                      </a:lnTo>
                      <a:cubicBezTo>
                        <a:pt x="3126703" y="2076733"/>
                        <a:pt x="1952337" y="2241171"/>
                        <a:pt x="1591027" y="3358947"/>
                      </a:cubicBezTo>
                      <a:cubicBezTo>
                        <a:pt x="1551904" y="3415036"/>
                        <a:pt x="1441284" y="3406337"/>
                        <a:pt x="1422101" y="3350668"/>
                      </a:cubicBezTo>
                      <a:cubicBezTo>
                        <a:pt x="991027" y="2292914"/>
                        <a:pt x="16834" y="2045232"/>
                        <a:pt x="0" y="877013"/>
                      </a:cubicBezTo>
                      <a:lnTo>
                        <a:pt x="2721" y="876880"/>
                      </a:lnTo>
                      <a:cubicBezTo>
                        <a:pt x="-4707" y="408412"/>
                        <a:pt x="363520" y="18891"/>
                        <a:pt x="832835" y="698"/>
                      </a:cubicBezTo>
                      <a:cubicBezTo>
                        <a:pt x="1303635" y="-17551"/>
                        <a:pt x="1701937" y="344636"/>
                        <a:pt x="1728735" y="814420"/>
                      </a:cubicBezTo>
                      <a:cubicBezTo>
                        <a:pt x="1881130" y="860273"/>
                        <a:pt x="1982501" y="1007933"/>
                        <a:pt x="1967691" y="1169414"/>
                      </a:cubicBezTo>
                      <a:lnTo>
                        <a:pt x="1970030" y="1169701"/>
                      </a:lnTo>
                      <a:lnTo>
                        <a:pt x="1908601" y="1670000"/>
                      </a:lnTo>
                      <a:lnTo>
                        <a:pt x="1813208" y="1658287"/>
                      </a:lnTo>
                      <a:lnTo>
                        <a:pt x="1874637" y="1157988"/>
                      </a:lnTo>
                      <a:lnTo>
                        <a:pt x="1875030" y="1158036"/>
                      </a:lnTo>
                      <a:cubicBezTo>
                        <a:pt x="1885124" y="1030311"/>
                        <a:pt x="1795343" y="915258"/>
                        <a:pt x="1667467" y="894447"/>
                      </a:cubicBezTo>
                      <a:cubicBezTo>
                        <a:pt x="1538806" y="873509"/>
                        <a:pt x="1416530" y="955289"/>
                        <a:pt x="1386487" y="1080881"/>
                      </a:cubicBezTo>
                      <a:lnTo>
                        <a:pt x="1331506" y="1562990"/>
                      </a:lnTo>
                      <a:lnTo>
                        <a:pt x="1236015" y="1552100"/>
                      </a:lnTo>
                      <a:lnTo>
                        <a:pt x="1293128" y="1051290"/>
                      </a:lnTo>
                      <a:lnTo>
                        <a:pt x="1297866" y="1051831"/>
                      </a:lnTo>
                      <a:cubicBezTo>
                        <a:pt x="1334472" y="910658"/>
                        <a:pt x="1456620" y="811282"/>
                        <a:pt x="1597750" y="799994"/>
                      </a:cubicBezTo>
                      <a:cubicBezTo>
                        <a:pt x="1565966" y="410188"/>
                        <a:pt x="1231642" y="113032"/>
                        <a:pt x="837781" y="128299"/>
                      </a:cubicBezTo>
                      <a:cubicBezTo>
                        <a:pt x="435153" y="143906"/>
                        <a:pt x="119829" y="480205"/>
                        <a:pt x="130146" y="883003"/>
                      </a:cubicBezTo>
                      <a:lnTo>
                        <a:pt x="126314" y="883101"/>
                      </a:lnTo>
                      <a:cubicBezTo>
                        <a:pt x="179756" y="2111457"/>
                        <a:pt x="1209498" y="2287502"/>
                        <a:pt x="1483472" y="3239643"/>
                      </a:cubicBezTo>
                      <a:cubicBezTo>
                        <a:pt x="1510118" y="3271436"/>
                        <a:pt x="1512215" y="3271490"/>
                        <a:pt x="1535793" y="3248051"/>
                      </a:cubicBezTo>
                      <a:cubicBezTo>
                        <a:pt x="1861880" y="2158993"/>
                        <a:pt x="2985150" y="2038931"/>
                        <a:pt x="3004583" y="825938"/>
                      </a:cubicBezTo>
                      <a:lnTo>
                        <a:pt x="3004153" y="825960"/>
                      </a:lnTo>
                      <a:cubicBezTo>
                        <a:pt x="2988078" y="516390"/>
                        <a:pt x="2777744" y="236161"/>
                        <a:pt x="2483327" y="159704"/>
                      </a:cubicBezTo>
                      <a:cubicBezTo>
                        <a:pt x="2188910" y="83247"/>
                        <a:pt x="1882012" y="146998"/>
                        <a:pt x="1642689" y="459276"/>
                      </a:cubicBezTo>
                      <a:cubicBezTo>
                        <a:pt x="1612894" y="423308"/>
                        <a:pt x="1606887" y="416259"/>
                        <a:pt x="1568131" y="348932"/>
                      </a:cubicBezTo>
                      <a:cubicBezTo>
                        <a:pt x="1731759" y="130647"/>
                        <a:pt x="1993976" y="3673"/>
                        <a:pt x="2257049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Oval 10">
                  <a:extLst>
                    <a:ext uri="{FF2B5EF4-FFF2-40B4-BE49-F238E27FC236}">
                      <a16:creationId xmlns:a16="http://schemas.microsoft.com/office/drawing/2014/main" id="{2C388ECD-9414-4077-A517-1F7094D60523}"/>
                    </a:ext>
                  </a:extLst>
                </p:cNvPr>
                <p:cNvSpPr/>
                <p:nvPr/>
              </p:nvSpPr>
              <p:spPr>
                <a:xfrm>
                  <a:off x="4376150" y="2733371"/>
                  <a:ext cx="217657" cy="16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7" h="166388">
                      <a:moveTo>
                        <a:pt x="134463" y="0"/>
                      </a:moveTo>
                      <a:cubicBezTo>
                        <a:pt x="180410" y="0"/>
                        <a:pt x="217657" y="37247"/>
                        <a:pt x="217657" y="83194"/>
                      </a:cubicBezTo>
                      <a:cubicBezTo>
                        <a:pt x="217657" y="129141"/>
                        <a:pt x="180410" y="166388"/>
                        <a:pt x="134463" y="166388"/>
                      </a:cubicBezTo>
                      <a:cubicBezTo>
                        <a:pt x="112032" y="166388"/>
                        <a:pt x="91675" y="157511"/>
                        <a:pt x="76906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10" y="53768"/>
                      </a:lnTo>
                      <a:cubicBezTo>
                        <a:pt x="68634" y="22251"/>
                        <a:pt x="98950" y="0"/>
                        <a:pt x="1344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518" name="Group 18">
              <a:extLst>
                <a:ext uri="{FF2B5EF4-FFF2-40B4-BE49-F238E27FC236}">
                  <a16:creationId xmlns:a16="http://schemas.microsoft.com/office/drawing/2014/main" id="{332FCE22-4874-489F-8D41-79EF5B227DA0}"/>
                </a:ext>
              </a:extLst>
            </p:cNvPr>
            <p:cNvGrpSpPr/>
            <p:nvPr/>
          </p:nvGrpSpPr>
          <p:grpSpPr>
            <a:xfrm rot="20881907">
              <a:off x="6349088" y="2617695"/>
              <a:ext cx="201600" cy="201600"/>
              <a:chOff x="5692579" y="2456484"/>
              <a:chExt cx="201600" cy="201600"/>
            </a:xfrm>
          </p:grpSpPr>
          <p:sp>
            <p:nvSpPr>
              <p:cNvPr id="519" name="Chord 19">
                <a:extLst>
                  <a:ext uri="{FF2B5EF4-FFF2-40B4-BE49-F238E27FC236}">
                    <a16:creationId xmlns:a16="http://schemas.microsoft.com/office/drawing/2014/main" id="{16DE0D62-1B4F-4342-A46F-1CE7C3D518EE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5070744"/>
                  <a:gd name="adj2" fmla="val 162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Chord 20">
                <a:extLst>
                  <a:ext uri="{FF2B5EF4-FFF2-40B4-BE49-F238E27FC236}">
                    <a16:creationId xmlns:a16="http://schemas.microsoft.com/office/drawing/2014/main" id="{B7EC0AFA-555C-49F1-803F-F10105A90A4C}"/>
                  </a:ext>
                </a:extLst>
              </p:cNvPr>
              <p:cNvSpPr/>
              <p:nvPr/>
            </p:nvSpPr>
            <p:spPr>
              <a:xfrm>
                <a:off x="5692579" y="2456484"/>
                <a:ext cx="201600" cy="201600"/>
              </a:xfrm>
              <a:prstGeom prst="chord">
                <a:avLst>
                  <a:gd name="adj1" fmla="val 16204063"/>
                  <a:gd name="adj2" fmla="val 539167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2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55464" y="1165356"/>
            <a:ext cx="111093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/>
            <a:r>
              <a:rPr lang="en-US" b="1" dirty="0"/>
              <a:t>Disease Symptom </a:t>
            </a:r>
            <a:r>
              <a:rPr lang="en-US" b="1" dirty="0" smtClean="0"/>
              <a:t>Prediction - </a:t>
            </a:r>
            <a:r>
              <a:rPr lang="en-US" b="1" dirty="0" err="1" smtClean="0"/>
              <a:t>Kaggle</a:t>
            </a:r>
            <a:endParaRPr lang="en-US" b="1" dirty="0"/>
          </a:p>
        </p:txBody>
      </p:sp>
      <p:grpSp>
        <p:nvGrpSpPr>
          <p:cNvPr id="8" name="Group 85">
            <a:extLst>
              <a:ext uri="{FF2B5EF4-FFF2-40B4-BE49-F238E27FC236}">
                <a16:creationId xmlns:a16="http://schemas.microsoft.com/office/drawing/2014/main" id="{AA845D0A-0333-400B-852B-73FED700682A}"/>
              </a:ext>
            </a:extLst>
          </p:cNvPr>
          <p:cNvGrpSpPr/>
          <p:nvPr/>
        </p:nvGrpSpPr>
        <p:grpSpPr>
          <a:xfrm>
            <a:off x="555464" y="1701440"/>
            <a:ext cx="4397536" cy="1367526"/>
            <a:chOff x="2551705" y="4283314"/>
            <a:chExt cx="935718" cy="7060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1295-26A7-4202-821E-EA98CAB52B45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42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4920 incidents of one of 41 listed diseases, each incident lists up to 17 symptoms out of 41 possibilities.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dataset is almost uniformly distributed with about 500 incidents per disease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9FA8F-5D3F-4B73-BAAC-F258055DE5FF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16842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Dataset.csv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82">
            <a:extLst>
              <a:ext uri="{FF2B5EF4-FFF2-40B4-BE49-F238E27FC236}">
                <a16:creationId xmlns:a16="http://schemas.microsoft.com/office/drawing/2014/main" id="{9B2E38C2-660E-4C73-B73F-5D50B6654E4E}"/>
              </a:ext>
            </a:extLst>
          </p:cNvPr>
          <p:cNvGrpSpPr/>
          <p:nvPr/>
        </p:nvGrpSpPr>
        <p:grpSpPr>
          <a:xfrm>
            <a:off x="8199276" y="1701440"/>
            <a:ext cx="3081637" cy="1292662"/>
            <a:chOff x="2551704" y="4283314"/>
            <a:chExt cx="935720" cy="12926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5043F-917C-44CF-B898-A721982BE5ED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each disease in the dataset a matching text file containing information about the disease by Mayo Clinic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information includes information such as Causes, Risk Factors, Treatment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60E9F1-9429-4ECB-AFD8-FE2F7370980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Disease Description.csv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4" y="3097686"/>
            <a:ext cx="4008120" cy="31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1039</TotalTime>
  <Words>201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Unicode MS</vt:lpstr>
      <vt:lpstr>Franklin Gothic Heavy</vt:lpstr>
      <vt:lpstr>Cover and End Slide Master</vt:lpstr>
      <vt:lpstr>Contents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Roie&amp;Naama</dc:creator>
  <cp:lastModifiedBy>Roie&amp;Naama</cp:lastModifiedBy>
  <cp:revision>23</cp:revision>
  <dcterms:created xsi:type="dcterms:W3CDTF">2020-08-08T10:44:39Z</dcterms:created>
  <dcterms:modified xsi:type="dcterms:W3CDTF">2020-08-09T04:03:50Z</dcterms:modified>
</cp:coreProperties>
</file>