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2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noFill/>
          <a:ln w="2844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noFill/>
          <a:ln w="2844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noFill/>
          <a:ln w="2844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080" cy="397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noFill/>
          <a:ln w="2844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noFill/>
          <a:ln w="28440">
            <a:solidFill>
              <a:srgbClr val="ddddd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1195560"/>
            <a:ext cx="7770600" cy="1079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trike="noStrike">
                <a:solidFill>
                  <a:srgbClr val="335b71"/>
                </a:solidFill>
                <a:latin typeface="Tahoma"/>
                <a:ea typeface="Tahoma"/>
              </a:rPr>
              <a:t>cs108 Programmier-Projekt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Präsentation Meilenstein 3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371600" y="476280"/>
            <a:ext cx="6399000" cy="45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Tahoma"/>
                <a:ea typeface="Tahoma"/>
              </a:rPr>
              <a:t>Frühjahrsemester 2015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125640" y="2997360"/>
            <a:ext cx="3110040" cy="1460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Gruppe Nr. 7: Power Racer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 u="sng">
                <a:solidFill>
                  <a:srgbClr val="000000"/>
                </a:solidFill>
                <a:latin typeface="Tahoma"/>
                <a:ea typeface="Tahoma"/>
              </a:rPr>
              <a:t>Marco Leu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 u="sng">
                <a:solidFill>
                  <a:srgbClr val="000000"/>
                </a:solidFill>
                <a:latin typeface="Tahoma"/>
                <a:ea typeface="Tahoma"/>
              </a:rPr>
              <a:t>Florian Spiess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 u="sng">
                <a:solidFill>
                  <a:srgbClr val="000000"/>
                </a:solidFill>
                <a:latin typeface="Tahoma"/>
                <a:ea typeface="Tahoma"/>
              </a:rPr>
              <a:t>Simeon Jackman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 u="sng">
                <a:solidFill>
                  <a:srgbClr val="000000"/>
                </a:solidFill>
                <a:latin typeface="Tahoma"/>
                <a:ea typeface="Tahoma"/>
              </a:rPr>
              <a:t>Benjamin Zumbrunn</a:t>
            </a:r>
            <a:endParaRPr/>
          </a:p>
        </p:txBody>
      </p:sp>
      <p:pic>
        <p:nvPicPr>
          <p:cNvPr id="189" name="image1.jpg" descr=""/>
          <p:cNvPicPr/>
          <p:nvPr/>
        </p:nvPicPr>
        <p:blipFill>
          <a:blip r:embed="rId1"/>
          <a:stretch/>
        </p:blipFill>
        <p:spPr>
          <a:xfrm>
            <a:off x="3501360" y="5733360"/>
            <a:ext cx="2139480" cy="684000"/>
          </a:xfrm>
          <a:prstGeom prst="rect">
            <a:avLst/>
          </a:prstGeom>
          <a:ln w="12600">
            <a:noFill/>
          </a:ln>
        </p:spPr>
      </p:pic>
      <p:pic>
        <p:nvPicPr>
          <p:cNvPr id="190" name="PR-Unlimited.jpg" descr=""/>
          <p:cNvPicPr/>
          <p:nvPr/>
        </p:nvPicPr>
        <p:blipFill>
          <a:blip r:embed="rId2"/>
          <a:stretch/>
        </p:blipFill>
        <p:spPr>
          <a:xfrm>
            <a:off x="5926320" y="2540160"/>
            <a:ext cx="2538360" cy="25383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Package Hierarchy</a:t>
            </a:r>
            <a:endParaRPr/>
          </a:p>
        </p:txBody>
      </p:sp>
      <p:pic>
        <p:nvPicPr>
          <p:cNvPr id="244" name="Package Hierarchy.png" descr=""/>
          <p:cNvPicPr/>
          <p:nvPr/>
        </p:nvPicPr>
        <p:blipFill>
          <a:blip r:embed="rId1"/>
          <a:stretch/>
        </p:blipFill>
        <p:spPr>
          <a:xfrm>
            <a:off x="244800" y="882000"/>
            <a:ext cx="8474400" cy="3424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152280" y="685800"/>
            <a:ext cx="8837280" cy="540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365760" y="2581920"/>
            <a:ext cx="822852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11620" strike="noStrike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Einführung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152280" y="685800"/>
            <a:ext cx="8837280" cy="576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- Top-down-Racer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- 16-bit Art-Style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- Schwerpunkt auf Spass, nicht Realismus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- Verschiedene Autos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- Powerups</a:t>
            </a:r>
            <a:endParaRPr/>
          </a:p>
        </p:txBody>
      </p:sp>
      <p:pic>
        <p:nvPicPr>
          <p:cNvPr id="196" name="car2Green.png" descr=""/>
          <p:cNvPicPr/>
          <p:nvPr/>
        </p:nvPicPr>
        <p:blipFill>
          <a:blip r:embed="rId1"/>
          <a:stretch/>
        </p:blipFill>
        <p:spPr>
          <a:xfrm>
            <a:off x="6465240" y="1045800"/>
            <a:ext cx="2010960" cy="20109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6261840" y="842760"/>
            <a:ext cx="2417400" cy="2455560"/>
          </a:xfrm>
          <a:prstGeom prst="rect">
            <a:avLst/>
          </a:prstGeom>
          <a:ln>
            <a:noFill/>
          </a:ln>
        </p:spPr>
      </p:pic>
      <p:pic>
        <p:nvPicPr>
          <p:cNvPr id="198" name="car3Red.png" descr=""/>
          <p:cNvPicPr/>
          <p:nvPr/>
        </p:nvPicPr>
        <p:blipFill>
          <a:blip r:embed="rId3"/>
          <a:stretch/>
        </p:blipFill>
        <p:spPr>
          <a:xfrm>
            <a:off x="6465240" y="3749400"/>
            <a:ext cx="2010960" cy="20109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>
            <a:off x="6261840" y="3546360"/>
            <a:ext cx="2417400" cy="245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Spielstatus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152280" y="685800"/>
            <a:ext cx="8837280" cy="540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Status: x/y- Positionen der Fahrzeuge, überquerte Checkpoints und Anzahl gefahrener Runden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Relevante Daten: Pfeiltasten- oder WASD-Input der einzelnen Clients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Bei Input wird GINPI-Packet von Client an Server verschickt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Server verwaltet Daten durch Game-Object-Mirror und sendet GINPI-Packets an andere Clients weiter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Verwaltung meherer Spiele durch Lobby-System und Client-GUI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Spielregeln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152280" y="685800"/>
            <a:ext cx="8837280" cy="540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Der Spieler muss Checkpoints abfahren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Wenn alle Checkpoints abgefahren sind erhält der Spieler ein “Lap”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Kurven schneiden wird durch Checkpoints unmöglich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Fahren abseits der vorgesehenen Strecke führt zu Verlangsamung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Ziel: eine bestimmte Anzahl Runden abzufahren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Rundenzahl ist streckenabhängig</a:t>
            </a:r>
            <a:endParaRPr/>
          </a:p>
        </p:txBody>
      </p:sp>
      <p:pic>
        <p:nvPicPr>
          <p:cNvPr id="210" name="checkpointOne.png" descr=""/>
          <p:cNvPicPr/>
          <p:nvPr/>
        </p:nvPicPr>
        <p:blipFill>
          <a:blip r:embed="rId1"/>
          <a:stretch/>
        </p:blipFill>
        <p:spPr>
          <a:xfrm>
            <a:off x="7251840" y="2522880"/>
            <a:ext cx="1686600" cy="1686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Netzwerk-Kommunikation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152280" y="685800"/>
            <a:ext cx="8837280" cy="540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Enumeration der Packet-Namen durch gemeinsames Protokoll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Java.net.Socket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Client- und Serverparser, LobbyLogic...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Logischer Aufbau der Packets + Daten/Keys durch “:” getrennt: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G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ame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(Startbuchstabe)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C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hat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(“)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LOB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by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(“)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I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nformation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(Endbuchstabe)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R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equest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(“)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A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pproval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(“)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D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enial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(“)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Packets für Verwaltung von: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Spielinstanz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(z.B. GINPI, GCRER)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Chat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 (to all, to lobby, whisper, z.B. CWHIM / CWHIA / CWHID)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Lobby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 (z.B. LOBCI / LOBJI)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Broadcast-Nachrichten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 (z.B. SBROI)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Serverzugriff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 (z.B. LGINR / LGINA / LGIND)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Heartbeats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 (z.B. HBTCR / HBTCA)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Highscore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 (z.B. GHISI)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Komplette Dokumentation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 auf powerracer.wikia.com/wiki/Protocol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Arbeitsplan ALT</a:t>
            </a:r>
            <a:endParaRPr/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5440" y="970560"/>
            <a:ext cx="9051840" cy="406080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41760" y="763920"/>
            <a:ext cx="8594640" cy="9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Planung zur Zeit von Meilenstein 1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4741920" y="6259320"/>
            <a:ext cx="316800" cy="2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Arbeitsplan NEU</a:t>
            </a:r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560" y="928800"/>
            <a:ext cx="9135720" cy="4479840"/>
          </a:xfrm>
          <a:prstGeom prst="rect">
            <a:avLst/>
          </a:prstGeom>
          <a:ln>
            <a:noFill/>
          </a:ln>
        </p:spPr>
      </p:pic>
      <p:sp>
        <p:nvSpPr>
          <p:cNvPr id="227" name="CustomShape 5"/>
          <p:cNvSpPr/>
          <p:nvPr/>
        </p:nvSpPr>
        <p:spPr>
          <a:xfrm>
            <a:off x="41760" y="763920"/>
            <a:ext cx="8594640" cy="9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Aktuelle Planung</a:t>
            </a:r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215280" y="5669280"/>
            <a:ext cx="4610160" cy="57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182880" y="5760720"/>
            <a:ext cx="7863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Probleme: Sound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Qualitätssicherung (1/2)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152280" y="685800"/>
            <a:ext cx="8837280" cy="540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Konstruktives QM: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Eclipse Formatting-Profil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File: Style- und Naming-Guide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Ausführliches Exception-Handling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Top-Down-Design wird in Sitzungen nach jeder Meilensteinabgabe festgelegt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Analytisches QM: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Integrationstests von einzelnen Modulen durch ganze Gruppe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JUnit Tests (DiscoveryServer und -Client enthalten bereits Unit-Tests)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File: Kommentar-Richtlinien für Javadoc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Ant Buildfile für Jar und Javadoc</a:t>
            </a:r>
            <a:endParaRPr/>
          </a:p>
        </p:txBody>
      </p:sp>
      <p:sp>
        <p:nvSpPr>
          <p:cNvPr id="233" name="CustomShape 4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34" name="CustomShape 5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828800" y="6453360"/>
            <a:ext cx="54846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Programmier-Projekt (cs108) – Meilenstein III   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0" y="0"/>
            <a:ext cx="9142200" cy="607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335b71"/>
                </a:solidFill>
                <a:latin typeface="Tahoma"/>
                <a:ea typeface="Tahoma"/>
              </a:rPr>
              <a:t>Qualitätssicherung (2/2)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152280" y="685800"/>
            <a:ext cx="8837280" cy="540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Kommentare: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Laut CLOC: 4553 Zeilen Code, 1004 Zeilen Kommentare (Stand: 13. April)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→ </a:t>
            </a: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5:1-Verhältnis mit steigender Tendenz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trike="noStrike">
                <a:solidFill>
                  <a:srgbClr val="000000"/>
                </a:solidFill>
                <a:latin typeface="Tahoma"/>
                <a:ea typeface="Tahoma"/>
              </a:rPr>
              <a:t>Refactoring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Tahoma"/>
                <a:ea typeface="Tahoma"/>
              </a:rPr>
              <a:t>Manager und Logic-Klassen, z.B. LobbyManager und LobbyLogic</a:t>
            </a:r>
            <a:endParaRPr/>
          </a:p>
        </p:txBody>
      </p:sp>
      <p:sp>
        <p:nvSpPr>
          <p:cNvPr id="238" name="CustomShape 4"/>
          <p:cNvSpPr/>
          <p:nvPr/>
        </p:nvSpPr>
        <p:spPr>
          <a:xfrm>
            <a:off x="179280" y="6453360"/>
            <a:ext cx="1006200" cy="27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335b71"/>
                </a:solidFill>
                <a:latin typeface="Tahoma"/>
                <a:ea typeface="Tahoma"/>
              </a:rPr>
              <a:t>FS 2015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8388360" y="6453360"/>
            <a:ext cx="607680" cy="26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