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90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4" r:id="rId15"/>
    <p:sldId id="305" r:id="rId16"/>
    <p:sldId id="306" r:id="rId17"/>
    <p:sldId id="307" r:id="rId18"/>
    <p:sldId id="308" r:id="rId19"/>
    <p:sldId id="310" r:id="rId20"/>
    <p:sldId id="309" r:id="rId21"/>
    <p:sldId id="311" r:id="rId22"/>
    <p:sldId id="312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31" r:id="rId40"/>
  </p:sldIdLst>
  <p:sldSz cx="9144000" cy="6858000" type="screen4x3"/>
  <p:notesSz cx="6708775" cy="97742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400" b="1" i="1" kern="1200">
        <a:solidFill>
          <a:schemeClr val="tx1"/>
        </a:solidFill>
        <a:latin typeface="신명조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b="1" i="1" kern="1200">
        <a:solidFill>
          <a:schemeClr val="tx1"/>
        </a:solidFill>
        <a:latin typeface="신명조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b="1" i="1" kern="1200">
        <a:solidFill>
          <a:schemeClr val="tx1"/>
        </a:solidFill>
        <a:latin typeface="신명조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b="1" i="1" kern="1200">
        <a:solidFill>
          <a:schemeClr val="tx1"/>
        </a:solidFill>
        <a:latin typeface="신명조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b="1" i="1" kern="1200">
        <a:solidFill>
          <a:schemeClr val="tx1"/>
        </a:solidFill>
        <a:latin typeface="신명조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1400" b="1" i="1" kern="1200">
        <a:solidFill>
          <a:schemeClr val="tx1"/>
        </a:solidFill>
        <a:latin typeface="신명조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1400" b="1" i="1" kern="1200">
        <a:solidFill>
          <a:schemeClr val="tx1"/>
        </a:solidFill>
        <a:latin typeface="신명조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1400" b="1" i="1" kern="1200">
        <a:solidFill>
          <a:schemeClr val="tx1"/>
        </a:solidFill>
        <a:latin typeface="신명조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1400" b="1" i="1" kern="1200">
        <a:solidFill>
          <a:schemeClr val="tx1"/>
        </a:solidFill>
        <a:latin typeface="신명조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3300"/>
    <a:srgbClr val="009900"/>
    <a:srgbClr val="FFFFCC"/>
    <a:srgbClr val="DE8E96"/>
    <a:srgbClr val="99FFCC"/>
    <a:srgbClr val="FF99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00" autoAdjust="0"/>
  </p:normalViewPr>
  <p:slideViewPr>
    <p:cSldViewPr showGuides="1">
      <p:cViewPr varScale="1">
        <p:scale>
          <a:sx n="74" d="100"/>
          <a:sy n="74" d="100"/>
        </p:scale>
        <p:origin x="1350" y="54"/>
      </p:cViewPr>
      <p:guideLst>
        <p:guide orient="horz" pos="234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A6474D-9F33-4F41-B223-A6CBB04E1928}" type="doc">
      <dgm:prSet loTypeId="urn:microsoft.com/office/officeart/2005/8/layout/chevron1" loCatId="process" qsTypeId="urn:microsoft.com/office/officeart/2005/8/quickstyle/3d4" qsCatId="3D" csTypeId="urn:microsoft.com/office/officeart/2005/8/colors/accent2_2" csCatId="accent2" phldr="1"/>
      <dgm:spPr/>
    </dgm:pt>
    <dgm:pt modelId="{DA5604DA-41F5-42DA-9565-E9286E553D0B}">
      <dgm:prSet phldrT="[텍스트]" custT="1"/>
      <dgm:spPr/>
      <dgm:t>
        <a:bodyPr/>
        <a:lstStyle/>
        <a:p>
          <a:pPr latinLnBrk="1"/>
          <a:r>
            <a:rPr lang="ko-KR" altLang="en-US" sz="1000" b="1" dirty="0" smtClean="0"/>
            <a:t>디스크 볼륨 선택</a:t>
          </a:r>
          <a:endParaRPr lang="ko-KR" altLang="en-US" sz="1000" b="1" dirty="0"/>
        </a:p>
      </dgm:t>
    </dgm:pt>
    <dgm:pt modelId="{BF18DB8F-B124-4CD3-B972-D85D6017E93C}" type="parTrans" cxnId="{F9ECB907-30FC-475C-8F16-9CCD9C7CDCF7}">
      <dgm:prSet/>
      <dgm:spPr/>
      <dgm:t>
        <a:bodyPr/>
        <a:lstStyle/>
        <a:p>
          <a:pPr latinLnBrk="1"/>
          <a:endParaRPr lang="ko-KR" altLang="en-US" sz="1000" b="1"/>
        </a:p>
      </dgm:t>
    </dgm:pt>
    <dgm:pt modelId="{3CE90169-4E69-4CB1-A032-A8E4A9016118}" type="sibTrans" cxnId="{F9ECB907-30FC-475C-8F16-9CCD9C7CDCF7}">
      <dgm:prSet/>
      <dgm:spPr/>
      <dgm:t>
        <a:bodyPr/>
        <a:lstStyle/>
        <a:p>
          <a:pPr latinLnBrk="1"/>
          <a:endParaRPr lang="ko-KR" altLang="en-US" sz="1000" b="1"/>
        </a:p>
      </dgm:t>
    </dgm:pt>
    <dgm:pt modelId="{004DF332-402A-43BE-AE39-560206F46B25}">
      <dgm:prSet phldrT="[텍스트]" custT="1"/>
      <dgm:spPr/>
      <dgm:t>
        <a:bodyPr/>
        <a:lstStyle/>
        <a:p>
          <a:pPr latinLnBrk="1"/>
          <a:r>
            <a:rPr lang="ko-KR" altLang="en-US" sz="1000" b="1" dirty="0" smtClean="0"/>
            <a:t>실린더 선택</a:t>
          </a:r>
          <a:endParaRPr lang="ko-KR" altLang="en-US" sz="1000" b="1" dirty="0"/>
        </a:p>
      </dgm:t>
    </dgm:pt>
    <dgm:pt modelId="{C1684C82-90DF-4CD7-85DA-A147241152FE}" type="parTrans" cxnId="{66D098F5-66A6-4583-A5C9-88AA7F1FF2E5}">
      <dgm:prSet/>
      <dgm:spPr/>
      <dgm:t>
        <a:bodyPr/>
        <a:lstStyle/>
        <a:p>
          <a:pPr latinLnBrk="1"/>
          <a:endParaRPr lang="ko-KR" altLang="en-US" sz="1000" b="1"/>
        </a:p>
      </dgm:t>
    </dgm:pt>
    <dgm:pt modelId="{8E6F707B-8889-450B-A5E2-2BEF9FDE18D3}" type="sibTrans" cxnId="{66D098F5-66A6-4583-A5C9-88AA7F1FF2E5}">
      <dgm:prSet/>
      <dgm:spPr/>
      <dgm:t>
        <a:bodyPr/>
        <a:lstStyle/>
        <a:p>
          <a:pPr latinLnBrk="1"/>
          <a:endParaRPr lang="ko-KR" altLang="en-US" sz="1000" b="1"/>
        </a:p>
      </dgm:t>
    </dgm:pt>
    <dgm:pt modelId="{3C78517D-5CBE-4B69-8AA6-C6353E28449A}">
      <dgm:prSet phldrT="[텍스트]" custT="1"/>
      <dgm:spPr/>
      <dgm:t>
        <a:bodyPr/>
        <a:lstStyle/>
        <a:p>
          <a:pPr latinLnBrk="1"/>
          <a:r>
            <a:rPr lang="ko-KR" altLang="en-US" sz="1000" b="1" dirty="0" smtClean="0"/>
            <a:t>트랙 선택</a:t>
          </a:r>
          <a:endParaRPr lang="ko-KR" altLang="en-US" sz="1000" b="1" dirty="0"/>
        </a:p>
      </dgm:t>
    </dgm:pt>
    <dgm:pt modelId="{B0596E29-1EBD-4096-A5A8-A3ED9728A1F8}" type="sibTrans" cxnId="{07AC60AC-0B1E-4BA9-A261-EF86C0C0B44E}">
      <dgm:prSet/>
      <dgm:spPr/>
      <dgm:t>
        <a:bodyPr/>
        <a:lstStyle/>
        <a:p>
          <a:pPr latinLnBrk="1"/>
          <a:endParaRPr lang="ko-KR" altLang="en-US" sz="1000" b="1"/>
        </a:p>
      </dgm:t>
    </dgm:pt>
    <dgm:pt modelId="{DAFB0678-F656-4EEF-9A24-DE80B52072B7}" type="parTrans" cxnId="{07AC60AC-0B1E-4BA9-A261-EF86C0C0B44E}">
      <dgm:prSet/>
      <dgm:spPr/>
      <dgm:t>
        <a:bodyPr/>
        <a:lstStyle/>
        <a:p>
          <a:pPr latinLnBrk="1"/>
          <a:endParaRPr lang="ko-KR" altLang="en-US" sz="1000" b="1"/>
        </a:p>
      </dgm:t>
    </dgm:pt>
    <dgm:pt modelId="{10334298-92F7-476F-A244-CF4FE0FE5E14}">
      <dgm:prSet custT="1"/>
      <dgm:spPr/>
      <dgm:t>
        <a:bodyPr/>
        <a:lstStyle/>
        <a:p>
          <a:pPr latinLnBrk="1"/>
          <a:r>
            <a:rPr lang="ko-KR" altLang="en-US" sz="1000" b="1" dirty="0" smtClean="0"/>
            <a:t>섹터 선택</a:t>
          </a:r>
          <a:endParaRPr lang="en-US" altLang="ko-KR" sz="1000" b="1" dirty="0" smtClean="0"/>
        </a:p>
      </dgm:t>
    </dgm:pt>
    <dgm:pt modelId="{DB179CFE-9C01-4B5D-BFD5-46D9B3E4E953}" type="parTrans" cxnId="{350BDCDB-349F-47D2-909A-140E6AFADDC5}">
      <dgm:prSet/>
      <dgm:spPr/>
      <dgm:t>
        <a:bodyPr/>
        <a:lstStyle/>
        <a:p>
          <a:pPr latinLnBrk="1"/>
          <a:endParaRPr lang="ko-KR" altLang="en-US" sz="1000" b="1"/>
        </a:p>
      </dgm:t>
    </dgm:pt>
    <dgm:pt modelId="{E491B955-DF26-4F3A-BB14-8454CC680A42}" type="sibTrans" cxnId="{350BDCDB-349F-47D2-909A-140E6AFADDC5}">
      <dgm:prSet/>
      <dgm:spPr/>
      <dgm:t>
        <a:bodyPr/>
        <a:lstStyle/>
        <a:p>
          <a:pPr latinLnBrk="1"/>
          <a:endParaRPr lang="ko-KR" altLang="en-US" sz="1000" b="1"/>
        </a:p>
      </dgm:t>
    </dgm:pt>
    <dgm:pt modelId="{A76B152A-4293-43E0-8F82-545323C6A6D9}">
      <dgm:prSet custT="1"/>
      <dgm:spPr/>
      <dgm:t>
        <a:bodyPr/>
        <a:lstStyle/>
        <a:p>
          <a:pPr latinLnBrk="1"/>
          <a:r>
            <a:rPr lang="ko-KR" altLang="en-US" sz="1000" b="1" dirty="0" smtClean="0"/>
            <a:t>데이터 전송</a:t>
          </a:r>
          <a:endParaRPr lang="ko-KR" altLang="en-US" sz="1000" b="1" dirty="0"/>
        </a:p>
      </dgm:t>
    </dgm:pt>
    <dgm:pt modelId="{1C7C52FF-3951-4833-8F99-8BADEF034EEF}" type="parTrans" cxnId="{1D8F67E9-BD0E-4D69-8F9A-483E9DB8D0EB}">
      <dgm:prSet/>
      <dgm:spPr/>
      <dgm:t>
        <a:bodyPr/>
        <a:lstStyle/>
        <a:p>
          <a:pPr latinLnBrk="1"/>
          <a:endParaRPr lang="ko-KR" altLang="en-US"/>
        </a:p>
      </dgm:t>
    </dgm:pt>
    <dgm:pt modelId="{E8827B5A-8F18-44FC-B603-8C37D3133C23}" type="sibTrans" cxnId="{1D8F67E9-BD0E-4D69-8F9A-483E9DB8D0EB}">
      <dgm:prSet/>
      <dgm:spPr/>
      <dgm:t>
        <a:bodyPr/>
        <a:lstStyle/>
        <a:p>
          <a:pPr latinLnBrk="1"/>
          <a:endParaRPr lang="ko-KR" altLang="en-US"/>
        </a:p>
      </dgm:t>
    </dgm:pt>
    <dgm:pt modelId="{FE42DB89-B801-4556-93EF-0D141CCF6B58}" type="pres">
      <dgm:prSet presAssocID="{E1A6474D-9F33-4F41-B223-A6CBB04E1928}" presName="Name0" presStyleCnt="0">
        <dgm:presLayoutVars>
          <dgm:dir/>
          <dgm:animLvl val="lvl"/>
          <dgm:resizeHandles val="exact"/>
        </dgm:presLayoutVars>
      </dgm:prSet>
      <dgm:spPr/>
    </dgm:pt>
    <dgm:pt modelId="{DF53C9FB-D0AF-4131-A6A5-89CF1C723CF0}" type="pres">
      <dgm:prSet presAssocID="{DA5604DA-41F5-42DA-9565-E9286E553D0B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2E278A8-EFD7-4C09-A5EC-40629BEFD648}" type="pres">
      <dgm:prSet presAssocID="{3CE90169-4E69-4CB1-A032-A8E4A9016118}" presName="parTxOnlySpace" presStyleCnt="0"/>
      <dgm:spPr/>
    </dgm:pt>
    <dgm:pt modelId="{C60013E8-4430-4D86-AB50-6B18983B93A9}" type="pres">
      <dgm:prSet presAssocID="{004DF332-402A-43BE-AE39-560206F46B2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F77A9D4-7790-41CD-ABC0-044FC7F7DB72}" type="pres">
      <dgm:prSet presAssocID="{8E6F707B-8889-450B-A5E2-2BEF9FDE18D3}" presName="parTxOnlySpace" presStyleCnt="0"/>
      <dgm:spPr/>
    </dgm:pt>
    <dgm:pt modelId="{FFDF8785-ADD2-4FCF-B60D-BF0C1D73E88C}" type="pres">
      <dgm:prSet presAssocID="{3C78517D-5CBE-4B69-8AA6-C6353E28449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DCC02C3-2E2A-41CE-BC75-D3583049FDEA}" type="pres">
      <dgm:prSet presAssocID="{B0596E29-1EBD-4096-A5A8-A3ED9728A1F8}" presName="parTxOnlySpace" presStyleCnt="0"/>
      <dgm:spPr/>
    </dgm:pt>
    <dgm:pt modelId="{500552B7-5EA9-4773-BBEE-4B7D74CE2D22}" type="pres">
      <dgm:prSet presAssocID="{10334298-92F7-476F-A244-CF4FE0FE5E1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D963EDF-A379-4A4F-9B6B-955F7177A99C}" type="pres">
      <dgm:prSet presAssocID="{E491B955-DF26-4F3A-BB14-8454CC680A42}" presName="parTxOnlySpace" presStyleCnt="0"/>
      <dgm:spPr/>
    </dgm:pt>
    <dgm:pt modelId="{AEDFF89C-43EE-4E54-A64C-1B5BD87D0130}" type="pres">
      <dgm:prSet presAssocID="{A76B152A-4293-43E0-8F82-545323C6A6D9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6D098F5-66A6-4583-A5C9-88AA7F1FF2E5}" srcId="{E1A6474D-9F33-4F41-B223-A6CBB04E1928}" destId="{004DF332-402A-43BE-AE39-560206F46B25}" srcOrd="1" destOrd="0" parTransId="{C1684C82-90DF-4CD7-85DA-A147241152FE}" sibTransId="{8E6F707B-8889-450B-A5E2-2BEF9FDE18D3}"/>
    <dgm:cxn modelId="{350BDCDB-349F-47D2-909A-140E6AFADDC5}" srcId="{E1A6474D-9F33-4F41-B223-A6CBB04E1928}" destId="{10334298-92F7-476F-A244-CF4FE0FE5E14}" srcOrd="3" destOrd="0" parTransId="{DB179CFE-9C01-4B5D-BFD5-46D9B3E4E953}" sibTransId="{E491B955-DF26-4F3A-BB14-8454CC680A42}"/>
    <dgm:cxn modelId="{F9ECB907-30FC-475C-8F16-9CCD9C7CDCF7}" srcId="{E1A6474D-9F33-4F41-B223-A6CBB04E1928}" destId="{DA5604DA-41F5-42DA-9565-E9286E553D0B}" srcOrd="0" destOrd="0" parTransId="{BF18DB8F-B124-4CD3-B972-D85D6017E93C}" sibTransId="{3CE90169-4E69-4CB1-A032-A8E4A9016118}"/>
    <dgm:cxn modelId="{94859C1A-0714-4CCC-976D-0767B6083986}" type="presOf" srcId="{004DF332-402A-43BE-AE39-560206F46B25}" destId="{C60013E8-4430-4D86-AB50-6B18983B93A9}" srcOrd="0" destOrd="0" presId="urn:microsoft.com/office/officeart/2005/8/layout/chevron1"/>
    <dgm:cxn modelId="{07AC60AC-0B1E-4BA9-A261-EF86C0C0B44E}" srcId="{E1A6474D-9F33-4F41-B223-A6CBB04E1928}" destId="{3C78517D-5CBE-4B69-8AA6-C6353E28449A}" srcOrd="2" destOrd="0" parTransId="{DAFB0678-F656-4EEF-9A24-DE80B52072B7}" sibTransId="{B0596E29-1EBD-4096-A5A8-A3ED9728A1F8}"/>
    <dgm:cxn modelId="{C3CE5568-4707-409E-9021-7600B10BB182}" type="presOf" srcId="{10334298-92F7-476F-A244-CF4FE0FE5E14}" destId="{500552B7-5EA9-4773-BBEE-4B7D74CE2D22}" srcOrd="0" destOrd="0" presId="urn:microsoft.com/office/officeart/2005/8/layout/chevron1"/>
    <dgm:cxn modelId="{C5D3A203-A65E-414B-93A2-C919790223EE}" type="presOf" srcId="{DA5604DA-41F5-42DA-9565-E9286E553D0B}" destId="{DF53C9FB-D0AF-4131-A6A5-89CF1C723CF0}" srcOrd="0" destOrd="0" presId="urn:microsoft.com/office/officeart/2005/8/layout/chevron1"/>
    <dgm:cxn modelId="{1D8F67E9-BD0E-4D69-8F9A-483E9DB8D0EB}" srcId="{E1A6474D-9F33-4F41-B223-A6CBB04E1928}" destId="{A76B152A-4293-43E0-8F82-545323C6A6D9}" srcOrd="4" destOrd="0" parTransId="{1C7C52FF-3951-4833-8F99-8BADEF034EEF}" sibTransId="{E8827B5A-8F18-44FC-B603-8C37D3133C23}"/>
    <dgm:cxn modelId="{CFC39274-FB46-42BA-8686-58A1FA5D100A}" type="presOf" srcId="{A76B152A-4293-43E0-8F82-545323C6A6D9}" destId="{AEDFF89C-43EE-4E54-A64C-1B5BD87D0130}" srcOrd="0" destOrd="0" presId="urn:microsoft.com/office/officeart/2005/8/layout/chevron1"/>
    <dgm:cxn modelId="{255EAED0-57E0-4FCD-8F41-AAD2E4C3E688}" type="presOf" srcId="{3C78517D-5CBE-4B69-8AA6-C6353E28449A}" destId="{FFDF8785-ADD2-4FCF-B60D-BF0C1D73E88C}" srcOrd="0" destOrd="0" presId="urn:microsoft.com/office/officeart/2005/8/layout/chevron1"/>
    <dgm:cxn modelId="{AA1C83F9-45FF-413B-9EA2-B89D532B0D26}" type="presOf" srcId="{E1A6474D-9F33-4F41-B223-A6CBB04E1928}" destId="{FE42DB89-B801-4556-93EF-0D141CCF6B58}" srcOrd="0" destOrd="0" presId="urn:microsoft.com/office/officeart/2005/8/layout/chevron1"/>
    <dgm:cxn modelId="{A1F3CACA-D97B-460F-852D-DF4633745D10}" type="presParOf" srcId="{FE42DB89-B801-4556-93EF-0D141CCF6B58}" destId="{DF53C9FB-D0AF-4131-A6A5-89CF1C723CF0}" srcOrd="0" destOrd="0" presId="urn:microsoft.com/office/officeart/2005/8/layout/chevron1"/>
    <dgm:cxn modelId="{3A7C34DC-BA35-4981-ACF6-8C09B8A0AC48}" type="presParOf" srcId="{FE42DB89-B801-4556-93EF-0D141CCF6B58}" destId="{E2E278A8-EFD7-4C09-A5EC-40629BEFD648}" srcOrd="1" destOrd="0" presId="urn:microsoft.com/office/officeart/2005/8/layout/chevron1"/>
    <dgm:cxn modelId="{90C90867-F874-4548-9062-12BD769C8CF5}" type="presParOf" srcId="{FE42DB89-B801-4556-93EF-0D141CCF6B58}" destId="{C60013E8-4430-4D86-AB50-6B18983B93A9}" srcOrd="2" destOrd="0" presId="urn:microsoft.com/office/officeart/2005/8/layout/chevron1"/>
    <dgm:cxn modelId="{12E36596-E36D-469F-961D-2155D8C7B4CF}" type="presParOf" srcId="{FE42DB89-B801-4556-93EF-0D141CCF6B58}" destId="{7F77A9D4-7790-41CD-ABC0-044FC7F7DB72}" srcOrd="3" destOrd="0" presId="urn:microsoft.com/office/officeart/2005/8/layout/chevron1"/>
    <dgm:cxn modelId="{3E7FDABF-33FD-4183-93F7-463B6E96468D}" type="presParOf" srcId="{FE42DB89-B801-4556-93EF-0D141CCF6B58}" destId="{FFDF8785-ADD2-4FCF-B60D-BF0C1D73E88C}" srcOrd="4" destOrd="0" presId="urn:microsoft.com/office/officeart/2005/8/layout/chevron1"/>
    <dgm:cxn modelId="{00AED611-EE02-497E-9850-841FEA56157A}" type="presParOf" srcId="{FE42DB89-B801-4556-93EF-0D141CCF6B58}" destId="{EDCC02C3-2E2A-41CE-BC75-D3583049FDEA}" srcOrd="5" destOrd="0" presId="urn:microsoft.com/office/officeart/2005/8/layout/chevron1"/>
    <dgm:cxn modelId="{1D5FC40A-D633-43E7-A00C-CD9D998D693E}" type="presParOf" srcId="{FE42DB89-B801-4556-93EF-0D141CCF6B58}" destId="{500552B7-5EA9-4773-BBEE-4B7D74CE2D22}" srcOrd="6" destOrd="0" presId="urn:microsoft.com/office/officeart/2005/8/layout/chevron1"/>
    <dgm:cxn modelId="{59D9DD4D-2AE4-4486-B9BB-9302FFE69D3B}" type="presParOf" srcId="{FE42DB89-B801-4556-93EF-0D141CCF6B58}" destId="{6D963EDF-A379-4A4F-9B6B-955F7177A99C}" srcOrd="7" destOrd="0" presId="urn:microsoft.com/office/officeart/2005/8/layout/chevron1"/>
    <dgm:cxn modelId="{9E22FDCC-EC8B-47AA-A679-824F48E0A5F9}" type="presParOf" srcId="{FE42DB89-B801-4556-93EF-0D141CCF6B58}" destId="{AEDFF89C-43EE-4E54-A64C-1B5BD87D013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0C890E-5A98-4FE6-B13B-040EFBA5E47C}" type="doc">
      <dgm:prSet loTypeId="urn:microsoft.com/office/officeart/2005/8/layout/chevron1" loCatId="process" qsTypeId="urn:microsoft.com/office/officeart/2005/8/quickstyle/simple4" qsCatId="simple" csTypeId="urn:microsoft.com/office/officeart/2005/8/colors/accent2_3" csCatId="accent2" phldr="1"/>
      <dgm:spPr/>
    </dgm:pt>
    <dgm:pt modelId="{F1A531AD-2819-4A3F-BB2B-A8CCC6F2AC3E}">
      <dgm:prSet phldrT="[텍스트]"/>
      <dgm:spPr/>
      <dgm:t>
        <a:bodyPr/>
        <a:lstStyle/>
        <a:p>
          <a:pPr latinLnBrk="1"/>
          <a:r>
            <a:rPr lang="en-US" altLang="ko-KR" b="1" dirty="0" smtClean="0"/>
            <a:t>1. </a:t>
          </a:r>
          <a:r>
            <a:rPr lang="ko-KR" altLang="en-US" b="1" dirty="0" smtClean="0"/>
            <a:t>목표 실린더에 디스크 헤드 이동</a:t>
          </a:r>
          <a:endParaRPr lang="ko-KR" altLang="en-US" b="1" dirty="0"/>
        </a:p>
      </dgm:t>
    </dgm:pt>
    <dgm:pt modelId="{5B247E68-3C64-4A89-946D-AAC4DA1DBFFC}" type="parTrans" cxnId="{608A6864-28E0-4405-9A1F-4C8E8A34E8B3}">
      <dgm:prSet/>
      <dgm:spPr/>
      <dgm:t>
        <a:bodyPr/>
        <a:lstStyle/>
        <a:p>
          <a:pPr latinLnBrk="1"/>
          <a:endParaRPr lang="ko-KR" altLang="en-US" b="1"/>
        </a:p>
      </dgm:t>
    </dgm:pt>
    <dgm:pt modelId="{7C5828F3-02C6-4A4F-A253-9BA21A8A2DE5}" type="sibTrans" cxnId="{608A6864-28E0-4405-9A1F-4C8E8A34E8B3}">
      <dgm:prSet/>
      <dgm:spPr/>
      <dgm:t>
        <a:bodyPr/>
        <a:lstStyle/>
        <a:p>
          <a:pPr latinLnBrk="1"/>
          <a:endParaRPr lang="ko-KR" altLang="en-US" b="1"/>
        </a:p>
      </dgm:t>
    </dgm:pt>
    <dgm:pt modelId="{FC4510DB-B0D8-4414-B6B0-C4EE3B55D161}">
      <dgm:prSet phldrT="[텍스트]"/>
      <dgm:spPr/>
      <dgm:t>
        <a:bodyPr/>
        <a:lstStyle/>
        <a:p>
          <a:pPr latinLnBrk="1"/>
          <a:r>
            <a:rPr lang="en-US" altLang="ko-KR" b="1" dirty="0" smtClean="0"/>
            <a:t>2. </a:t>
          </a:r>
          <a:r>
            <a:rPr lang="ko-KR" altLang="en-US" b="1" dirty="0" smtClean="0"/>
            <a:t>목표 섹터가 기록 헤드 아래로 올 때까지 회전을 기다림</a:t>
          </a:r>
          <a:endParaRPr lang="ko-KR" altLang="en-US" b="1" dirty="0"/>
        </a:p>
      </dgm:t>
    </dgm:pt>
    <dgm:pt modelId="{4C7B18D4-6A20-4A6E-ADEC-E236DBF9C039}" type="parTrans" cxnId="{5AC7FAC9-466D-4172-8055-CB55A2B08646}">
      <dgm:prSet/>
      <dgm:spPr/>
      <dgm:t>
        <a:bodyPr/>
        <a:lstStyle/>
        <a:p>
          <a:pPr latinLnBrk="1"/>
          <a:endParaRPr lang="ko-KR" altLang="en-US" b="1"/>
        </a:p>
      </dgm:t>
    </dgm:pt>
    <dgm:pt modelId="{9E323B41-30FF-4C4F-A38D-BA4A661F6834}" type="sibTrans" cxnId="{5AC7FAC9-466D-4172-8055-CB55A2B08646}">
      <dgm:prSet/>
      <dgm:spPr/>
      <dgm:t>
        <a:bodyPr/>
        <a:lstStyle/>
        <a:p>
          <a:pPr latinLnBrk="1"/>
          <a:endParaRPr lang="ko-KR" altLang="en-US" b="1"/>
        </a:p>
      </dgm:t>
    </dgm:pt>
    <dgm:pt modelId="{E81CC7C0-740C-4C2E-8188-194B84B2DE5E}">
      <dgm:prSet phldrT="[텍스트]"/>
      <dgm:spPr/>
      <dgm:t>
        <a:bodyPr/>
        <a:lstStyle/>
        <a:p>
          <a:pPr latinLnBrk="1"/>
          <a:r>
            <a:rPr lang="en-US" altLang="ko-KR" b="1" dirty="0" smtClean="0"/>
            <a:t>3. </a:t>
          </a:r>
          <a:r>
            <a:rPr lang="ko-KR" altLang="en-US" b="1" dirty="0" smtClean="0"/>
            <a:t>섹터에 데이터를 기록</a:t>
          </a:r>
          <a:endParaRPr lang="ko-KR" altLang="en-US" b="1" dirty="0"/>
        </a:p>
      </dgm:t>
    </dgm:pt>
    <dgm:pt modelId="{96A9FAA5-0915-4002-8FA3-E65B26662240}" type="parTrans" cxnId="{5D06DBB4-2F3C-46E1-B623-22237B94AF12}">
      <dgm:prSet/>
      <dgm:spPr/>
      <dgm:t>
        <a:bodyPr/>
        <a:lstStyle/>
        <a:p>
          <a:pPr latinLnBrk="1"/>
          <a:endParaRPr lang="ko-KR" altLang="en-US" b="1"/>
        </a:p>
      </dgm:t>
    </dgm:pt>
    <dgm:pt modelId="{15D0B804-01F2-416D-A0C1-996C03628D47}" type="sibTrans" cxnId="{5D06DBB4-2F3C-46E1-B623-22237B94AF12}">
      <dgm:prSet/>
      <dgm:spPr/>
      <dgm:t>
        <a:bodyPr/>
        <a:lstStyle/>
        <a:p>
          <a:pPr latinLnBrk="1"/>
          <a:endParaRPr lang="ko-KR" altLang="en-US" b="1"/>
        </a:p>
      </dgm:t>
    </dgm:pt>
    <dgm:pt modelId="{FCED8568-2BFB-4C9F-A6D6-D11681C667C8}" type="pres">
      <dgm:prSet presAssocID="{100C890E-5A98-4FE6-B13B-040EFBA5E47C}" presName="Name0" presStyleCnt="0">
        <dgm:presLayoutVars>
          <dgm:dir/>
          <dgm:animLvl val="lvl"/>
          <dgm:resizeHandles val="exact"/>
        </dgm:presLayoutVars>
      </dgm:prSet>
      <dgm:spPr/>
    </dgm:pt>
    <dgm:pt modelId="{D4259256-F319-4AA8-A94A-CA728A35196C}" type="pres">
      <dgm:prSet presAssocID="{F1A531AD-2819-4A3F-BB2B-A8CCC6F2AC3E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7BF30D1-7294-4CB8-A521-0261B7274FDF}" type="pres">
      <dgm:prSet presAssocID="{7C5828F3-02C6-4A4F-A253-9BA21A8A2DE5}" presName="parTxOnlySpace" presStyleCnt="0"/>
      <dgm:spPr/>
    </dgm:pt>
    <dgm:pt modelId="{9218C324-C77E-47D3-A0B1-8A70BF788BFE}" type="pres">
      <dgm:prSet presAssocID="{FC4510DB-B0D8-4414-B6B0-C4EE3B55D16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DA83DC6-0A95-40DB-B203-4C9B1A67AAC5}" type="pres">
      <dgm:prSet presAssocID="{9E323B41-30FF-4C4F-A38D-BA4A661F6834}" presName="parTxOnlySpace" presStyleCnt="0"/>
      <dgm:spPr/>
    </dgm:pt>
    <dgm:pt modelId="{8E855C29-2BD0-42A1-AF38-9D0B2DBEF83B}" type="pres">
      <dgm:prSet presAssocID="{E81CC7C0-740C-4C2E-8188-194B84B2DE5E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AC7FAC9-466D-4172-8055-CB55A2B08646}" srcId="{100C890E-5A98-4FE6-B13B-040EFBA5E47C}" destId="{FC4510DB-B0D8-4414-B6B0-C4EE3B55D161}" srcOrd="1" destOrd="0" parTransId="{4C7B18D4-6A20-4A6E-ADEC-E236DBF9C039}" sibTransId="{9E323B41-30FF-4C4F-A38D-BA4A661F6834}"/>
    <dgm:cxn modelId="{D7DE56DF-9594-482A-B7BD-0E8008442AC7}" type="presOf" srcId="{E81CC7C0-740C-4C2E-8188-194B84B2DE5E}" destId="{8E855C29-2BD0-42A1-AF38-9D0B2DBEF83B}" srcOrd="0" destOrd="0" presId="urn:microsoft.com/office/officeart/2005/8/layout/chevron1"/>
    <dgm:cxn modelId="{906AE3CC-4F08-4AB1-9AFD-3690DCE8D7D0}" type="presOf" srcId="{FC4510DB-B0D8-4414-B6B0-C4EE3B55D161}" destId="{9218C324-C77E-47D3-A0B1-8A70BF788BFE}" srcOrd="0" destOrd="0" presId="urn:microsoft.com/office/officeart/2005/8/layout/chevron1"/>
    <dgm:cxn modelId="{608A6864-28E0-4405-9A1F-4C8E8A34E8B3}" srcId="{100C890E-5A98-4FE6-B13B-040EFBA5E47C}" destId="{F1A531AD-2819-4A3F-BB2B-A8CCC6F2AC3E}" srcOrd="0" destOrd="0" parTransId="{5B247E68-3C64-4A89-946D-AAC4DA1DBFFC}" sibTransId="{7C5828F3-02C6-4A4F-A253-9BA21A8A2DE5}"/>
    <dgm:cxn modelId="{5D06DBB4-2F3C-46E1-B623-22237B94AF12}" srcId="{100C890E-5A98-4FE6-B13B-040EFBA5E47C}" destId="{E81CC7C0-740C-4C2E-8188-194B84B2DE5E}" srcOrd="2" destOrd="0" parTransId="{96A9FAA5-0915-4002-8FA3-E65B26662240}" sibTransId="{15D0B804-01F2-416D-A0C1-996C03628D47}"/>
    <dgm:cxn modelId="{7172A079-CBAF-4A9C-B9FA-472DEC74296A}" type="presOf" srcId="{100C890E-5A98-4FE6-B13B-040EFBA5E47C}" destId="{FCED8568-2BFB-4C9F-A6D6-D11681C667C8}" srcOrd="0" destOrd="0" presId="urn:microsoft.com/office/officeart/2005/8/layout/chevron1"/>
    <dgm:cxn modelId="{92F42663-281A-4C05-8E56-DF922887DFA1}" type="presOf" srcId="{F1A531AD-2819-4A3F-BB2B-A8CCC6F2AC3E}" destId="{D4259256-F319-4AA8-A94A-CA728A35196C}" srcOrd="0" destOrd="0" presId="urn:microsoft.com/office/officeart/2005/8/layout/chevron1"/>
    <dgm:cxn modelId="{80FF74A0-EA11-459C-BBC4-EE3176544121}" type="presParOf" srcId="{FCED8568-2BFB-4C9F-A6D6-D11681C667C8}" destId="{D4259256-F319-4AA8-A94A-CA728A35196C}" srcOrd="0" destOrd="0" presId="urn:microsoft.com/office/officeart/2005/8/layout/chevron1"/>
    <dgm:cxn modelId="{B606330E-F752-49B8-9C5F-60679007B9C8}" type="presParOf" srcId="{FCED8568-2BFB-4C9F-A6D6-D11681C667C8}" destId="{C7BF30D1-7294-4CB8-A521-0261B7274FDF}" srcOrd="1" destOrd="0" presId="urn:microsoft.com/office/officeart/2005/8/layout/chevron1"/>
    <dgm:cxn modelId="{0ED8CCE6-BD2A-4491-969A-0AE233296A52}" type="presParOf" srcId="{FCED8568-2BFB-4C9F-A6D6-D11681C667C8}" destId="{9218C324-C77E-47D3-A0B1-8A70BF788BFE}" srcOrd="2" destOrd="0" presId="urn:microsoft.com/office/officeart/2005/8/layout/chevron1"/>
    <dgm:cxn modelId="{E4F7DED9-0CF4-4BFB-A6DA-E2769D11F135}" type="presParOf" srcId="{FCED8568-2BFB-4C9F-A6D6-D11681C667C8}" destId="{ADA83DC6-0A95-40DB-B203-4C9B1A67AAC5}" srcOrd="3" destOrd="0" presId="urn:microsoft.com/office/officeart/2005/8/layout/chevron1"/>
    <dgm:cxn modelId="{FABAA2DD-002E-4C4D-A3A7-3458274445D1}" type="presParOf" srcId="{FCED8568-2BFB-4C9F-A6D6-D11681C667C8}" destId="{8E855C29-2BD0-42A1-AF38-9D0B2DBEF83B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298B69-EF1D-4FF0-9C44-B850F5223AD8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pPr latinLnBrk="1"/>
          <a:endParaRPr lang="ko-KR" altLang="en-US"/>
        </a:p>
      </dgm:t>
    </dgm:pt>
    <dgm:pt modelId="{DB028FB0-EB86-43EA-9E32-491833C00A0C}">
      <dgm:prSet phldrT="[텍스트]"/>
      <dgm:spPr/>
      <dgm:t>
        <a:bodyPr/>
        <a:lstStyle/>
        <a:p>
          <a:pPr latinLnBrk="1"/>
          <a:r>
            <a:rPr lang="ko-KR" altLang="en-US" b="1" dirty="0" smtClean="0"/>
            <a:t>블록</a:t>
          </a:r>
          <a:r>
            <a:rPr lang="en-US" altLang="ko-KR" b="1" dirty="0" smtClean="0"/>
            <a:t> </a:t>
          </a:r>
          <a:r>
            <a:rPr lang="ko-KR" altLang="en-US" b="1" dirty="0" smtClean="0"/>
            <a:t>크기가 너무 클 경우</a:t>
          </a:r>
          <a:endParaRPr lang="ko-KR" altLang="en-US" b="1" dirty="0"/>
        </a:p>
      </dgm:t>
    </dgm:pt>
    <dgm:pt modelId="{25FD936E-AD62-4A16-BC60-B256D7A6883F}" type="parTrans" cxnId="{3487BC85-45CB-426A-A6FF-58E170EDC217}">
      <dgm:prSet/>
      <dgm:spPr/>
      <dgm:t>
        <a:bodyPr/>
        <a:lstStyle/>
        <a:p>
          <a:pPr latinLnBrk="1"/>
          <a:endParaRPr lang="ko-KR" altLang="en-US"/>
        </a:p>
      </dgm:t>
    </dgm:pt>
    <dgm:pt modelId="{4798B415-35B5-440A-8A73-24E192966CD5}" type="sibTrans" cxnId="{3487BC85-45CB-426A-A6FF-58E170EDC217}">
      <dgm:prSet/>
      <dgm:spPr/>
      <dgm:t>
        <a:bodyPr/>
        <a:lstStyle/>
        <a:p>
          <a:pPr latinLnBrk="1"/>
          <a:endParaRPr lang="ko-KR" altLang="en-US"/>
        </a:p>
      </dgm:t>
    </dgm:pt>
    <dgm:pt modelId="{920D7499-C205-49D5-9125-F5981820DFED}">
      <dgm:prSet phldrT="[텍스트]"/>
      <dgm:spPr/>
      <dgm:t>
        <a:bodyPr/>
        <a:lstStyle/>
        <a:p>
          <a:pPr latinLnBrk="1"/>
          <a:r>
            <a:rPr lang="ko-KR" altLang="en-US" dirty="0" smtClean="0"/>
            <a:t>불필요한 데이터 전송</a:t>
          </a:r>
          <a:endParaRPr lang="ko-KR" altLang="en-US" dirty="0"/>
        </a:p>
      </dgm:t>
    </dgm:pt>
    <dgm:pt modelId="{1A25FF9E-0F0C-4B0D-9CDE-2C98208F87BA}" type="parTrans" cxnId="{4432737D-FAD4-4C93-B4AC-5828D1FF700F}">
      <dgm:prSet/>
      <dgm:spPr/>
      <dgm:t>
        <a:bodyPr/>
        <a:lstStyle/>
        <a:p>
          <a:pPr latinLnBrk="1"/>
          <a:endParaRPr lang="ko-KR" altLang="en-US"/>
        </a:p>
      </dgm:t>
    </dgm:pt>
    <dgm:pt modelId="{73DF0A35-922C-42CE-906E-BE49D3351F77}" type="sibTrans" cxnId="{4432737D-FAD4-4C93-B4AC-5828D1FF700F}">
      <dgm:prSet/>
      <dgm:spPr/>
      <dgm:t>
        <a:bodyPr/>
        <a:lstStyle/>
        <a:p>
          <a:pPr latinLnBrk="1"/>
          <a:endParaRPr lang="ko-KR" altLang="en-US"/>
        </a:p>
      </dgm:t>
    </dgm:pt>
    <dgm:pt modelId="{D41E6299-DEFF-4BE1-AA60-6EB592489840}">
      <dgm:prSet phldrT="[텍스트]"/>
      <dgm:spPr/>
      <dgm:t>
        <a:bodyPr/>
        <a:lstStyle/>
        <a:p>
          <a:pPr latinLnBrk="1"/>
          <a:r>
            <a:rPr lang="ko-KR" altLang="en-US" dirty="0" smtClean="0"/>
            <a:t>메인 메모리에서 과다한 버퍼 공간 요구</a:t>
          </a:r>
          <a:endParaRPr lang="ko-KR" altLang="en-US" dirty="0"/>
        </a:p>
      </dgm:t>
    </dgm:pt>
    <dgm:pt modelId="{DA21B07B-32D0-46F8-85E9-EDE4B7AE8134}" type="parTrans" cxnId="{1D18D929-C059-4D00-94E0-88350A94A0A5}">
      <dgm:prSet/>
      <dgm:spPr/>
      <dgm:t>
        <a:bodyPr/>
        <a:lstStyle/>
        <a:p>
          <a:pPr latinLnBrk="1"/>
          <a:endParaRPr lang="ko-KR" altLang="en-US"/>
        </a:p>
      </dgm:t>
    </dgm:pt>
    <dgm:pt modelId="{B52BF467-8994-454E-B8E5-1054721054C6}" type="sibTrans" cxnId="{1D18D929-C059-4D00-94E0-88350A94A0A5}">
      <dgm:prSet/>
      <dgm:spPr/>
      <dgm:t>
        <a:bodyPr/>
        <a:lstStyle/>
        <a:p>
          <a:pPr latinLnBrk="1"/>
          <a:endParaRPr lang="ko-KR" altLang="en-US"/>
        </a:p>
      </dgm:t>
    </dgm:pt>
    <dgm:pt modelId="{BD44CFF6-B620-4AD8-A8BC-71376C28AE0E}">
      <dgm:prSet phldrT="[텍스트]"/>
      <dgm:spPr/>
      <dgm:t>
        <a:bodyPr/>
        <a:lstStyle/>
        <a:p>
          <a:pPr latinLnBrk="1"/>
          <a:r>
            <a:rPr lang="ko-KR" altLang="en-US" b="1" dirty="0" smtClean="0"/>
            <a:t>블록 크기가 너무 작을 경우</a:t>
          </a:r>
          <a:endParaRPr lang="ko-KR" altLang="en-US" b="1" dirty="0"/>
        </a:p>
      </dgm:t>
    </dgm:pt>
    <dgm:pt modelId="{FF314CE8-0D59-4EED-B4E1-F5A4BF2FE984}" type="parTrans" cxnId="{B619A06E-9E1F-4244-ABF4-E4B0D1DF23DF}">
      <dgm:prSet/>
      <dgm:spPr/>
      <dgm:t>
        <a:bodyPr/>
        <a:lstStyle/>
        <a:p>
          <a:pPr latinLnBrk="1"/>
          <a:endParaRPr lang="ko-KR" altLang="en-US"/>
        </a:p>
      </dgm:t>
    </dgm:pt>
    <dgm:pt modelId="{E741CE3F-D40F-4A1C-A554-C1DE85A021C7}" type="sibTrans" cxnId="{B619A06E-9E1F-4244-ABF4-E4B0D1DF23DF}">
      <dgm:prSet/>
      <dgm:spPr/>
      <dgm:t>
        <a:bodyPr/>
        <a:lstStyle/>
        <a:p>
          <a:pPr latinLnBrk="1"/>
          <a:endParaRPr lang="ko-KR" altLang="en-US"/>
        </a:p>
      </dgm:t>
    </dgm:pt>
    <dgm:pt modelId="{BBEA835F-942D-4EAD-8A0B-B4F5C79BFDD1}">
      <dgm:prSet phldrT="[텍스트]"/>
      <dgm:spPr/>
      <dgm:t>
        <a:bodyPr/>
        <a:lstStyle/>
        <a:p>
          <a:pPr latinLnBrk="1"/>
          <a:r>
            <a:rPr lang="en-US" altLang="ko-KR" dirty="0" smtClean="0"/>
            <a:t>?</a:t>
          </a:r>
          <a:endParaRPr lang="ko-KR" altLang="en-US" dirty="0"/>
        </a:p>
      </dgm:t>
    </dgm:pt>
    <dgm:pt modelId="{13B55705-1E02-4F32-BD6D-473432601F54}" type="parTrans" cxnId="{D9F1419B-8806-4445-820E-188B12110FC9}">
      <dgm:prSet/>
      <dgm:spPr/>
      <dgm:t>
        <a:bodyPr/>
        <a:lstStyle/>
        <a:p>
          <a:pPr latinLnBrk="1"/>
          <a:endParaRPr lang="ko-KR" altLang="en-US"/>
        </a:p>
      </dgm:t>
    </dgm:pt>
    <dgm:pt modelId="{8FCA43C9-A458-4ED6-8907-1FBC0B82F813}" type="sibTrans" cxnId="{D9F1419B-8806-4445-820E-188B12110FC9}">
      <dgm:prSet/>
      <dgm:spPr/>
      <dgm:t>
        <a:bodyPr/>
        <a:lstStyle/>
        <a:p>
          <a:pPr latinLnBrk="1"/>
          <a:endParaRPr lang="ko-KR" altLang="en-US"/>
        </a:p>
      </dgm:t>
    </dgm:pt>
    <dgm:pt modelId="{AF8C2A4D-6A06-406C-BD15-A6D1E79E7491}">
      <dgm:prSet phldrT="[텍스트]" phldr="1"/>
      <dgm:spPr/>
      <dgm:t>
        <a:bodyPr/>
        <a:lstStyle/>
        <a:p>
          <a:pPr latinLnBrk="1"/>
          <a:endParaRPr lang="ko-KR" altLang="en-US" dirty="0"/>
        </a:p>
      </dgm:t>
    </dgm:pt>
    <dgm:pt modelId="{20C90A33-5A5C-4D8A-AA40-E76DB704C673}" type="parTrans" cxnId="{CADACF51-5E8D-4042-87B0-DF2D68270710}">
      <dgm:prSet/>
      <dgm:spPr/>
      <dgm:t>
        <a:bodyPr/>
        <a:lstStyle/>
        <a:p>
          <a:pPr latinLnBrk="1"/>
          <a:endParaRPr lang="ko-KR" altLang="en-US"/>
        </a:p>
      </dgm:t>
    </dgm:pt>
    <dgm:pt modelId="{92471181-154D-40A7-BE0D-115FF657E66A}" type="sibTrans" cxnId="{CADACF51-5E8D-4042-87B0-DF2D68270710}">
      <dgm:prSet/>
      <dgm:spPr/>
      <dgm:t>
        <a:bodyPr/>
        <a:lstStyle/>
        <a:p>
          <a:pPr latinLnBrk="1"/>
          <a:endParaRPr lang="ko-KR" altLang="en-US"/>
        </a:p>
      </dgm:t>
    </dgm:pt>
    <dgm:pt modelId="{FE828CC4-85E9-4205-BD5E-602BABBD8D7A}" type="pres">
      <dgm:prSet presAssocID="{B9298B69-EF1D-4FF0-9C44-B850F5223AD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1D312CA-33EF-4405-B742-2CA597F4FDEA}" type="pres">
      <dgm:prSet presAssocID="{DB028FB0-EB86-43EA-9E32-491833C00A0C}" presName="composite" presStyleCnt="0"/>
      <dgm:spPr/>
    </dgm:pt>
    <dgm:pt modelId="{3516FD8A-B070-4DF2-AE90-F0F32EE6A1FA}" type="pres">
      <dgm:prSet presAssocID="{DB028FB0-EB86-43EA-9E32-491833C00A0C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24B4174-3539-4DDB-A7F9-504525C2A9E3}" type="pres">
      <dgm:prSet presAssocID="{DB028FB0-EB86-43EA-9E32-491833C00A0C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313BBB8-E842-457B-9181-00F09A0E75BD}" type="pres">
      <dgm:prSet presAssocID="{4798B415-35B5-440A-8A73-24E192966CD5}" presName="space" presStyleCnt="0"/>
      <dgm:spPr/>
    </dgm:pt>
    <dgm:pt modelId="{F5DE8574-D762-431B-9651-883B835D5C9C}" type="pres">
      <dgm:prSet presAssocID="{BD44CFF6-B620-4AD8-A8BC-71376C28AE0E}" presName="composite" presStyleCnt="0"/>
      <dgm:spPr/>
    </dgm:pt>
    <dgm:pt modelId="{77AF2064-AAA3-4371-AD35-FA7DD1ECF3FF}" type="pres">
      <dgm:prSet presAssocID="{BD44CFF6-B620-4AD8-A8BC-71376C28AE0E}" presName="parTx" presStyleLbl="alignNode1" presStyleIdx="1" presStyleCnt="2" custLinFactNeighborX="458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4CDCA07-B9BB-4812-884F-DC6828A59F45}" type="pres">
      <dgm:prSet presAssocID="{BD44CFF6-B620-4AD8-A8BC-71376C28AE0E}" presName="desTx" presStyleLbl="alignAccFollowNode1" presStyleIdx="1" presStyleCnt="2" custLinFactNeighborX="458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ACDFB93-7D1F-4095-B427-6295016115FF}" type="presOf" srcId="{AF8C2A4D-6A06-406C-BD15-A6D1E79E7491}" destId="{A4CDCA07-B9BB-4812-884F-DC6828A59F45}" srcOrd="0" destOrd="1" presId="urn:microsoft.com/office/officeart/2005/8/layout/hList1"/>
    <dgm:cxn modelId="{45A89BC2-D4C9-4FA4-912A-41DF36ADD096}" type="presOf" srcId="{BD44CFF6-B620-4AD8-A8BC-71376C28AE0E}" destId="{77AF2064-AAA3-4371-AD35-FA7DD1ECF3FF}" srcOrd="0" destOrd="0" presId="urn:microsoft.com/office/officeart/2005/8/layout/hList1"/>
    <dgm:cxn modelId="{4B48B7AB-EE64-4803-AF54-15200FB767AE}" type="presOf" srcId="{D41E6299-DEFF-4BE1-AA60-6EB592489840}" destId="{C24B4174-3539-4DDB-A7F9-504525C2A9E3}" srcOrd="0" destOrd="1" presId="urn:microsoft.com/office/officeart/2005/8/layout/hList1"/>
    <dgm:cxn modelId="{3487BC85-45CB-426A-A6FF-58E170EDC217}" srcId="{B9298B69-EF1D-4FF0-9C44-B850F5223AD8}" destId="{DB028FB0-EB86-43EA-9E32-491833C00A0C}" srcOrd="0" destOrd="0" parTransId="{25FD936E-AD62-4A16-BC60-B256D7A6883F}" sibTransId="{4798B415-35B5-440A-8A73-24E192966CD5}"/>
    <dgm:cxn modelId="{CBAAA323-28FD-4E14-B33D-56F5A37E06AD}" type="presOf" srcId="{B9298B69-EF1D-4FF0-9C44-B850F5223AD8}" destId="{FE828CC4-85E9-4205-BD5E-602BABBD8D7A}" srcOrd="0" destOrd="0" presId="urn:microsoft.com/office/officeart/2005/8/layout/hList1"/>
    <dgm:cxn modelId="{77295BD8-5B71-47C4-AD69-2A913AEFB298}" type="presOf" srcId="{920D7499-C205-49D5-9125-F5981820DFED}" destId="{C24B4174-3539-4DDB-A7F9-504525C2A9E3}" srcOrd="0" destOrd="0" presId="urn:microsoft.com/office/officeart/2005/8/layout/hList1"/>
    <dgm:cxn modelId="{73D27DE0-74DF-4027-8116-7CE926D0A3B7}" type="presOf" srcId="{BBEA835F-942D-4EAD-8A0B-B4F5C79BFDD1}" destId="{A4CDCA07-B9BB-4812-884F-DC6828A59F45}" srcOrd="0" destOrd="0" presId="urn:microsoft.com/office/officeart/2005/8/layout/hList1"/>
    <dgm:cxn modelId="{4432737D-FAD4-4C93-B4AC-5828D1FF700F}" srcId="{DB028FB0-EB86-43EA-9E32-491833C00A0C}" destId="{920D7499-C205-49D5-9125-F5981820DFED}" srcOrd="0" destOrd="0" parTransId="{1A25FF9E-0F0C-4B0D-9CDE-2C98208F87BA}" sibTransId="{73DF0A35-922C-42CE-906E-BE49D3351F77}"/>
    <dgm:cxn modelId="{B619A06E-9E1F-4244-ABF4-E4B0D1DF23DF}" srcId="{B9298B69-EF1D-4FF0-9C44-B850F5223AD8}" destId="{BD44CFF6-B620-4AD8-A8BC-71376C28AE0E}" srcOrd="1" destOrd="0" parTransId="{FF314CE8-0D59-4EED-B4E1-F5A4BF2FE984}" sibTransId="{E741CE3F-D40F-4A1C-A554-C1DE85A021C7}"/>
    <dgm:cxn modelId="{D9F1419B-8806-4445-820E-188B12110FC9}" srcId="{BD44CFF6-B620-4AD8-A8BC-71376C28AE0E}" destId="{BBEA835F-942D-4EAD-8A0B-B4F5C79BFDD1}" srcOrd="0" destOrd="0" parTransId="{13B55705-1E02-4F32-BD6D-473432601F54}" sibTransId="{8FCA43C9-A458-4ED6-8907-1FBC0B82F813}"/>
    <dgm:cxn modelId="{8FAACB7D-25F2-45A7-9721-1953015FE415}" type="presOf" srcId="{DB028FB0-EB86-43EA-9E32-491833C00A0C}" destId="{3516FD8A-B070-4DF2-AE90-F0F32EE6A1FA}" srcOrd="0" destOrd="0" presId="urn:microsoft.com/office/officeart/2005/8/layout/hList1"/>
    <dgm:cxn modelId="{1D18D929-C059-4D00-94E0-88350A94A0A5}" srcId="{DB028FB0-EB86-43EA-9E32-491833C00A0C}" destId="{D41E6299-DEFF-4BE1-AA60-6EB592489840}" srcOrd="1" destOrd="0" parTransId="{DA21B07B-32D0-46F8-85E9-EDE4B7AE8134}" sibTransId="{B52BF467-8994-454E-B8E5-1054721054C6}"/>
    <dgm:cxn modelId="{CADACF51-5E8D-4042-87B0-DF2D68270710}" srcId="{BD44CFF6-B620-4AD8-A8BC-71376C28AE0E}" destId="{AF8C2A4D-6A06-406C-BD15-A6D1E79E7491}" srcOrd="1" destOrd="0" parTransId="{20C90A33-5A5C-4D8A-AA40-E76DB704C673}" sibTransId="{92471181-154D-40A7-BE0D-115FF657E66A}"/>
    <dgm:cxn modelId="{74FD0ACB-EE7F-49E4-B88F-C4EC0411408B}" type="presParOf" srcId="{FE828CC4-85E9-4205-BD5E-602BABBD8D7A}" destId="{41D312CA-33EF-4405-B742-2CA597F4FDEA}" srcOrd="0" destOrd="0" presId="urn:microsoft.com/office/officeart/2005/8/layout/hList1"/>
    <dgm:cxn modelId="{5CD27EA2-9D00-4ED5-BEFA-EB02CE9446FD}" type="presParOf" srcId="{41D312CA-33EF-4405-B742-2CA597F4FDEA}" destId="{3516FD8A-B070-4DF2-AE90-F0F32EE6A1FA}" srcOrd="0" destOrd="0" presId="urn:microsoft.com/office/officeart/2005/8/layout/hList1"/>
    <dgm:cxn modelId="{38AD417A-A2AA-4422-B8BF-3064E4671AA9}" type="presParOf" srcId="{41D312CA-33EF-4405-B742-2CA597F4FDEA}" destId="{C24B4174-3539-4DDB-A7F9-504525C2A9E3}" srcOrd="1" destOrd="0" presId="urn:microsoft.com/office/officeart/2005/8/layout/hList1"/>
    <dgm:cxn modelId="{6A74A415-E7C0-4ED7-9C70-6433B7C7D1A9}" type="presParOf" srcId="{FE828CC4-85E9-4205-BD5E-602BABBD8D7A}" destId="{A313BBB8-E842-457B-9181-00F09A0E75BD}" srcOrd="1" destOrd="0" presId="urn:microsoft.com/office/officeart/2005/8/layout/hList1"/>
    <dgm:cxn modelId="{9E071E29-ABA3-4F5F-B603-AEA84A12CC57}" type="presParOf" srcId="{FE828CC4-85E9-4205-BD5E-602BABBD8D7A}" destId="{F5DE8574-D762-431B-9651-883B835D5C9C}" srcOrd="2" destOrd="0" presId="urn:microsoft.com/office/officeart/2005/8/layout/hList1"/>
    <dgm:cxn modelId="{FEFE54C6-C797-43E7-9F7D-EA53C5F5B95C}" type="presParOf" srcId="{F5DE8574-D762-431B-9651-883B835D5C9C}" destId="{77AF2064-AAA3-4371-AD35-FA7DD1ECF3FF}" srcOrd="0" destOrd="0" presId="urn:microsoft.com/office/officeart/2005/8/layout/hList1"/>
    <dgm:cxn modelId="{0FFCD32A-9B77-416B-96AF-DCA965499B96}" type="presParOf" srcId="{F5DE8574-D762-431B-9651-883B835D5C9C}" destId="{A4CDCA07-B9BB-4812-884F-DC6828A59F4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53C9FB-D0AF-4131-A6A5-89CF1C723CF0}">
      <dsp:nvSpPr>
        <dsp:cNvPr id="0" name=""/>
        <dsp:cNvSpPr/>
      </dsp:nvSpPr>
      <dsp:spPr>
        <a:xfrm>
          <a:off x="1113" y="408403"/>
          <a:ext cx="990856" cy="396342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1" kern="1200" dirty="0" smtClean="0"/>
            <a:t>디스크 볼륨 선택</a:t>
          </a:r>
          <a:endParaRPr lang="ko-KR" altLang="en-US" sz="1000" b="1" kern="1200" dirty="0"/>
        </a:p>
      </dsp:txBody>
      <dsp:txXfrm>
        <a:off x="199284" y="408403"/>
        <a:ext cx="594514" cy="396342"/>
      </dsp:txXfrm>
    </dsp:sp>
    <dsp:sp modelId="{C60013E8-4430-4D86-AB50-6B18983B93A9}">
      <dsp:nvSpPr>
        <dsp:cNvPr id="0" name=""/>
        <dsp:cNvSpPr/>
      </dsp:nvSpPr>
      <dsp:spPr>
        <a:xfrm>
          <a:off x="892884" y="408403"/>
          <a:ext cx="990856" cy="396342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1" kern="1200" dirty="0" smtClean="0"/>
            <a:t>실린더 선택</a:t>
          </a:r>
          <a:endParaRPr lang="ko-KR" altLang="en-US" sz="1000" b="1" kern="1200" dirty="0"/>
        </a:p>
      </dsp:txBody>
      <dsp:txXfrm>
        <a:off x="1091055" y="408403"/>
        <a:ext cx="594514" cy="396342"/>
      </dsp:txXfrm>
    </dsp:sp>
    <dsp:sp modelId="{FFDF8785-ADD2-4FCF-B60D-BF0C1D73E88C}">
      <dsp:nvSpPr>
        <dsp:cNvPr id="0" name=""/>
        <dsp:cNvSpPr/>
      </dsp:nvSpPr>
      <dsp:spPr>
        <a:xfrm>
          <a:off x="1784655" y="408403"/>
          <a:ext cx="990856" cy="396342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1" kern="1200" dirty="0" smtClean="0"/>
            <a:t>트랙 선택</a:t>
          </a:r>
          <a:endParaRPr lang="ko-KR" altLang="en-US" sz="1000" b="1" kern="1200" dirty="0"/>
        </a:p>
      </dsp:txBody>
      <dsp:txXfrm>
        <a:off x="1982826" y="408403"/>
        <a:ext cx="594514" cy="396342"/>
      </dsp:txXfrm>
    </dsp:sp>
    <dsp:sp modelId="{500552B7-5EA9-4773-BBEE-4B7D74CE2D22}">
      <dsp:nvSpPr>
        <dsp:cNvPr id="0" name=""/>
        <dsp:cNvSpPr/>
      </dsp:nvSpPr>
      <dsp:spPr>
        <a:xfrm>
          <a:off x="2676426" y="408403"/>
          <a:ext cx="990856" cy="396342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1" kern="1200" dirty="0" smtClean="0"/>
            <a:t>섹터 선택</a:t>
          </a:r>
          <a:endParaRPr lang="en-US" altLang="ko-KR" sz="1000" b="1" kern="1200" dirty="0" smtClean="0"/>
        </a:p>
      </dsp:txBody>
      <dsp:txXfrm>
        <a:off x="2874597" y="408403"/>
        <a:ext cx="594514" cy="396342"/>
      </dsp:txXfrm>
    </dsp:sp>
    <dsp:sp modelId="{AEDFF89C-43EE-4E54-A64C-1B5BD87D0130}">
      <dsp:nvSpPr>
        <dsp:cNvPr id="0" name=""/>
        <dsp:cNvSpPr/>
      </dsp:nvSpPr>
      <dsp:spPr>
        <a:xfrm>
          <a:off x="3568197" y="408403"/>
          <a:ext cx="990856" cy="396342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1" kern="1200" dirty="0" smtClean="0"/>
            <a:t>데이터 전송</a:t>
          </a:r>
          <a:endParaRPr lang="ko-KR" altLang="en-US" sz="1000" b="1" kern="1200" dirty="0"/>
        </a:p>
      </dsp:txBody>
      <dsp:txXfrm>
        <a:off x="3766368" y="408403"/>
        <a:ext cx="594514" cy="3963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259256-F319-4AA8-A94A-CA728A35196C}">
      <dsp:nvSpPr>
        <dsp:cNvPr id="0" name=""/>
        <dsp:cNvSpPr/>
      </dsp:nvSpPr>
      <dsp:spPr>
        <a:xfrm>
          <a:off x="1415" y="1016484"/>
          <a:ext cx="1724798" cy="689919"/>
        </a:xfrm>
        <a:prstGeom prst="chevron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b="1" kern="1200" dirty="0" smtClean="0"/>
            <a:t>1. </a:t>
          </a:r>
          <a:r>
            <a:rPr lang="ko-KR" altLang="en-US" sz="1100" b="1" kern="1200" dirty="0" smtClean="0"/>
            <a:t>목표 실린더에 디스크 헤드 이동</a:t>
          </a:r>
          <a:endParaRPr lang="ko-KR" altLang="en-US" sz="1100" b="1" kern="1200" dirty="0"/>
        </a:p>
      </dsp:txBody>
      <dsp:txXfrm>
        <a:off x="346375" y="1016484"/>
        <a:ext cx="1034879" cy="689919"/>
      </dsp:txXfrm>
    </dsp:sp>
    <dsp:sp modelId="{9218C324-C77E-47D3-A0B1-8A70BF788BFE}">
      <dsp:nvSpPr>
        <dsp:cNvPr id="0" name=""/>
        <dsp:cNvSpPr/>
      </dsp:nvSpPr>
      <dsp:spPr>
        <a:xfrm>
          <a:off x="1553733" y="1016484"/>
          <a:ext cx="1724798" cy="689919"/>
        </a:xfrm>
        <a:prstGeom prst="chevron">
          <a:avLst/>
        </a:prstGeom>
        <a:gradFill rotWithShape="0">
          <a:gsLst>
            <a:gs pos="0">
              <a:schemeClr val="accent2">
                <a:shade val="80000"/>
                <a:hueOff val="0"/>
                <a:satOff val="-5541"/>
                <a:lumOff val="14224"/>
                <a:alphaOff val="0"/>
                <a:shade val="51000"/>
                <a:satMod val="130000"/>
              </a:schemeClr>
            </a:gs>
            <a:gs pos="80000">
              <a:schemeClr val="accent2">
                <a:shade val="80000"/>
                <a:hueOff val="0"/>
                <a:satOff val="-5541"/>
                <a:lumOff val="14224"/>
                <a:alphaOff val="0"/>
                <a:shade val="93000"/>
                <a:satMod val="130000"/>
              </a:schemeClr>
            </a:gs>
            <a:gs pos="100000">
              <a:schemeClr val="accent2">
                <a:shade val="80000"/>
                <a:hueOff val="0"/>
                <a:satOff val="-5541"/>
                <a:lumOff val="1422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b="1" kern="1200" dirty="0" smtClean="0"/>
            <a:t>2. </a:t>
          </a:r>
          <a:r>
            <a:rPr lang="ko-KR" altLang="en-US" sz="1100" b="1" kern="1200" dirty="0" smtClean="0"/>
            <a:t>목표 섹터가 기록 헤드 아래로 올 때까지 회전을 기다림</a:t>
          </a:r>
          <a:endParaRPr lang="ko-KR" altLang="en-US" sz="1100" b="1" kern="1200" dirty="0"/>
        </a:p>
      </dsp:txBody>
      <dsp:txXfrm>
        <a:off x="1898693" y="1016484"/>
        <a:ext cx="1034879" cy="689919"/>
      </dsp:txXfrm>
    </dsp:sp>
    <dsp:sp modelId="{8E855C29-2BD0-42A1-AF38-9D0B2DBEF83B}">
      <dsp:nvSpPr>
        <dsp:cNvPr id="0" name=""/>
        <dsp:cNvSpPr/>
      </dsp:nvSpPr>
      <dsp:spPr>
        <a:xfrm>
          <a:off x="3106052" y="1016484"/>
          <a:ext cx="1724798" cy="689919"/>
        </a:xfrm>
        <a:prstGeom prst="chevron">
          <a:avLst/>
        </a:prstGeom>
        <a:gradFill rotWithShape="0">
          <a:gsLst>
            <a:gs pos="0">
              <a:schemeClr val="accent2">
                <a:shade val="80000"/>
                <a:hueOff val="0"/>
                <a:satOff val="-11081"/>
                <a:lumOff val="28449"/>
                <a:alphaOff val="0"/>
                <a:shade val="51000"/>
                <a:satMod val="130000"/>
              </a:schemeClr>
            </a:gs>
            <a:gs pos="80000">
              <a:schemeClr val="accent2">
                <a:shade val="80000"/>
                <a:hueOff val="0"/>
                <a:satOff val="-11081"/>
                <a:lumOff val="28449"/>
                <a:alphaOff val="0"/>
                <a:shade val="93000"/>
                <a:satMod val="130000"/>
              </a:schemeClr>
            </a:gs>
            <a:gs pos="100000">
              <a:schemeClr val="accent2">
                <a:shade val="80000"/>
                <a:hueOff val="0"/>
                <a:satOff val="-11081"/>
                <a:lumOff val="2844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b="1" kern="1200" dirty="0" smtClean="0"/>
            <a:t>3. </a:t>
          </a:r>
          <a:r>
            <a:rPr lang="ko-KR" altLang="en-US" sz="1100" b="1" kern="1200" dirty="0" smtClean="0"/>
            <a:t>섹터에 데이터를 기록</a:t>
          </a:r>
          <a:endParaRPr lang="ko-KR" altLang="en-US" sz="1100" b="1" kern="1200" dirty="0"/>
        </a:p>
      </dsp:txBody>
      <dsp:txXfrm>
        <a:off x="3451012" y="1016484"/>
        <a:ext cx="1034879" cy="6899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16FD8A-B070-4DF2-AE90-F0F32EE6A1FA}">
      <dsp:nvSpPr>
        <dsp:cNvPr id="0" name=""/>
        <dsp:cNvSpPr/>
      </dsp:nvSpPr>
      <dsp:spPr>
        <a:xfrm>
          <a:off x="13" y="157854"/>
          <a:ext cx="1318915" cy="49406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b="1" kern="1200" dirty="0" smtClean="0"/>
            <a:t>블록</a:t>
          </a:r>
          <a:r>
            <a:rPr lang="en-US" altLang="ko-KR" sz="1300" b="1" kern="1200" dirty="0" smtClean="0"/>
            <a:t> </a:t>
          </a:r>
          <a:r>
            <a:rPr lang="ko-KR" altLang="en-US" sz="1300" b="1" kern="1200" dirty="0" smtClean="0"/>
            <a:t>크기가 너무 클 경우</a:t>
          </a:r>
          <a:endParaRPr lang="ko-KR" altLang="en-US" sz="1300" b="1" kern="1200" dirty="0"/>
        </a:p>
      </dsp:txBody>
      <dsp:txXfrm>
        <a:off x="13" y="157854"/>
        <a:ext cx="1318915" cy="494061"/>
      </dsp:txXfrm>
    </dsp:sp>
    <dsp:sp modelId="{C24B4174-3539-4DDB-A7F9-504525C2A9E3}">
      <dsp:nvSpPr>
        <dsp:cNvPr id="0" name=""/>
        <dsp:cNvSpPr/>
      </dsp:nvSpPr>
      <dsp:spPr>
        <a:xfrm>
          <a:off x="13" y="651916"/>
          <a:ext cx="1318915" cy="117760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300" kern="1200" dirty="0" smtClean="0"/>
            <a:t>불필요한 데이터 전송</a:t>
          </a:r>
          <a:endParaRPr lang="ko-KR" altLang="en-US" sz="1300" kern="1200" dirty="0"/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300" kern="1200" dirty="0" smtClean="0"/>
            <a:t>메인 메모리에서 과다한 버퍼 공간 요구</a:t>
          </a:r>
          <a:endParaRPr lang="ko-KR" altLang="en-US" sz="1300" kern="1200" dirty="0"/>
        </a:p>
      </dsp:txBody>
      <dsp:txXfrm>
        <a:off x="13" y="651916"/>
        <a:ext cx="1318915" cy="1177605"/>
      </dsp:txXfrm>
    </dsp:sp>
    <dsp:sp modelId="{77AF2064-AAA3-4371-AD35-FA7DD1ECF3FF}">
      <dsp:nvSpPr>
        <dsp:cNvPr id="0" name=""/>
        <dsp:cNvSpPr/>
      </dsp:nvSpPr>
      <dsp:spPr>
        <a:xfrm>
          <a:off x="1503591" y="157854"/>
          <a:ext cx="1318915" cy="49406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b="1" kern="1200" dirty="0" smtClean="0"/>
            <a:t>블록 크기가 너무 작을 경우</a:t>
          </a:r>
          <a:endParaRPr lang="ko-KR" altLang="en-US" sz="1300" b="1" kern="1200" dirty="0"/>
        </a:p>
      </dsp:txBody>
      <dsp:txXfrm>
        <a:off x="1503591" y="157854"/>
        <a:ext cx="1318915" cy="494061"/>
      </dsp:txXfrm>
    </dsp:sp>
    <dsp:sp modelId="{A4CDCA07-B9BB-4812-884F-DC6828A59F45}">
      <dsp:nvSpPr>
        <dsp:cNvPr id="0" name=""/>
        <dsp:cNvSpPr/>
      </dsp:nvSpPr>
      <dsp:spPr>
        <a:xfrm>
          <a:off x="1503591" y="651916"/>
          <a:ext cx="1318915" cy="117760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smtClean="0"/>
            <a:t>?</a:t>
          </a:r>
          <a:endParaRPr lang="ko-KR" altLang="en-US" sz="1300" kern="1200" dirty="0"/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300" kern="1200" dirty="0"/>
        </a:p>
      </dsp:txBody>
      <dsp:txXfrm>
        <a:off x="1503591" y="651916"/>
        <a:ext cx="1318915" cy="11776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eaLnBrk="1" latinLnBrk="1" hangingPunct="1">
              <a:lnSpc>
                <a:spcPct val="150000"/>
              </a:lnSpc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0000" y="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eaLnBrk="1" latinLnBrk="1" hangingPunct="1">
              <a:lnSpc>
                <a:spcPct val="150000"/>
              </a:lnSpc>
              <a:defRPr sz="1200"/>
            </a:lvl1pPr>
          </a:lstStyle>
          <a:p>
            <a:pPr>
              <a:defRPr/>
            </a:pPr>
            <a:fld id="{8302E568-7DEB-4344-B6D8-F75D44DFCD0B}" type="datetime1">
              <a:rPr lang="ko-KR" altLang="en-US" smtClean="0"/>
              <a:t>2019-08-11</a:t>
            </a:fld>
            <a:endParaRPr lang="en-US" altLang="ko-KR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6888"/>
            <a:ext cx="289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eaLnBrk="1" latinLnBrk="1" hangingPunct="1">
              <a:lnSpc>
                <a:spcPct val="150000"/>
              </a:lnSpc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0000" y="9386888"/>
            <a:ext cx="289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 eaLnBrk="1" latinLnBrk="1" hangingPunct="1">
              <a:lnSpc>
                <a:spcPct val="150000"/>
              </a:lnSpc>
              <a:defRPr sz="1200"/>
            </a:lvl1pPr>
          </a:lstStyle>
          <a:p>
            <a:pPr>
              <a:defRPr/>
            </a:pPr>
            <a:fld id="{F30DD47E-2097-4937-A888-99FFECD2D1E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eaLnBrk="1" latinLnBrk="1" hangingPunct="1">
              <a:lnSpc>
                <a:spcPct val="150000"/>
              </a:lnSpc>
              <a:defRPr sz="1200" b="0" i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0000" y="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eaLnBrk="1" latinLnBrk="1" hangingPunct="1">
              <a:lnSpc>
                <a:spcPct val="150000"/>
              </a:lnSpc>
              <a:defRPr sz="1200" b="0" i="0"/>
            </a:lvl1pPr>
          </a:lstStyle>
          <a:p>
            <a:pPr>
              <a:defRPr/>
            </a:pPr>
            <a:fld id="{1BC98DC7-64AE-4F0D-BE08-39E30A67C020}" type="datetime1">
              <a:rPr lang="ko-KR" altLang="en-US" smtClean="0"/>
              <a:t>2019-08-11</a:t>
            </a:fld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620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4876800" cy="122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noProof="0" smtClean="0"/>
              <a:t>마스터 문자열 유형을 편집하려면 누르십시오</a:t>
            </a:r>
            <a:r>
              <a:rPr lang="en-US" altLang="ko-KR" noProof="0" smtClean="0"/>
              <a:t>.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세째 수준</a:t>
            </a:r>
          </a:p>
          <a:p>
            <a:pPr lvl="3"/>
            <a:r>
              <a:rPr lang="ko-KR" altLang="en-US" noProof="0" smtClean="0"/>
              <a:t>네째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6888"/>
            <a:ext cx="289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eaLnBrk="1" latinLnBrk="1" hangingPunct="1">
              <a:lnSpc>
                <a:spcPct val="150000"/>
              </a:lnSpc>
              <a:defRPr sz="1200" b="0" i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0000" y="9386888"/>
            <a:ext cx="289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 eaLnBrk="1" latinLnBrk="1" hangingPunct="1">
              <a:lnSpc>
                <a:spcPct val="150000"/>
              </a:lnSpc>
              <a:defRPr sz="1200" b="0" i="0"/>
            </a:lvl1pPr>
          </a:lstStyle>
          <a:p>
            <a:pPr>
              <a:defRPr/>
            </a:pPr>
            <a:fld id="{273CD17D-955F-4301-93A5-DB6A012C1B9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9700" name="날짜 개체 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1pPr>
            <a:lvl2pPr marL="742950" indent="-285750"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2pPr>
            <a:lvl3pPr marL="1143000" indent="-228600"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3pPr>
            <a:lvl4pPr marL="1600200" indent="-228600"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4pPr>
            <a:lvl5pPr marL="2057400" indent="-228600"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9pPr>
          </a:lstStyle>
          <a:p>
            <a:fld id="{DECDC14E-B834-4945-8340-5777175489A1}" type="datetime1">
              <a:rPr lang="ko-KR" altLang="en-US" sz="1200" b="0" i="0" smtClean="0"/>
              <a:t>2019-08-11</a:t>
            </a:fld>
            <a:endParaRPr lang="en-US" altLang="ko-KR" sz="1200" b="0" i="0" smtClean="0"/>
          </a:p>
        </p:txBody>
      </p:sp>
      <p:sp>
        <p:nvSpPr>
          <p:cNvPr id="29701" name="슬라이드 번호 개체 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1pPr>
            <a:lvl2pPr marL="742950" indent="-285750"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2pPr>
            <a:lvl3pPr marL="1143000" indent="-228600"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3pPr>
            <a:lvl4pPr marL="1600200" indent="-228600"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4pPr>
            <a:lvl5pPr marL="2057400" indent="-228600"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9pPr>
          </a:lstStyle>
          <a:p>
            <a:fld id="{F34274E2-3CA2-473C-BDD7-953E9213CA0B}" type="slidenum">
              <a:rPr lang="en-US" altLang="ko-KR" sz="1200" b="0" i="0" smtClean="0"/>
              <a:pPr/>
              <a:t>14</a:t>
            </a:fld>
            <a:endParaRPr lang="en-US" altLang="ko-KR" sz="1200" b="0" i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1748" name="날짜 개체 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1pPr>
            <a:lvl2pPr marL="742950" indent="-285750"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2pPr>
            <a:lvl3pPr marL="1143000" indent="-228600"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3pPr>
            <a:lvl4pPr marL="1600200" indent="-228600"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4pPr>
            <a:lvl5pPr marL="2057400" indent="-228600"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9pPr>
          </a:lstStyle>
          <a:p>
            <a:fld id="{8A95C514-6F35-4560-9DB4-3101FB914887}" type="datetime1">
              <a:rPr lang="ko-KR" altLang="en-US" sz="1200" b="0" i="0" smtClean="0"/>
              <a:t>2019-08-11</a:t>
            </a:fld>
            <a:endParaRPr lang="en-US" altLang="ko-KR" sz="1200" b="0" i="0" smtClean="0"/>
          </a:p>
        </p:txBody>
      </p:sp>
      <p:sp>
        <p:nvSpPr>
          <p:cNvPr id="31749" name="슬라이드 번호 개체 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1pPr>
            <a:lvl2pPr marL="742950" indent="-285750"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2pPr>
            <a:lvl3pPr marL="1143000" indent="-228600"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3pPr>
            <a:lvl4pPr marL="1600200" indent="-228600"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4pPr>
            <a:lvl5pPr marL="2057400" indent="-228600"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9pPr>
          </a:lstStyle>
          <a:p>
            <a:fld id="{2C95CD40-489F-4016-A393-A47843F10582}" type="slidenum">
              <a:rPr lang="en-US" altLang="ko-KR" sz="1200" b="0" i="0" smtClean="0"/>
              <a:pPr/>
              <a:t>15</a:t>
            </a:fld>
            <a:endParaRPr lang="en-US" altLang="ko-KR" sz="1200" b="0" i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3796" name="날짜 개체 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1pPr>
            <a:lvl2pPr marL="742950" indent="-285750"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2pPr>
            <a:lvl3pPr marL="1143000" indent="-228600"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3pPr>
            <a:lvl4pPr marL="1600200" indent="-228600"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4pPr>
            <a:lvl5pPr marL="2057400" indent="-228600"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9pPr>
          </a:lstStyle>
          <a:p>
            <a:fld id="{999EA7EC-C9EE-4A81-B1E1-68A2C206F75A}" type="datetime1">
              <a:rPr lang="ko-KR" altLang="en-US" sz="1200" b="0" i="0" smtClean="0"/>
              <a:t>2019-08-11</a:t>
            </a:fld>
            <a:endParaRPr lang="en-US" altLang="ko-KR" sz="1200" b="0" i="0" smtClean="0"/>
          </a:p>
        </p:txBody>
      </p:sp>
      <p:sp>
        <p:nvSpPr>
          <p:cNvPr id="33797" name="슬라이드 번호 개체 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1pPr>
            <a:lvl2pPr marL="742950" indent="-285750"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2pPr>
            <a:lvl3pPr marL="1143000" indent="-228600"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3pPr>
            <a:lvl4pPr marL="1600200" indent="-228600"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4pPr>
            <a:lvl5pPr marL="2057400" indent="-228600"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9pPr>
          </a:lstStyle>
          <a:p>
            <a:fld id="{69632424-12BB-46E6-B55F-AB4ADB6CD7A9}" type="slidenum">
              <a:rPr lang="en-US" altLang="ko-KR" sz="1200" b="0" i="0" smtClean="0"/>
              <a:pPr/>
              <a:t>16</a:t>
            </a:fld>
            <a:endParaRPr lang="en-US" altLang="ko-KR" sz="1200" b="0" i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5844" name="날짜 개체 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1pPr>
            <a:lvl2pPr marL="742950" indent="-285750"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2pPr>
            <a:lvl3pPr marL="1143000" indent="-228600"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3pPr>
            <a:lvl4pPr marL="1600200" indent="-228600"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4pPr>
            <a:lvl5pPr marL="2057400" indent="-228600"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9pPr>
          </a:lstStyle>
          <a:p>
            <a:fld id="{F0692FD9-265F-4B71-A70D-402E8F40C5C2}" type="datetime1">
              <a:rPr lang="ko-KR" altLang="en-US" sz="1200" b="0" i="0" smtClean="0"/>
              <a:t>2019-08-11</a:t>
            </a:fld>
            <a:endParaRPr lang="en-US" altLang="ko-KR" sz="1200" b="0" i="0" smtClean="0"/>
          </a:p>
        </p:txBody>
      </p:sp>
      <p:sp>
        <p:nvSpPr>
          <p:cNvPr id="35845" name="슬라이드 번호 개체 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1pPr>
            <a:lvl2pPr marL="742950" indent="-285750"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2pPr>
            <a:lvl3pPr marL="1143000" indent="-228600"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3pPr>
            <a:lvl4pPr marL="1600200" indent="-228600"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4pPr>
            <a:lvl5pPr marL="2057400" indent="-228600"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9pPr>
          </a:lstStyle>
          <a:p>
            <a:fld id="{2F267292-E947-4E1F-84F5-8D622E0AAECF}" type="slidenum">
              <a:rPr lang="en-US" altLang="ko-KR" sz="1200" b="0" i="0" smtClean="0"/>
              <a:pPr/>
              <a:t>17</a:t>
            </a:fld>
            <a:endParaRPr lang="en-US" altLang="ko-KR" sz="1200" b="0" i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7892" name="날짜 개체 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1pPr>
            <a:lvl2pPr marL="742950" indent="-285750"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2pPr>
            <a:lvl3pPr marL="1143000" indent="-228600"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3pPr>
            <a:lvl4pPr marL="1600200" indent="-228600"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4pPr>
            <a:lvl5pPr marL="2057400" indent="-228600"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9pPr>
          </a:lstStyle>
          <a:p>
            <a:fld id="{5F9B05CB-4840-4E30-9C4B-B7106A366FAC}" type="datetime1">
              <a:rPr lang="ko-KR" altLang="en-US" sz="1200" b="0" i="0" smtClean="0"/>
              <a:t>2019-08-11</a:t>
            </a:fld>
            <a:endParaRPr lang="en-US" altLang="ko-KR" sz="1200" b="0" i="0" smtClean="0"/>
          </a:p>
        </p:txBody>
      </p:sp>
      <p:sp>
        <p:nvSpPr>
          <p:cNvPr id="37893" name="슬라이드 번호 개체 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1pPr>
            <a:lvl2pPr marL="742950" indent="-285750"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2pPr>
            <a:lvl3pPr marL="1143000" indent="-228600"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3pPr>
            <a:lvl4pPr marL="1600200" indent="-228600"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4pPr>
            <a:lvl5pPr marL="2057400" indent="-228600"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9pPr>
          </a:lstStyle>
          <a:p>
            <a:fld id="{3BB1E8C7-34F7-4A40-81D4-A54F17F5C11D}" type="slidenum">
              <a:rPr lang="en-US" altLang="ko-KR" sz="1200" b="0" i="0" smtClean="0"/>
              <a:pPr/>
              <a:t>18</a:t>
            </a:fld>
            <a:endParaRPr lang="en-US" altLang="ko-KR" sz="1200" b="0" i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9940" name="날짜 개체 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1pPr>
            <a:lvl2pPr marL="742950" indent="-285750"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2pPr>
            <a:lvl3pPr marL="1143000" indent="-228600"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3pPr>
            <a:lvl4pPr marL="1600200" indent="-228600"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4pPr>
            <a:lvl5pPr marL="2057400" indent="-228600"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9pPr>
          </a:lstStyle>
          <a:p>
            <a:fld id="{C302E539-1F0D-4173-8D8D-4C6149A31CA3}" type="datetime1">
              <a:rPr lang="ko-KR" altLang="en-US" sz="1200" b="0" i="0" smtClean="0"/>
              <a:t>2019-08-11</a:t>
            </a:fld>
            <a:endParaRPr lang="en-US" altLang="ko-KR" sz="1200" b="0" i="0" smtClean="0"/>
          </a:p>
        </p:txBody>
      </p:sp>
      <p:sp>
        <p:nvSpPr>
          <p:cNvPr id="39941" name="슬라이드 번호 개체 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1pPr>
            <a:lvl2pPr marL="742950" indent="-285750"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2pPr>
            <a:lvl3pPr marL="1143000" indent="-228600"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3pPr>
            <a:lvl4pPr marL="1600200" indent="-228600"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4pPr>
            <a:lvl5pPr marL="2057400" indent="-228600"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9pPr>
          </a:lstStyle>
          <a:p>
            <a:fld id="{8D32C87A-68A3-4386-ACFA-241A71A3BAA1}" type="slidenum">
              <a:rPr lang="en-US" altLang="ko-KR" sz="1200" b="0" i="0" smtClean="0"/>
              <a:pPr/>
              <a:t>19</a:t>
            </a:fld>
            <a:endParaRPr lang="en-US" altLang="ko-KR" sz="1200" b="0" i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41988" name="날짜 개체 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1pPr>
            <a:lvl2pPr marL="742950" indent="-285750"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2pPr>
            <a:lvl3pPr marL="1143000" indent="-228600"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3pPr>
            <a:lvl4pPr marL="1600200" indent="-228600"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4pPr>
            <a:lvl5pPr marL="2057400" indent="-228600"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9pPr>
          </a:lstStyle>
          <a:p>
            <a:fld id="{EAF89CC9-7A2B-4855-8812-81D06A1B8295}" type="datetime1">
              <a:rPr lang="ko-KR" altLang="en-US" sz="1200" b="0" i="0" smtClean="0"/>
              <a:t>2019-08-11</a:t>
            </a:fld>
            <a:endParaRPr lang="en-US" altLang="ko-KR" sz="1200" b="0" i="0" smtClean="0"/>
          </a:p>
        </p:txBody>
      </p:sp>
      <p:sp>
        <p:nvSpPr>
          <p:cNvPr id="41989" name="슬라이드 번호 개체 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1pPr>
            <a:lvl2pPr marL="742950" indent="-285750"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2pPr>
            <a:lvl3pPr marL="1143000" indent="-228600"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3pPr>
            <a:lvl4pPr marL="1600200" indent="-228600"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4pPr>
            <a:lvl5pPr marL="2057400" indent="-228600"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9pPr>
          </a:lstStyle>
          <a:p>
            <a:fld id="{29C62718-9785-4FEC-B447-3D6D4869FDFD}" type="slidenum">
              <a:rPr lang="en-US" altLang="ko-KR" sz="1200" b="0" i="0" smtClean="0"/>
              <a:pPr/>
              <a:t>20</a:t>
            </a:fld>
            <a:endParaRPr lang="en-US" altLang="ko-KR" sz="1200" b="0" i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44036" name="날짜 개체 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1pPr>
            <a:lvl2pPr marL="742950" indent="-285750"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2pPr>
            <a:lvl3pPr marL="1143000" indent="-228600"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3pPr>
            <a:lvl4pPr marL="1600200" indent="-228600"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4pPr>
            <a:lvl5pPr marL="2057400" indent="-228600"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9pPr>
          </a:lstStyle>
          <a:p>
            <a:fld id="{3D553299-A706-43CE-921E-FB64C3F44F21}" type="datetime1">
              <a:rPr lang="ko-KR" altLang="en-US" sz="1200" b="0" i="0" smtClean="0"/>
              <a:t>2019-08-11</a:t>
            </a:fld>
            <a:endParaRPr lang="en-US" altLang="ko-KR" sz="1200" b="0" i="0" smtClean="0"/>
          </a:p>
        </p:txBody>
      </p:sp>
      <p:sp>
        <p:nvSpPr>
          <p:cNvPr id="44037" name="슬라이드 번호 개체 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1pPr>
            <a:lvl2pPr marL="742950" indent="-285750"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2pPr>
            <a:lvl3pPr marL="1143000" indent="-228600"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3pPr>
            <a:lvl4pPr marL="1600200" indent="-228600"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4pPr>
            <a:lvl5pPr marL="2057400" indent="-228600"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 i="1">
                <a:solidFill>
                  <a:schemeClr val="tx1"/>
                </a:solidFill>
                <a:latin typeface="신명조"/>
                <a:ea typeface="굴림" panose="020B0600000101010101" pitchFamily="50" charset="-127"/>
              </a:defRPr>
            </a:lvl9pPr>
          </a:lstStyle>
          <a:p>
            <a:fld id="{EC861B28-AD18-4B46-AF09-F813BA17C483}" type="slidenum">
              <a:rPr lang="en-US" altLang="ko-KR" sz="1200" b="0" i="0" smtClean="0"/>
              <a:pPr/>
              <a:t>21</a:t>
            </a:fld>
            <a:endParaRPr lang="en-US" altLang="ko-KR" sz="1200" b="0" i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3F48B-28F6-4627-A2CA-9E81EF547E3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6769" y="6356351"/>
            <a:ext cx="6981914" cy="365125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7794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66C482-E55C-4ADF-A040-932F15941AE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6769" y="6356351"/>
            <a:ext cx="6981914" cy="365125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306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A3CFF7-1E4F-4EC8-BBA4-A459E34FE4A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6769" y="6356351"/>
            <a:ext cx="6981914" cy="365125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336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E1ABBC-70DF-4971-B348-9421EF4F850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6769" y="6356351"/>
            <a:ext cx="6981914" cy="365125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9069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128FA-7D78-4CD2-BBE3-ED2E6DFB988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6769" y="6356351"/>
            <a:ext cx="6981914" cy="365125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259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7304AC-1EAB-4D36-9BE2-D25FACEFACF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6769" y="6356351"/>
            <a:ext cx="6981914" cy="365125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225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EB9AF-C8DA-4F1F-A023-9F3255CD973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1076769" y="6356351"/>
            <a:ext cx="6981914" cy="365125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3080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9D7377-4140-4EB2-B36D-779BE26504A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6769" y="6356351"/>
            <a:ext cx="6981914" cy="365125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5914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A761FD-9884-4D2C-AEAF-6DB00F831E1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6769" y="6356351"/>
            <a:ext cx="6981914" cy="365125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9145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594A8D-57C5-41FB-82C8-6E439EB7BA0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6769" y="6356351"/>
            <a:ext cx="6981914" cy="365125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875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847B5-7A48-40C9-BE27-76BCBB693F2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6769" y="6356351"/>
            <a:ext cx="6981914" cy="365125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9505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유형을 편집하려면 누르십시오</a:t>
            </a:r>
            <a:r>
              <a:rPr lang="en-US" altLang="ko-KR" smtClean="0"/>
              <a:t>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lnSpc>
                <a:spcPct val="100000"/>
              </a:lnSpc>
              <a:defRPr b="0" i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86E32AB-1460-4B14-93B6-B05D104DE4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6769" y="6356351"/>
            <a:ext cx="6981914" cy="365125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15963" y="620688"/>
            <a:ext cx="7712075" cy="102889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3600" i="0" dirty="0">
                <a:solidFill>
                  <a:srgbClr val="000000"/>
                </a:solidFill>
                <a:latin typeface="굴림" panose="020B0600000101010101" pitchFamily="50" charset="-127"/>
                <a:ea typeface="돋움" panose="020B0600000101010101" pitchFamily="50" charset="-127"/>
              </a:rPr>
              <a:t>2. File</a:t>
            </a:r>
            <a:r>
              <a:rPr lang="ko-KR" altLang="en-US" sz="3600" i="0" dirty="0">
                <a:solidFill>
                  <a:srgbClr val="000000"/>
                </a:solidFill>
                <a:latin typeface="굴림" panose="020B0600000101010101" pitchFamily="50" charset="-127"/>
                <a:ea typeface="돋움" panose="020B0600000101010101" pitchFamily="50" charset="-127"/>
              </a:rPr>
              <a:t> 저장</a:t>
            </a:r>
            <a:r>
              <a:rPr lang="en-US" altLang="ko-KR" sz="3600" i="0" dirty="0">
                <a:solidFill>
                  <a:srgbClr val="000000"/>
                </a:solidFill>
                <a:latin typeface="굴림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3600" i="0" dirty="0" smtClean="0">
                <a:solidFill>
                  <a:srgbClr val="000000"/>
                </a:solidFill>
                <a:latin typeface="굴림" panose="020B0600000101010101" pitchFamily="50" charset="-127"/>
                <a:ea typeface="돋움" panose="020B0600000101010101" pitchFamily="50" charset="-127"/>
              </a:rPr>
              <a:t>장치</a:t>
            </a:r>
            <a:endParaRPr lang="ko-KR" altLang="en-US" sz="3600" i="0" dirty="0">
              <a:solidFill>
                <a:srgbClr val="000000"/>
              </a:solidFill>
              <a:latin typeface="굴림" panose="020B0600000101010101" pitchFamily="50" charset="-127"/>
              <a:ea typeface="돋움" panose="020B0600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033463" y="1919931"/>
            <a:ext cx="7086600" cy="2042036"/>
            <a:chOff x="1033463" y="1386746"/>
            <a:chExt cx="7086600" cy="2042036"/>
          </a:xfrm>
        </p:grpSpPr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1033463" y="1612900"/>
              <a:ext cx="7086600" cy="1815882"/>
            </a:xfrm>
            <a:prstGeom prst="rect">
              <a:avLst/>
            </a:prstGeom>
            <a:noFill/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marL="428625" indent="-342900" algn="just" eaLnBrk="1" hangingPunct="1">
                <a:lnSpc>
                  <a:spcPct val="200000"/>
                </a:lnSpc>
                <a:spcBef>
                  <a:spcPct val="0"/>
                </a:spcBef>
                <a:buFontTx/>
                <a:buAutoNum type="arabicPeriod"/>
                <a:defRPr/>
              </a:pPr>
              <a:r>
                <a:rPr lang="ko-KR" altLang="en-US" sz="1400" i="0" dirty="0" smtClean="0">
                  <a:latin typeface="신명조"/>
                </a:rPr>
                <a:t>저장 장치의 종류와 특성을 비교 설명할 수 있다</a:t>
              </a:r>
              <a:r>
                <a:rPr lang="en-US" altLang="ko-KR" sz="1400" i="0" dirty="0" smtClean="0">
                  <a:latin typeface="신명조"/>
                </a:rPr>
                <a:t>.</a:t>
              </a:r>
            </a:p>
            <a:p>
              <a:pPr marL="428625" indent="-342900" algn="just" eaLnBrk="1" hangingPunct="1">
                <a:lnSpc>
                  <a:spcPct val="200000"/>
                </a:lnSpc>
                <a:spcBef>
                  <a:spcPct val="0"/>
                </a:spcBef>
                <a:buFontTx/>
                <a:buAutoNum type="arabicPeriod"/>
                <a:defRPr/>
              </a:pPr>
              <a:r>
                <a:rPr lang="ko-KR" altLang="en-US" sz="1400" i="0" dirty="0" smtClean="0">
                  <a:latin typeface="신명조"/>
                </a:rPr>
                <a:t>디스크와 테이프의 구조</a:t>
              </a:r>
              <a:r>
                <a:rPr lang="en-US" altLang="ko-KR" sz="1400" i="0" dirty="0" smtClean="0">
                  <a:latin typeface="신명조"/>
                </a:rPr>
                <a:t>, </a:t>
              </a:r>
              <a:r>
                <a:rPr lang="ko-KR" altLang="en-US" sz="1400" i="0" dirty="0" smtClean="0">
                  <a:latin typeface="신명조"/>
                </a:rPr>
                <a:t>판독</a:t>
              </a:r>
              <a:r>
                <a:rPr lang="en-US" altLang="ko-KR" sz="1400" i="0" dirty="0" smtClean="0">
                  <a:latin typeface="신명조"/>
                </a:rPr>
                <a:t>/</a:t>
              </a:r>
              <a:r>
                <a:rPr lang="ko-KR" altLang="en-US" sz="1400" i="0" dirty="0" smtClean="0">
                  <a:latin typeface="신명조"/>
                </a:rPr>
                <a:t>기록 원리를 이해할 수 있다</a:t>
              </a:r>
              <a:r>
                <a:rPr lang="en-US" altLang="ko-KR" sz="1400" i="0" dirty="0" smtClean="0">
                  <a:latin typeface="신명조"/>
                </a:rPr>
                <a:t>.</a:t>
              </a:r>
            </a:p>
            <a:p>
              <a:pPr marL="428625" indent="-342900" algn="just" eaLnBrk="1" hangingPunct="1">
                <a:lnSpc>
                  <a:spcPct val="200000"/>
                </a:lnSpc>
                <a:spcBef>
                  <a:spcPct val="0"/>
                </a:spcBef>
                <a:buFontTx/>
                <a:buAutoNum type="arabicPeriod"/>
                <a:defRPr/>
              </a:pPr>
              <a:r>
                <a:rPr lang="ko-KR" altLang="en-US" sz="1400" i="0" dirty="0" smtClean="0">
                  <a:latin typeface="신명조"/>
                </a:rPr>
                <a:t>디스크와 테이프에서 </a:t>
              </a:r>
              <a:r>
                <a:rPr lang="ko-KR" altLang="en-US" sz="1400" i="0" dirty="0" err="1" smtClean="0">
                  <a:latin typeface="신명조"/>
                </a:rPr>
                <a:t>파라메터가</a:t>
              </a:r>
              <a:r>
                <a:rPr lang="ko-KR" altLang="en-US" sz="1400" i="0" dirty="0" smtClean="0">
                  <a:latin typeface="신명조"/>
                </a:rPr>
                <a:t> 주어질 때 저장 용량과 속도를 구할 수 있다</a:t>
              </a:r>
              <a:r>
                <a:rPr lang="en-US" altLang="ko-KR" sz="1400" i="0" dirty="0" smtClean="0">
                  <a:latin typeface="신명조"/>
                </a:rPr>
                <a:t>.</a:t>
              </a:r>
              <a:r>
                <a:rPr lang="ko-KR" altLang="en-US" sz="1400" i="0" dirty="0" smtClean="0">
                  <a:latin typeface="신명조"/>
                </a:rPr>
                <a:t> </a:t>
              </a:r>
              <a:endParaRPr lang="en-US" altLang="ko-KR" sz="1400" i="0" dirty="0" smtClean="0">
                <a:latin typeface="신명조"/>
              </a:endParaRPr>
            </a:p>
            <a:p>
              <a:pPr marL="428625" indent="-342900" algn="just" eaLnBrk="1" hangingPunct="1">
                <a:lnSpc>
                  <a:spcPct val="200000"/>
                </a:lnSpc>
                <a:spcBef>
                  <a:spcPct val="0"/>
                </a:spcBef>
                <a:buFontTx/>
                <a:buAutoNum type="arabicPeriod"/>
                <a:defRPr/>
              </a:pPr>
              <a:r>
                <a:rPr lang="en-US" altLang="ko-KR" sz="1400" i="0" dirty="0" smtClean="0">
                  <a:latin typeface="신명조"/>
                </a:rPr>
                <a:t>RAID </a:t>
              </a:r>
              <a:r>
                <a:rPr lang="ko-KR" altLang="en-US" sz="1400" i="0" dirty="0" smtClean="0">
                  <a:latin typeface="신명조"/>
                </a:rPr>
                <a:t>개념을 이해하고 응용 특성에 따라 </a:t>
              </a:r>
              <a:r>
                <a:rPr lang="en-US" altLang="ko-KR" sz="1400" i="0" dirty="0" smtClean="0">
                  <a:latin typeface="신명조"/>
                </a:rPr>
                <a:t>RAID </a:t>
              </a:r>
              <a:r>
                <a:rPr lang="ko-KR" altLang="en-US" sz="1400" i="0" dirty="0" smtClean="0">
                  <a:latin typeface="신명조"/>
                </a:rPr>
                <a:t>레벨을 선택할 수 있다</a:t>
              </a:r>
              <a:r>
                <a:rPr lang="en-US" altLang="ko-KR" sz="1400" i="0" dirty="0" smtClean="0">
                  <a:latin typeface="신명조"/>
                </a:rPr>
                <a:t>.</a:t>
              </a:r>
              <a:r>
                <a:rPr lang="ko-KR" altLang="en-US" sz="1400" i="0" dirty="0" smtClean="0">
                  <a:latin typeface="신명조"/>
                </a:rPr>
                <a:t>   </a:t>
              </a:r>
              <a:endParaRPr lang="en-US" altLang="ko-KR" sz="1400" i="0" dirty="0">
                <a:latin typeface="신명조"/>
              </a:endParaRPr>
            </a:p>
          </p:txBody>
        </p:sp>
        <p:sp>
          <p:nvSpPr>
            <p:cNvPr id="7" name="직사각형 1"/>
            <p:cNvSpPr>
              <a:spLocks noChangeArrowheads="1"/>
            </p:cNvSpPr>
            <p:nvPr/>
          </p:nvSpPr>
          <p:spPr bwMode="auto">
            <a:xfrm>
              <a:off x="3817016" y="1386746"/>
              <a:ext cx="1512888" cy="369332"/>
            </a:xfrm>
            <a:prstGeom prst="rect">
              <a:avLst/>
            </a:prstGeom>
            <a:solidFill>
              <a:srgbClr val="00206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0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600" i="0" dirty="0" smtClean="0">
                  <a:solidFill>
                    <a:schemeClr val="bg1"/>
                  </a:solidFill>
                  <a:latin typeface="맑은"/>
                </a:rPr>
                <a:t>단원 목표</a:t>
              </a:r>
              <a:endParaRPr lang="ko-KR" altLang="en-US" sz="1600" i="0" dirty="0">
                <a:solidFill>
                  <a:schemeClr val="bg1"/>
                </a:solidFill>
                <a:latin typeface="맑은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033463" y="4509120"/>
            <a:ext cx="7086600" cy="1628077"/>
            <a:chOff x="1033463" y="1369818"/>
            <a:chExt cx="7086600" cy="1628077"/>
          </a:xfrm>
        </p:grpSpPr>
        <p:sp>
          <p:nvSpPr>
            <p:cNvPr id="9" name="Text Box 3"/>
            <p:cNvSpPr txBox="1">
              <a:spLocks noChangeArrowheads="1"/>
            </p:cNvSpPr>
            <p:nvPr/>
          </p:nvSpPr>
          <p:spPr bwMode="auto">
            <a:xfrm>
              <a:off x="1033463" y="1612900"/>
              <a:ext cx="7086600" cy="1384995"/>
            </a:xfrm>
            <a:prstGeom prst="rect">
              <a:avLst/>
            </a:prstGeom>
            <a:noFill/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marL="85725" algn="just" eaLnBrk="1" hangingPunct="1">
                <a:lnSpc>
                  <a:spcPct val="2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400" i="0" dirty="0" smtClean="0">
                  <a:latin typeface="신명조"/>
                </a:rPr>
                <a:t>	2.1 </a:t>
              </a:r>
              <a:r>
                <a:rPr lang="ko-KR" altLang="en-US" sz="1400" i="0" dirty="0" smtClean="0">
                  <a:latin typeface="신명조"/>
                </a:rPr>
                <a:t>저장 장치의 계층 </a:t>
              </a:r>
              <a:r>
                <a:rPr lang="en-US" altLang="ko-KR" sz="1400" i="0" dirty="0" smtClean="0">
                  <a:latin typeface="신명조"/>
                </a:rPr>
                <a:t>		2.4 </a:t>
              </a:r>
              <a:r>
                <a:rPr lang="ko-KR" altLang="en-US" sz="1400" i="0" dirty="0">
                  <a:latin typeface="신명조"/>
                </a:rPr>
                <a:t>디스크 데이터 접근</a:t>
              </a:r>
              <a:endParaRPr lang="en-US" altLang="ko-KR" sz="1400" i="0" dirty="0" smtClean="0">
                <a:latin typeface="신명조"/>
              </a:endParaRPr>
            </a:p>
            <a:p>
              <a:pPr marL="85725" algn="just" eaLnBrk="1" hangingPunct="1">
                <a:lnSpc>
                  <a:spcPct val="2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400" i="0" dirty="0" smtClean="0">
                  <a:latin typeface="신명조"/>
                </a:rPr>
                <a:t>	2.2 </a:t>
              </a:r>
              <a:r>
                <a:rPr lang="ko-KR" altLang="en-US" sz="1400" i="0" dirty="0" smtClean="0">
                  <a:latin typeface="신명조"/>
                </a:rPr>
                <a:t>디스크 저장 장치 </a:t>
              </a:r>
              <a:r>
                <a:rPr lang="en-US" altLang="ko-KR" sz="1400" i="0" dirty="0" smtClean="0">
                  <a:latin typeface="신명조"/>
                </a:rPr>
                <a:t>		2.5 </a:t>
              </a:r>
              <a:r>
                <a:rPr lang="ko-KR" altLang="en-US" sz="1400" i="0" dirty="0">
                  <a:latin typeface="신명조"/>
                </a:rPr>
                <a:t>자기 테이프</a:t>
              </a:r>
              <a:endParaRPr lang="en-US" altLang="ko-KR" sz="1400" i="0" dirty="0" smtClean="0">
                <a:latin typeface="신명조"/>
              </a:endParaRPr>
            </a:p>
            <a:p>
              <a:pPr marL="85725" algn="just" eaLnBrk="1" hangingPunct="1">
                <a:lnSpc>
                  <a:spcPct val="2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400" i="0" dirty="0" smtClean="0">
                  <a:latin typeface="신명조"/>
                </a:rPr>
                <a:t>	2.3 </a:t>
              </a:r>
              <a:r>
                <a:rPr lang="ko-KR" altLang="en-US" sz="1400" i="0" dirty="0" smtClean="0">
                  <a:latin typeface="신명조"/>
                </a:rPr>
                <a:t>파일 구조와 선정 요소</a:t>
              </a:r>
              <a:r>
                <a:rPr lang="en-US" altLang="ko-KR" sz="1400" i="0" dirty="0">
                  <a:latin typeface="신명조"/>
                </a:rPr>
                <a:t>	</a:t>
              </a:r>
              <a:r>
                <a:rPr lang="en-US" altLang="ko-KR" sz="1400" i="0" dirty="0" smtClean="0">
                  <a:latin typeface="신명조"/>
                </a:rPr>
                <a:t>2.6 </a:t>
              </a:r>
              <a:r>
                <a:rPr lang="en-US" altLang="ko-KR" sz="1400" i="0" dirty="0">
                  <a:latin typeface="신명조"/>
                </a:rPr>
                <a:t>RAID</a:t>
              </a:r>
            </a:p>
          </p:txBody>
        </p:sp>
        <p:sp>
          <p:nvSpPr>
            <p:cNvPr id="10" name="직사각형 1"/>
            <p:cNvSpPr>
              <a:spLocks noChangeArrowheads="1"/>
            </p:cNvSpPr>
            <p:nvPr/>
          </p:nvSpPr>
          <p:spPr bwMode="auto">
            <a:xfrm>
              <a:off x="3817016" y="1369818"/>
              <a:ext cx="1512888" cy="360035"/>
            </a:xfrm>
            <a:prstGeom prst="rect">
              <a:avLst/>
            </a:prstGeom>
            <a:solidFill>
              <a:srgbClr val="00206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0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800" i="0" dirty="0" smtClean="0">
                  <a:solidFill>
                    <a:schemeClr val="bg1"/>
                  </a:solidFill>
                  <a:latin typeface="신명조"/>
                </a:rPr>
                <a:t>내  용</a:t>
              </a:r>
              <a:endParaRPr lang="ko-KR" altLang="en-US" sz="1800" i="0" dirty="0">
                <a:solidFill>
                  <a:schemeClr val="bg1"/>
                </a:solidFill>
                <a:latin typeface="신명조"/>
              </a:endParaRPr>
            </a:p>
          </p:txBody>
        </p:sp>
      </p:grp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356176"/>
            <a:ext cx="1905000" cy="457200"/>
          </a:xfrm>
        </p:spPr>
        <p:txBody>
          <a:bodyPr/>
          <a:lstStyle/>
          <a:p>
            <a:pPr>
              <a:defRPr/>
            </a:pPr>
            <a:fld id="{C4A761FD-9884-4D2C-AEAF-6DB00F831E15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1026"/>
          <p:cNvSpPr>
            <a:spLocks noChangeArrowheads="1"/>
          </p:cNvSpPr>
          <p:nvPr/>
        </p:nvSpPr>
        <p:spPr bwMode="auto">
          <a:xfrm>
            <a:off x="2446338" y="509588"/>
            <a:ext cx="4240212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i="0"/>
              <a:t> 2.4 </a:t>
            </a:r>
            <a:r>
              <a:rPr lang="ko-KR" altLang="en-US" sz="2400" i="0"/>
              <a:t>디스크 데이터 접근</a:t>
            </a:r>
            <a:r>
              <a:rPr lang="en-US" altLang="ko-KR" sz="2400" i="0"/>
              <a:t>(Cont.)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683568" y="345152"/>
            <a:ext cx="1593188" cy="786072"/>
            <a:chOff x="5292080" y="4509120"/>
            <a:chExt cx="1593188" cy="786072"/>
          </a:xfrm>
          <a:solidFill>
            <a:srgbClr val="009900"/>
          </a:solidFill>
        </p:grpSpPr>
        <p:sp>
          <p:nvSpPr>
            <p:cNvPr id="5" name="타원 4"/>
            <p:cNvSpPr/>
            <p:nvPr/>
          </p:nvSpPr>
          <p:spPr bwMode="auto">
            <a:xfrm>
              <a:off x="5292080" y="4509120"/>
              <a:ext cx="1593188" cy="786072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0"/>
            <a:lstStyle/>
            <a:p>
              <a:pPr algn="just" eaLnBrk="1" latinLnBrk="1" hangingPunct="1">
                <a:lnSpc>
                  <a:spcPct val="150000"/>
                </a:lnSpc>
                <a:defRPr/>
              </a:pPr>
              <a:endParaRPr lang="ko-KR" altLang="en-US" sz="1200" dirty="0" err="1">
                <a:solidFill>
                  <a:srgbClr val="009900"/>
                </a:solidFill>
                <a:latin typeface="+mj-ea"/>
                <a:ea typeface="+mj-ea"/>
              </a:endParaRPr>
            </a:p>
          </p:txBody>
        </p:sp>
        <p:cxnSp>
          <p:nvCxnSpPr>
            <p:cNvPr id="6" name="직선 연결선 5"/>
            <p:cNvCxnSpPr>
              <a:stCxn id="5" idx="0"/>
              <a:endCxn id="5" idx="4"/>
            </p:cNvCxnSpPr>
            <p:nvPr/>
          </p:nvCxnSpPr>
          <p:spPr bwMode="auto">
            <a:xfrm>
              <a:off x="6088674" y="4509120"/>
              <a:ext cx="0" cy="786072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직선 연결선 6"/>
            <p:cNvCxnSpPr>
              <a:stCxn id="5" idx="1"/>
              <a:endCxn id="5" idx="5"/>
            </p:cNvCxnSpPr>
            <p:nvPr/>
          </p:nvCxnSpPr>
          <p:spPr bwMode="auto">
            <a:xfrm>
              <a:off x="5525397" y="4624238"/>
              <a:ext cx="1126554" cy="5558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직선 연결선 7"/>
            <p:cNvCxnSpPr>
              <a:stCxn id="5" idx="2"/>
            </p:cNvCxnSpPr>
            <p:nvPr/>
          </p:nvCxnSpPr>
          <p:spPr bwMode="auto">
            <a:xfrm>
              <a:off x="5292080" y="4902156"/>
              <a:ext cx="159318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직선 연결선 8"/>
            <p:cNvCxnSpPr>
              <a:stCxn id="5" idx="3"/>
              <a:endCxn id="5" idx="7"/>
            </p:cNvCxnSpPr>
            <p:nvPr/>
          </p:nvCxnSpPr>
          <p:spPr bwMode="auto">
            <a:xfrm flipV="1">
              <a:off x="5525397" y="4624238"/>
              <a:ext cx="1126554" cy="5558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직선 연결선 9"/>
            <p:cNvCxnSpPr/>
            <p:nvPr/>
          </p:nvCxnSpPr>
          <p:spPr bwMode="auto">
            <a:xfrm flipH="1">
              <a:off x="5796137" y="4547024"/>
              <a:ext cx="582946" cy="718047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5792096" y="4547024"/>
              <a:ext cx="576064" cy="7200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직선 연결선 11"/>
            <p:cNvCxnSpPr/>
            <p:nvPr/>
          </p:nvCxnSpPr>
          <p:spPr bwMode="auto">
            <a:xfrm>
              <a:off x="5368994" y="4742236"/>
              <a:ext cx="1443800" cy="294871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직선 연결선 12"/>
            <p:cNvCxnSpPr/>
            <p:nvPr/>
          </p:nvCxnSpPr>
          <p:spPr bwMode="auto">
            <a:xfrm flipV="1">
              <a:off x="5368994" y="4759328"/>
              <a:ext cx="1443800" cy="294871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직사각형 13"/>
          <p:cNvSpPr/>
          <p:nvPr/>
        </p:nvSpPr>
        <p:spPr bwMode="auto">
          <a:xfrm>
            <a:off x="179388" y="1171575"/>
            <a:ext cx="1863725" cy="34131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r>
              <a:rPr lang="en-US" altLang="ko-KR" i="0" dirty="0">
                <a:solidFill>
                  <a:schemeClr val="bg1"/>
                </a:solidFill>
                <a:latin typeface="+mj-ea"/>
                <a:ea typeface="+mj-ea"/>
              </a:rPr>
              <a:t>2.4.3 </a:t>
            </a:r>
            <a:r>
              <a:rPr lang="ko-KR" altLang="en-US" i="0" dirty="0">
                <a:solidFill>
                  <a:schemeClr val="bg1"/>
                </a:solidFill>
                <a:latin typeface="+mj-ea"/>
                <a:ea typeface="+mj-ea"/>
              </a:rPr>
              <a:t>전송 시간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098364" y="537932"/>
            <a:ext cx="1593188" cy="786072"/>
            <a:chOff x="5292080" y="4509120"/>
            <a:chExt cx="1593188" cy="786072"/>
          </a:xfrm>
          <a:solidFill>
            <a:srgbClr val="00B0F0"/>
          </a:solidFill>
        </p:grpSpPr>
        <p:sp>
          <p:nvSpPr>
            <p:cNvPr id="16" name="타원 15"/>
            <p:cNvSpPr/>
            <p:nvPr/>
          </p:nvSpPr>
          <p:spPr bwMode="auto">
            <a:xfrm>
              <a:off x="5292080" y="4509120"/>
              <a:ext cx="1593188" cy="786072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0"/>
            <a:lstStyle/>
            <a:p>
              <a:pPr algn="just" eaLnBrk="1" latinLnBrk="1" hangingPunct="1">
                <a:lnSpc>
                  <a:spcPct val="150000"/>
                </a:lnSpc>
                <a:defRPr/>
              </a:pPr>
              <a:endParaRPr lang="ko-KR" altLang="en-US" sz="1200" dirty="0" err="1">
                <a:solidFill>
                  <a:srgbClr val="009900"/>
                </a:solidFill>
                <a:latin typeface="+mj-ea"/>
                <a:ea typeface="+mj-ea"/>
              </a:endParaRPr>
            </a:p>
          </p:txBody>
        </p:sp>
        <p:cxnSp>
          <p:nvCxnSpPr>
            <p:cNvPr id="17" name="직선 연결선 16"/>
            <p:cNvCxnSpPr>
              <a:stCxn id="16" idx="0"/>
              <a:endCxn id="16" idx="4"/>
            </p:cNvCxnSpPr>
            <p:nvPr/>
          </p:nvCxnSpPr>
          <p:spPr bwMode="auto">
            <a:xfrm>
              <a:off x="6088674" y="4509120"/>
              <a:ext cx="0" cy="786072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직선 연결선 17"/>
            <p:cNvCxnSpPr>
              <a:stCxn id="16" idx="1"/>
              <a:endCxn id="16" idx="5"/>
            </p:cNvCxnSpPr>
            <p:nvPr/>
          </p:nvCxnSpPr>
          <p:spPr bwMode="auto">
            <a:xfrm>
              <a:off x="5525397" y="4624238"/>
              <a:ext cx="1126554" cy="5558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직선 연결선 18"/>
            <p:cNvCxnSpPr>
              <a:stCxn id="16" idx="2"/>
            </p:cNvCxnSpPr>
            <p:nvPr/>
          </p:nvCxnSpPr>
          <p:spPr bwMode="auto">
            <a:xfrm>
              <a:off x="5292080" y="4902156"/>
              <a:ext cx="159318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직선 연결선 19"/>
            <p:cNvCxnSpPr>
              <a:stCxn id="16" idx="3"/>
              <a:endCxn id="16" idx="7"/>
            </p:cNvCxnSpPr>
            <p:nvPr/>
          </p:nvCxnSpPr>
          <p:spPr bwMode="auto">
            <a:xfrm flipV="1">
              <a:off x="5525397" y="4624238"/>
              <a:ext cx="1126554" cy="5558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직선 연결선 20"/>
            <p:cNvCxnSpPr/>
            <p:nvPr/>
          </p:nvCxnSpPr>
          <p:spPr bwMode="auto">
            <a:xfrm flipH="1">
              <a:off x="5796137" y="4547024"/>
              <a:ext cx="582946" cy="718047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직선 연결선 21"/>
            <p:cNvCxnSpPr/>
            <p:nvPr/>
          </p:nvCxnSpPr>
          <p:spPr bwMode="auto">
            <a:xfrm>
              <a:off x="5792096" y="4547024"/>
              <a:ext cx="576064" cy="7200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직선 연결선 22"/>
            <p:cNvCxnSpPr/>
            <p:nvPr/>
          </p:nvCxnSpPr>
          <p:spPr bwMode="auto">
            <a:xfrm>
              <a:off x="5368994" y="4742236"/>
              <a:ext cx="1443800" cy="294871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직선 연결선 23"/>
            <p:cNvCxnSpPr/>
            <p:nvPr/>
          </p:nvCxnSpPr>
          <p:spPr bwMode="auto">
            <a:xfrm flipV="1">
              <a:off x="5368994" y="4759328"/>
              <a:ext cx="1443800" cy="294871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5" name="Text Box 102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98463" y="1512888"/>
            <a:ext cx="8355012" cy="5005387"/>
          </a:xfrm>
          <a:prstGeom prst="rect">
            <a:avLst/>
          </a:prstGeom>
          <a:blipFill>
            <a:blip r:embed="rId2"/>
            <a:stretch>
              <a:fillRect l="-146" r="-73"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1076769" y="6520259"/>
            <a:ext cx="6981914" cy="365125"/>
          </a:xfrm>
        </p:spPr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00192"/>
            <a:ext cx="1905000" cy="457200"/>
          </a:xfrm>
        </p:spPr>
        <p:txBody>
          <a:bodyPr/>
          <a:lstStyle/>
          <a:p>
            <a:pPr>
              <a:defRPr/>
            </a:pPr>
            <a:fld id="{C4A761FD-9884-4D2C-AEAF-6DB00F831E15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691680" y="3649454"/>
                <a:ext cx="6414795" cy="355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1600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b="1" i="0" smtClean="0">
                            <a:latin typeface="Cambria Math" panose="02040503050406030204" pitchFamily="18" charset="0"/>
                          </a:rPr>
                          <m:t>𝟎𝟎𝟎</m:t>
                        </m:r>
                        <m:r>
                          <a:rPr lang="en-US" altLang="ko-KR" sz="1600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600" b="1" i="0" smtClean="0">
                            <a:latin typeface="Cambria Math" panose="02040503050406030204" pitchFamily="18" charset="0"/>
                          </a:rPr>
                          <m:t>𝐦𝐬</m:t>
                        </m:r>
                      </m:num>
                      <m:den>
                        <m:r>
                          <a:rPr lang="en-US" altLang="ko-KR" sz="1600" b="1" i="0" smtClean="0">
                            <a:latin typeface="Cambria Math" panose="02040503050406030204" pitchFamily="18" charset="0"/>
                          </a:rPr>
                          <m:t>𝟏𝟎</m:t>
                        </m:r>
                        <m:r>
                          <a:rPr lang="en-US" altLang="ko-KR" sz="1600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600" b="1" i="0" smtClean="0">
                            <a:latin typeface="Cambria Math" panose="02040503050406030204" pitchFamily="18" charset="0"/>
                          </a:rPr>
                          <m:t>𝐦𝐬</m:t>
                        </m:r>
                      </m:den>
                    </m:f>
                    <m:r>
                      <a:rPr lang="en-US" altLang="ko-KR" sz="16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600" b="1" i="0" smtClean="0">
                        <a:latin typeface="Cambria Math" panose="02040503050406030204" pitchFamily="18" charset="0"/>
                        <a:ea typeface="+mn-ea"/>
                      </a:rPr>
                      <m:t>𝟐𝟓𝟎</m:t>
                    </m:r>
                    <m:r>
                      <a:rPr lang="en-US" altLang="ko-KR" sz="1600" b="1" i="0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ko-KR" sz="1600" b="1" i="0" smtClean="0">
                        <a:latin typeface="Cambria Math" panose="02040503050406030204" pitchFamily="18" charset="0"/>
                        <a:ea typeface="+mn-ea"/>
                      </a:rPr>
                      <m:t>𝟎𝟎𝟎</m:t>
                    </m:r>
                    <m:r>
                      <a:rPr lang="en-US" altLang="ko-KR" sz="1600" b="1" i="0" smtClean="0"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a:rPr lang="en-US" altLang="ko-KR" sz="1600" b="1" i="0" smtClean="0">
                        <a:latin typeface="Cambria Math" panose="02040503050406030204" pitchFamily="18" charset="0"/>
                        <a:ea typeface="+mn-ea"/>
                      </a:rPr>
                      <m:t>𝐛𝐲𝐭𝐞𝐬</m:t>
                    </m:r>
                    <m:r>
                      <a:rPr lang="en-US" altLang="ko-KR" sz="1600" b="1" i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ko-KR" sz="1600" b="1" i="0" smtClean="0">
                        <a:latin typeface="Cambria Math" panose="02040503050406030204" pitchFamily="18" charset="0"/>
                        <a:ea typeface="+mn-ea"/>
                      </a:rPr>
                      <m:t>𝟐𝟓</m:t>
                    </m:r>
                    <m:r>
                      <a:rPr lang="en-US" altLang="ko-KR" sz="1600" b="1" i="0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ko-KR" sz="1600" b="1" i="0" smtClean="0">
                        <a:latin typeface="Cambria Math" panose="02040503050406030204" pitchFamily="18" charset="0"/>
                        <a:ea typeface="+mn-ea"/>
                      </a:rPr>
                      <m:t>𝟎𝟎𝟎</m:t>
                    </m:r>
                    <m:r>
                      <a:rPr lang="en-US" altLang="ko-KR" sz="1600" b="1" i="0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ko-KR" sz="1600" b="1" i="0" smtClean="0">
                        <a:latin typeface="Cambria Math" panose="02040503050406030204" pitchFamily="18" charset="0"/>
                        <a:ea typeface="+mn-ea"/>
                      </a:rPr>
                      <m:t>𝟎𝟎𝟎</m:t>
                    </m:r>
                    <m:r>
                      <a:rPr lang="en-US" altLang="ko-KR" sz="1600" b="1" i="0" smtClean="0"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a:rPr lang="en-US" altLang="ko-KR" sz="1600" b="1" i="0" smtClean="0">
                        <a:latin typeface="Cambria Math" panose="02040503050406030204" pitchFamily="18" charset="0"/>
                        <a:ea typeface="+mj-ea"/>
                      </a:rPr>
                      <m:t>𝐛𝐲𝐭𝐞𝐬</m:t>
                    </m:r>
                  </m:oMath>
                </a14:m>
                <a:r>
                  <a:rPr lang="ko-KR" altLang="en-US" sz="1100" i="0" dirty="0" smtClean="0">
                    <a:latin typeface="+mj-ea"/>
                    <a:ea typeface="+mj-ea"/>
                  </a:rPr>
                  <a:t> </a:t>
                </a:r>
                <a:r>
                  <a:rPr lang="en-US" altLang="ko-KR" i="0" dirty="0" smtClean="0"/>
                  <a:t>= 25 MB</a:t>
                </a:r>
                <a:endParaRPr lang="ko-KR" altLang="en-US" i="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3649454"/>
                <a:ext cx="6414795" cy="355610"/>
              </a:xfrm>
              <a:prstGeom prst="rect">
                <a:avLst/>
              </a:prstGeom>
              <a:blipFill>
                <a:blip r:embed="rId3"/>
                <a:stretch>
                  <a:fillRect l="-856" b="-137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1026"/>
          <p:cNvSpPr>
            <a:spLocks noChangeArrowheads="1"/>
          </p:cNvSpPr>
          <p:nvPr/>
        </p:nvSpPr>
        <p:spPr bwMode="auto">
          <a:xfrm>
            <a:off x="2446338" y="509588"/>
            <a:ext cx="4240212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i="0"/>
              <a:t> 2.4 </a:t>
            </a:r>
            <a:r>
              <a:rPr lang="ko-KR" altLang="en-US" sz="2400" i="0"/>
              <a:t>디스크 데이터 접근</a:t>
            </a:r>
            <a:r>
              <a:rPr lang="en-US" altLang="ko-KR" sz="2400" i="0"/>
              <a:t>(Cont.)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683568" y="345152"/>
            <a:ext cx="1593188" cy="786072"/>
            <a:chOff x="5292080" y="4509120"/>
            <a:chExt cx="1593188" cy="786072"/>
          </a:xfrm>
          <a:solidFill>
            <a:srgbClr val="009900"/>
          </a:solidFill>
        </p:grpSpPr>
        <p:sp>
          <p:nvSpPr>
            <p:cNvPr id="5" name="타원 4"/>
            <p:cNvSpPr/>
            <p:nvPr/>
          </p:nvSpPr>
          <p:spPr bwMode="auto">
            <a:xfrm>
              <a:off x="5292080" y="4509120"/>
              <a:ext cx="1593188" cy="786072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0"/>
            <a:lstStyle/>
            <a:p>
              <a:pPr algn="just" eaLnBrk="1" latinLnBrk="1" hangingPunct="1">
                <a:lnSpc>
                  <a:spcPct val="150000"/>
                </a:lnSpc>
                <a:defRPr/>
              </a:pPr>
              <a:endParaRPr lang="ko-KR" altLang="en-US" sz="1200" dirty="0" err="1">
                <a:solidFill>
                  <a:srgbClr val="009900"/>
                </a:solidFill>
                <a:latin typeface="+mj-ea"/>
                <a:ea typeface="+mj-ea"/>
              </a:endParaRPr>
            </a:p>
          </p:txBody>
        </p:sp>
        <p:cxnSp>
          <p:nvCxnSpPr>
            <p:cNvPr id="6" name="직선 연결선 5"/>
            <p:cNvCxnSpPr>
              <a:stCxn id="5" idx="0"/>
              <a:endCxn id="5" idx="4"/>
            </p:cNvCxnSpPr>
            <p:nvPr/>
          </p:nvCxnSpPr>
          <p:spPr bwMode="auto">
            <a:xfrm>
              <a:off x="6088674" y="4509120"/>
              <a:ext cx="0" cy="786072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직선 연결선 6"/>
            <p:cNvCxnSpPr>
              <a:stCxn id="5" idx="1"/>
              <a:endCxn id="5" idx="5"/>
            </p:cNvCxnSpPr>
            <p:nvPr/>
          </p:nvCxnSpPr>
          <p:spPr bwMode="auto">
            <a:xfrm>
              <a:off x="5525397" y="4624238"/>
              <a:ext cx="1126554" cy="5558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직선 연결선 7"/>
            <p:cNvCxnSpPr>
              <a:stCxn id="5" idx="2"/>
            </p:cNvCxnSpPr>
            <p:nvPr/>
          </p:nvCxnSpPr>
          <p:spPr bwMode="auto">
            <a:xfrm>
              <a:off x="5292080" y="4902156"/>
              <a:ext cx="159318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직선 연결선 8"/>
            <p:cNvCxnSpPr>
              <a:stCxn id="5" idx="3"/>
              <a:endCxn id="5" idx="7"/>
            </p:cNvCxnSpPr>
            <p:nvPr/>
          </p:nvCxnSpPr>
          <p:spPr bwMode="auto">
            <a:xfrm flipV="1">
              <a:off x="5525397" y="4624238"/>
              <a:ext cx="1126554" cy="5558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직선 연결선 9"/>
            <p:cNvCxnSpPr/>
            <p:nvPr/>
          </p:nvCxnSpPr>
          <p:spPr bwMode="auto">
            <a:xfrm flipH="1">
              <a:off x="5796137" y="4547024"/>
              <a:ext cx="582946" cy="718047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5792096" y="4547024"/>
              <a:ext cx="576064" cy="7200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직선 연결선 11"/>
            <p:cNvCxnSpPr/>
            <p:nvPr/>
          </p:nvCxnSpPr>
          <p:spPr bwMode="auto">
            <a:xfrm>
              <a:off x="5368994" y="4742236"/>
              <a:ext cx="1443800" cy="294871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직선 연결선 12"/>
            <p:cNvCxnSpPr/>
            <p:nvPr/>
          </p:nvCxnSpPr>
          <p:spPr bwMode="auto">
            <a:xfrm flipV="1">
              <a:off x="5368994" y="4759328"/>
              <a:ext cx="1443800" cy="294871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직사각형 13"/>
          <p:cNvSpPr/>
          <p:nvPr/>
        </p:nvSpPr>
        <p:spPr bwMode="auto">
          <a:xfrm>
            <a:off x="179388" y="1171575"/>
            <a:ext cx="1863725" cy="34131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r>
              <a:rPr lang="en-US" altLang="ko-KR" i="0" dirty="0">
                <a:solidFill>
                  <a:schemeClr val="bg1"/>
                </a:solidFill>
                <a:latin typeface="+mj-ea"/>
                <a:ea typeface="+mj-ea"/>
              </a:rPr>
              <a:t>2.4.4 </a:t>
            </a:r>
            <a:r>
              <a:rPr lang="ko-KR" altLang="en-US" i="0" dirty="0">
                <a:solidFill>
                  <a:schemeClr val="bg1"/>
                </a:solidFill>
                <a:latin typeface="+mj-ea"/>
                <a:ea typeface="+mj-ea"/>
              </a:rPr>
              <a:t>블록의 판독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098364" y="537932"/>
            <a:ext cx="1593188" cy="786072"/>
            <a:chOff x="5292080" y="4509120"/>
            <a:chExt cx="1593188" cy="786072"/>
          </a:xfrm>
          <a:solidFill>
            <a:srgbClr val="00B0F0"/>
          </a:solidFill>
        </p:grpSpPr>
        <p:sp>
          <p:nvSpPr>
            <p:cNvPr id="16" name="타원 15"/>
            <p:cNvSpPr/>
            <p:nvPr/>
          </p:nvSpPr>
          <p:spPr bwMode="auto">
            <a:xfrm>
              <a:off x="5292080" y="4509120"/>
              <a:ext cx="1593188" cy="786072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0"/>
            <a:lstStyle/>
            <a:p>
              <a:pPr algn="just" eaLnBrk="1" latinLnBrk="1" hangingPunct="1">
                <a:lnSpc>
                  <a:spcPct val="150000"/>
                </a:lnSpc>
                <a:defRPr/>
              </a:pPr>
              <a:endParaRPr lang="ko-KR" altLang="en-US" sz="1200" dirty="0" err="1">
                <a:solidFill>
                  <a:srgbClr val="009900"/>
                </a:solidFill>
                <a:latin typeface="+mj-ea"/>
                <a:ea typeface="+mj-ea"/>
              </a:endParaRPr>
            </a:p>
          </p:txBody>
        </p:sp>
        <p:cxnSp>
          <p:nvCxnSpPr>
            <p:cNvPr id="17" name="직선 연결선 16"/>
            <p:cNvCxnSpPr>
              <a:stCxn id="16" idx="0"/>
              <a:endCxn id="16" idx="4"/>
            </p:cNvCxnSpPr>
            <p:nvPr/>
          </p:nvCxnSpPr>
          <p:spPr bwMode="auto">
            <a:xfrm>
              <a:off x="6088674" y="4509120"/>
              <a:ext cx="0" cy="786072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직선 연결선 17"/>
            <p:cNvCxnSpPr>
              <a:stCxn id="16" idx="1"/>
              <a:endCxn id="16" idx="5"/>
            </p:cNvCxnSpPr>
            <p:nvPr/>
          </p:nvCxnSpPr>
          <p:spPr bwMode="auto">
            <a:xfrm>
              <a:off x="5525397" y="4624238"/>
              <a:ext cx="1126554" cy="5558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직선 연결선 18"/>
            <p:cNvCxnSpPr>
              <a:stCxn id="16" idx="2"/>
            </p:cNvCxnSpPr>
            <p:nvPr/>
          </p:nvCxnSpPr>
          <p:spPr bwMode="auto">
            <a:xfrm>
              <a:off x="5292080" y="4902156"/>
              <a:ext cx="159318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직선 연결선 19"/>
            <p:cNvCxnSpPr>
              <a:stCxn id="16" idx="3"/>
              <a:endCxn id="16" idx="7"/>
            </p:cNvCxnSpPr>
            <p:nvPr/>
          </p:nvCxnSpPr>
          <p:spPr bwMode="auto">
            <a:xfrm flipV="1">
              <a:off x="5525397" y="4624238"/>
              <a:ext cx="1126554" cy="5558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직선 연결선 20"/>
            <p:cNvCxnSpPr/>
            <p:nvPr/>
          </p:nvCxnSpPr>
          <p:spPr bwMode="auto">
            <a:xfrm flipH="1">
              <a:off x="5796137" y="4547024"/>
              <a:ext cx="582946" cy="718047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직선 연결선 21"/>
            <p:cNvCxnSpPr/>
            <p:nvPr/>
          </p:nvCxnSpPr>
          <p:spPr bwMode="auto">
            <a:xfrm>
              <a:off x="5792096" y="4547024"/>
              <a:ext cx="576064" cy="7200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직선 연결선 22"/>
            <p:cNvCxnSpPr/>
            <p:nvPr/>
          </p:nvCxnSpPr>
          <p:spPr bwMode="auto">
            <a:xfrm>
              <a:off x="5368994" y="4742236"/>
              <a:ext cx="1443800" cy="294871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직선 연결선 23"/>
            <p:cNvCxnSpPr/>
            <p:nvPr/>
          </p:nvCxnSpPr>
          <p:spPr bwMode="auto">
            <a:xfrm flipV="1">
              <a:off x="5368994" y="4759328"/>
              <a:ext cx="1443800" cy="294871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5" name="Text Box 102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98463" y="1512888"/>
            <a:ext cx="8355012" cy="5005387"/>
          </a:xfrm>
          <a:prstGeom prst="rect">
            <a:avLst/>
          </a:prstGeom>
          <a:blipFill>
            <a:blip r:embed="rId2"/>
            <a:stretch>
              <a:fillRect l="-291"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1076769" y="6520259"/>
            <a:ext cx="6981914" cy="365125"/>
          </a:xfrm>
        </p:spPr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00192"/>
            <a:ext cx="1905000" cy="457200"/>
          </a:xfrm>
        </p:spPr>
        <p:txBody>
          <a:bodyPr/>
          <a:lstStyle/>
          <a:p>
            <a:pPr>
              <a:defRPr/>
            </a:pPr>
            <a:fld id="{C4A761FD-9884-4D2C-AEAF-6DB00F831E15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1026"/>
          <p:cNvSpPr>
            <a:spLocks noChangeArrowheads="1"/>
          </p:cNvSpPr>
          <p:nvPr/>
        </p:nvSpPr>
        <p:spPr bwMode="auto">
          <a:xfrm>
            <a:off x="2446338" y="509588"/>
            <a:ext cx="4240212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i="0"/>
              <a:t> 2.4 </a:t>
            </a:r>
            <a:r>
              <a:rPr lang="ko-KR" altLang="en-US" sz="2400" i="0"/>
              <a:t>디스크 데이터 접근</a:t>
            </a:r>
            <a:r>
              <a:rPr lang="en-US" altLang="ko-KR" sz="2400" i="0"/>
              <a:t>(Cont.)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683568" y="345152"/>
            <a:ext cx="1593188" cy="786072"/>
            <a:chOff x="5292080" y="4509120"/>
            <a:chExt cx="1593188" cy="786072"/>
          </a:xfrm>
          <a:solidFill>
            <a:srgbClr val="009900"/>
          </a:solidFill>
        </p:grpSpPr>
        <p:sp>
          <p:nvSpPr>
            <p:cNvPr id="5" name="타원 4"/>
            <p:cNvSpPr/>
            <p:nvPr/>
          </p:nvSpPr>
          <p:spPr bwMode="auto">
            <a:xfrm>
              <a:off x="5292080" y="4509120"/>
              <a:ext cx="1593188" cy="786072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0"/>
            <a:lstStyle/>
            <a:p>
              <a:pPr algn="just" eaLnBrk="1" latinLnBrk="1" hangingPunct="1">
                <a:lnSpc>
                  <a:spcPct val="150000"/>
                </a:lnSpc>
                <a:defRPr/>
              </a:pPr>
              <a:endParaRPr lang="ko-KR" altLang="en-US" sz="1200" dirty="0" err="1">
                <a:solidFill>
                  <a:srgbClr val="009900"/>
                </a:solidFill>
                <a:latin typeface="+mj-ea"/>
                <a:ea typeface="+mj-ea"/>
              </a:endParaRPr>
            </a:p>
          </p:txBody>
        </p:sp>
        <p:cxnSp>
          <p:nvCxnSpPr>
            <p:cNvPr id="6" name="직선 연결선 5"/>
            <p:cNvCxnSpPr>
              <a:stCxn id="5" idx="0"/>
              <a:endCxn id="5" idx="4"/>
            </p:cNvCxnSpPr>
            <p:nvPr/>
          </p:nvCxnSpPr>
          <p:spPr bwMode="auto">
            <a:xfrm>
              <a:off x="6088674" y="4509120"/>
              <a:ext cx="0" cy="786072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직선 연결선 6"/>
            <p:cNvCxnSpPr>
              <a:stCxn id="5" idx="1"/>
              <a:endCxn id="5" idx="5"/>
            </p:cNvCxnSpPr>
            <p:nvPr/>
          </p:nvCxnSpPr>
          <p:spPr bwMode="auto">
            <a:xfrm>
              <a:off x="5525397" y="4624238"/>
              <a:ext cx="1126554" cy="5558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직선 연결선 7"/>
            <p:cNvCxnSpPr>
              <a:stCxn id="5" idx="2"/>
            </p:cNvCxnSpPr>
            <p:nvPr/>
          </p:nvCxnSpPr>
          <p:spPr bwMode="auto">
            <a:xfrm>
              <a:off x="5292080" y="4902156"/>
              <a:ext cx="159318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직선 연결선 8"/>
            <p:cNvCxnSpPr>
              <a:stCxn id="5" idx="3"/>
              <a:endCxn id="5" idx="7"/>
            </p:cNvCxnSpPr>
            <p:nvPr/>
          </p:nvCxnSpPr>
          <p:spPr bwMode="auto">
            <a:xfrm flipV="1">
              <a:off x="5525397" y="4624238"/>
              <a:ext cx="1126554" cy="5558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직선 연결선 9"/>
            <p:cNvCxnSpPr/>
            <p:nvPr/>
          </p:nvCxnSpPr>
          <p:spPr bwMode="auto">
            <a:xfrm flipH="1">
              <a:off x="5796137" y="4547024"/>
              <a:ext cx="582946" cy="718047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5792096" y="4547024"/>
              <a:ext cx="576064" cy="7200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직선 연결선 11"/>
            <p:cNvCxnSpPr/>
            <p:nvPr/>
          </p:nvCxnSpPr>
          <p:spPr bwMode="auto">
            <a:xfrm>
              <a:off x="5368994" y="4742236"/>
              <a:ext cx="1443800" cy="294871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직선 연결선 12"/>
            <p:cNvCxnSpPr/>
            <p:nvPr/>
          </p:nvCxnSpPr>
          <p:spPr bwMode="auto">
            <a:xfrm flipV="1">
              <a:off x="5368994" y="4759328"/>
              <a:ext cx="1443800" cy="294871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직사각형 13"/>
          <p:cNvSpPr/>
          <p:nvPr/>
        </p:nvSpPr>
        <p:spPr bwMode="auto">
          <a:xfrm>
            <a:off x="179388" y="1171575"/>
            <a:ext cx="2232025" cy="34131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r>
              <a:rPr lang="en-US" altLang="ko-KR" i="0" dirty="0">
                <a:solidFill>
                  <a:schemeClr val="bg1"/>
                </a:solidFill>
                <a:latin typeface="+mj-ea"/>
                <a:ea typeface="+mj-ea"/>
              </a:rPr>
              <a:t>2.4.4 </a:t>
            </a:r>
            <a:r>
              <a:rPr lang="ko-KR" altLang="en-US" i="0" dirty="0">
                <a:solidFill>
                  <a:schemeClr val="bg1"/>
                </a:solidFill>
                <a:latin typeface="+mj-ea"/>
                <a:ea typeface="+mj-ea"/>
              </a:rPr>
              <a:t>블록의 판독</a:t>
            </a:r>
            <a:r>
              <a:rPr lang="en-US" altLang="ko-KR" i="0" dirty="0">
                <a:solidFill>
                  <a:schemeClr val="bg1"/>
                </a:solidFill>
                <a:latin typeface="+mj-ea"/>
                <a:ea typeface="+mj-ea"/>
              </a:rPr>
              <a:t>(Cont.)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098364" y="537932"/>
            <a:ext cx="1593188" cy="786072"/>
            <a:chOff x="5292080" y="4509120"/>
            <a:chExt cx="1593188" cy="786072"/>
          </a:xfrm>
          <a:solidFill>
            <a:srgbClr val="00B0F0"/>
          </a:solidFill>
        </p:grpSpPr>
        <p:sp>
          <p:nvSpPr>
            <p:cNvPr id="16" name="타원 15"/>
            <p:cNvSpPr/>
            <p:nvPr/>
          </p:nvSpPr>
          <p:spPr bwMode="auto">
            <a:xfrm>
              <a:off x="5292080" y="4509120"/>
              <a:ext cx="1593188" cy="786072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0"/>
            <a:lstStyle/>
            <a:p>
              <a:pPr algn="just" eaLnBrk="1" latinLnBrk="1" hangingPunct="1">
                <a:lnSpc>
                  <a:spcPct val="150000"/>
                </a:lnSpc>
                <a:defRPr/>
              </a:pPr>
              <a:endParaRPr lang="ko-KR" altLang="en-US" sz="1200" dirty="0" err="1">
                <a:solidFill>
                  <a:srgbClr val="009900"/>
                </a:solidFill>
                <a:latin typeface="+mj-ea"/>
                <a:ea typeface="+mj-ea"/>
              </a:endParaRPr>
            </a:p>
          </p:txBody>
        </p:sp>
        <p:cxnSp>
          <p:nvCxnSpPr>
            <p:cNvPr id="17" name="직선 연결선 16"/>
            <p:cNvCxnSpPr>
              <a:stCxn id="16" idx="0"/>
              <a:endCxn id="16" idx="4"/>
            </p:cNvCxnSpPr>
            <p:nvPr/>
          </p:nvCxnSpPr>
          <p:spPr bwMode="auto">
            <a:xfrm>
              <a:off x="6088674" y="4509120"/>
              <a:ext cx="0" cy="786072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직선 연결선 17"/>
            <p:cNvCxnSpPr>
              <a:stCxn id="16" idx="1"/>
              <a:endCxn id="16" idx="5"/>
            </p:cNvCxnSpPr>
            <p:nvPr/>
          </p:nvCxnSpPr>
          <p:spPr bwMode="auto">
            <a:xfrm>
              <a:off x="5525397" y="4624238"/>
              <a:ext cx="1126554" cy="5558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직선 연결선 18"/>
            <p:cNvCxnSpPr>
              <a:stCxn id="16" idx="2"/>
            </p:cNvCxnSpPr>
            <p:nvPr/>
          </p:nvCxnSpPr>
          <p:spPr bwMode="auto">
            <a:xfrm>
              <a:off x="5292080" y="4902156"/>
              <a:ext cx="159318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직선 연결선 19"/>
            <p:cNvCxnSpPr>
              <a:stCxn id="16" idx="3"/>
              <a:endCxn id="16" idx="7"/>
            </p:cNvCxnSpPr>
            <p:nvPr/>
          </p:nvCxnSpPr>
          <p:spPr bwMode="auto">
            <a:xfrm flipV="1">
              <a:off x="5525397" y="4624238"/>
              <a:ext cx="1126554" cy="5558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직선 연결선 20"/>
            <p:cNvCxnSpPr/>
            <p:nvPr/>
          </p:nvCxnSpPr>
          <p:spPr bwMode="auto">
            <a:xfrm flipH="1">
              <a:off x="5796137" y="4547024"/>
              <a:ext cx="582946" cy="718047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직선 연결선 21"/>
            <p:cNvCxnSpPr/>
            <p:nvPr/>
          </p:nvCxnSpPr>
          <p:spPr bwMode="auto">
            <a:xfrm>
              <a:off x="5792096" y="4547024"/>
              <a:ext cx="576064" cy="7200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직선 연결선 22"/>
            <p:cNvCxnSpPr/>
            <p:nvPr/>
          </p:nvCxnSpPr>
          <p:spPr bwMode="auto">
            <a:xfrm>
              <a:off x="5368994" y="4742236"/>
              <a:ext cx="1443800" cy="294871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직선 연결선 23"/>
            <p:cNvCxnSpPr/>
            <p:nvPr/>
          </p:nvCxnSpPr>
          <p:spPr bwMode="auto">
            <a:xfrm flipV="1">
              <a:off x="5368994" y="4759328"/>
              <a:ext cx="1443800" cy="294871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5" name="Text Box 102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98463" y="1512888"/>
            <a:ext cx="8355012" cy="5005387"/>
          </a:xfrm>
          <a:prstGeom prst="rect">
            <a:avLst/>
          </a:prstGeom>
          <a:blipFill>
            <a:blip r:embed="rId2"/>
            <a:stretch>
              <a:fillRect l="-291"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1076769" y="6520259"/>
            <a:ext cx="6981914" cy="365125"/>
          </a:xfrm>
        </p:spPr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00192"/>
            <a:ext cx="1905000" cy="457200"/>
          </a:xfrm>
        </p:spPr>
        <p:txBody>
          <a:bodyPr/>
          <a:lstStyle/>
          <a:p>
            <a:pPr>
              <a:defRPr/>
            </a:pPr>
            <a:fld id="{C4A761FD-9884-4D2C-AEAF-6DB00F831E15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1026"/>
          <p:cNvSpPr>
            <a:spLocks noChangeArrowheads="1"/>
          </p:cNvSpPr>
          <p:nvPr/>
        </p:nvSpPr>
        <p:spPr bwMode="auto">
          <a:xfrm>
            <a:off x="2446338" y="509588"/>
            <a:ext cx="4240212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i="0"/>
              <a:t> 2.4 </a:t>
            </a:r>
            <a:r>
              <a:rPr lang="ko-KR" altLang="en-US" sz="2400" i="0"/>
              <a:t>디스크 데이터 접근</a:t>
            </a:r>
            <a:r>
              <a:rPr lang="en-US" altLang="ko-KR" sz="2400" i="0"/>
              <a:t>(Cont.)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683568" y="345152"/>
            <a:ext cx="1593188" cy="786072"/>
            <a:chOff x="5292080" y="4509120"/>
            <a:chExt cx="1593188" cy="786072"/>
          </a:xfrm>
          <a:solidFill>
            <a:srgbClr val="009900"/>
          </a:solidFill>
        </p:grpSpPr>
        <p:sp>
          <p:nvSpPr>
            <p:cNvPr id="5" name="타원 4"/>
            <p:cNvSpPr/>
            <p:nvPr/>
          </p:nvSpPr>
          <p:spPr bwMode="auto">
            <a:xfrm>
              <a:off x="5292080" y="4509120"/>
              <a:ext cx="1593188" cy="786072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0"/>
            <a:lstStyle/>
            <a:p>
              <a:pPr algn="just" eaLnBrk="1" latinLnBrk="1" hangingPunct="1">
                <a:lnSpc>
                  <a:spcPct val="150000"/>
                </a:lnSpc>
                <a:defRPr/>
              </a:pPr>
              <a:endParaRPr lang="ko-KR" altLang="en-US" sz="1200" dirty="0" err="1">
                <a:solidFill>
                  <a:srgbClr val="009900"/>
                </a:solidFill>
                <a:latin typeface="+mj-ea"/>
                <a:ea typeface="+mj-ea"/>
              </a:endParaRPr>
            </a:p>
          </p:txBody>
        </p:sp>
        <p:cxnSp>
          <p:nvCxnSpPr>
            <p:cNvPr id="6" name="직선 연결선 5"/>
            <p:cNvCxnSpPr>
              <a:stCxn id="5" idx="0"/>
              <a:endCxn id="5" idx="4"/>
            </p:cNvCxnSpPr>
            <p:nvPr/>
          </p:nvCxnSpPr>
          <p:spPr bwMode="auto">
            <a:xfrm>
              <a:off x="6088674" y="4509120"/>
              <a:ext cx="0" cy="786072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직선 연결선 6"/>
            <p:cNvCxnSpPr>
              <a:stCxn id="5" idx="1"/>
              <a:endCxn id="5" idx="5"/>
            </p:cNvCxnSpPr>
            <p:nvPr/>
          </p:nvCxnSpPr>
          <p:spPr bwMode="auto">
            <a:xfrm>
              <a:off x="5525397" y="4624238"/>
              <a:ext cx="1126554" cy="5558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직선 연결선 7"/>
            <p:cNvCxnSpPr>
              <a:stCxn id="5" idx="2"/>
            </p:cNvCxnSpPr>
            <p:nvPr/>
          </p:nvCxnSpPr>
          <p:spPr bwMode="auto">
            <a:xfrm>
              <a:off x="5292080" y="4902156"/>
              <a:ext cx="159318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직선 연결선 8"/>
            <p:cNvCxnSpPr>
              <a:stCxn id="5" idx="3"/>
              <a:endCxn id="5" idx="7"/>
            </p:cNvCxnSpPr>
            <p:nvPr/>
          </p:nvCxnSpPr>
          <p:spPr bwMode="auto">
            <a:xfrm flipV="1">
              <a:off x="5525397" y="4624238"/>
              <a:ext cx="1126554" cy="5558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직선 연결선 9"/>
            <p:cNvCxnSpPr/>
            <p:nvPr/>
          </p:nvCxnSpPr>
          <p:spPr bwMode="auto">
            <a:xfrm flipH="1">
              <a:off x="5796137" y="4547024"/>
              <a:ext cx="582946" cy="718047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5792096" y="4547024"/>
              <a:ext cx="576064" cy="7200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직선 연결선 11"/>
            <p:cNvCxnSpPr/>
            <p:nvPr/>
          </p:nvCxnSpPr>
          <p:spPr bwMode="auto">
            <a:xfrm>
              <a:off x="5368994" y="4742236"/>
              <a:ext cx="1443800" cy="294871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직선 연결선 12"/>
            <p:cNvCxnSpPr/>
            <p:nvPr/>
          </p:nvCxnSpPr>
          <p:spPr bwMode="auto">
            <a:xfrm flipV="1">
              <a:off x="5368994" y="4759328"/>
              <a:ext cx="1443800" cy="294871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직사각형 13"/>
          <p:cNvSpPr/>
          <p:nvPr/>
        </p:nvSpPr>
        <p:spPr bwMode="auto">
          <a:xfrm>
            <a:off x="179388" y="1171575"/>
            <a:ext cx="2232025" cy="34131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r>
              <a:rPr lang="en-US" altLang="ko-KR" i="0" dirty="0">
                <a:solidFill>
                  <a:schemeClr val="bg1"/>
                </a:solidFill>
                <a:latin typeface="+mj-ea"/>
                <a:ea typeface="+mj-ea"/>
              </a:rPr>
              <a:t>2.4.4 </a:t>
            </a:r>
            <a:r>
              <a:rPr lang="ko-KR" altLang="en-US" i="0" dirty="0">
                <a:solidFill>
                  <a:schemeClr val="bg1"/>
                </a:solidFill>
                <a:latin typeface="+mj-ea"/>
                <a:ea typeface="+mj-ea"/>
              </a:rPr>
              <a:t>블록의 판독</a:t>
            </a:r>
            <a:r>
              <a:rPr lang="en-US" altLang="ko-KR" i="0" dirty="0">
                <a:solidFill>
                  <a:schemeClr val="bg1"/>
                </a:solidFill>
                <a:latin typeface="+mj-ea"/>
                <a:ea typeface="+mj-ea"/>
              </a:rPr>
              <a:t>(Cont.)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098364" y="537932"/>
            <a:ext cx="1593188" cy="786072"/>
            <a:chOff x="5292080" y="4509120"/>
            <a:chExt cx="1593188" cy="786072"/>
          </a:xfrm>
          <a:solidFill>
            <a:srgbClr val="00B0F0"/>
          </a:solidFill>
        </p:grpSpPr>
        <p:sp>
          <p:nvSpPr>
            <p:cNvPr id="16" name="타원 15"/>
            <p:cNvSpPr/>
            <p:nvPr/>
          </p:nvSpPr>
          <p:spPr bwMode="auto">
            <a:xfrm>
              <a:off x="5292080" y="4509120"/>
              <a:ext cx="1593188" cy="786072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0"/>
            <a:lstStyle/>
            <a:p>
              <a:pPr algn="just" eaLnBrk="1" latinLnBrk="1" hangingPunct="1">
                <a:lnSpc>
                  <a:spcPct val="150000"/>
                </a:lnSpc>
                <a:defRPr/>
              </a:pPr>
              <a:endParaRPr lang="ko-KR" altLang="en-US" sz="1200" dirty="0" err="1">
                <a:solidFill>
                  <a:srgbClr val="009900"/>
                </a:solidFill>
                <a:latin typeface="+mj-ea"/>
                <a:ea typeface="+mj-ea"/>
              </a:endParaRPr>
            </a:p>
          </p:txBody>
        </p:sp>
        <p:cxnSp>
          <p:nvCxnSpPr>
            <p:cNvPr id="17" name="직선 연결선 16"/>
            <p:cNvCxnSpPr>
              <a:stCxn id="16" idx="0"/>
              <a:endCxn id="16" idx="4"/>
            </p:cNvCxnSpPr>
            <p:nvPr/>
          </p:nvCxnSpPr>
          <p:spPr bwMode="auto">
            <a:xfrm>
              <a:off x="6088674" y="4509120"/>
              <a:ext cx="0" cy="786072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직선 연결선 17"/>
            <p:cNvCxnSpPr>
              <a:stCxn id="16" idx="1"/>
              <a:endCxn id="16" idx="5"/>
            </p:cNvCxnSpPr>
            <p:nvPr/>
          </p:nvCxnSpPr>
          <p:spPr bwMode="auto">
            <a:xfrm>
              <a:off x="5525397" y="4624238"/>
              <a:ext cx="1126554" cy="5558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직선 연결선 18"/>
            <p:cNvCxnSpPr>
              <a:stCxn id="16" idx="2"/>
            </p:cNvCxnSpPr>
            <p:nvPr/>
          </p:nvCxnSpPr>
          <p:spPr bwMode="auto">
            <a:xfrm>
              <a:off x="5292080" y="4902156"/>
              <a:ext cx="159318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직선 연결선 19"/>
            <p:cNvCxnSpPr>
              <a:stCxn id="16" idx="3"/>
              <a:endCxn id="16" idx="7"/>
            </p:cNvCxnSpPr>
            <p:nvPr/>
          </p:nvCxnSpPr>
          <p:spPr bwMode="auto">
            <a:xfrm flipV="1">
              <a:off x="5525397" y="4624238"/>
              <a:ext cx="1126554" cy="5558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직선 연결선 20"/>
            <p:cNvCxnSpPr/>
            <p:nvPr/>
          </p:nvCxnSpPr>
          <p:spPr bwMode="auto">
            <a:xfrm flipH="1">
              <a:off x="5796137" y="4547024"/>
              <a:ext cx="582946" cy="718047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직선 연결선 21"/>
            <p:cNvCxnSpPr/>
            <p:nvPr/>
          </p:nvCxnSpPr>
          <p:spPr bwMode="auto">
            <a:xfrm>
              <a:off x="5792096" y="4547024"/>
              <a:ext cx="576064" cy="7200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직선 연결선 22"/>
            <p:cNvCxnSpPr/>
            <p:nvPr/>
          </p:nvCxnSpPr>
          <p:spPr bwMode="auto">
            <a:xfrm>
              <a:off x="5368994" y="4742236"/>
              <a:ext cx="1443800" cy="294871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직선 연결선 23"/>
            <p:cNvCxnSpPr/>
            <p:nvPr/>
          </p:nvCxnSpPr>
          <p:spPr bwMode="auto">
            <a:xfrm flipV="1">
              <a:off x="5368994" y="4759328"/>
              <a:ext cx="1443800" cy="294871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6" name="TextBox 2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96464" y="1512888"/>
            <a:ext cx="8352000" cy="5192712"/>
          </a:xfrm>
          <a:prstGeom prst="rect">
            <a:avLst/>
          </a:prstGeom>
          <a:blipFill>
            <a:blip r:embed="rId2"/>
            <a:stretch>
              <a:fillRect l="-291"/>
            </a:stretch>
          </a:blipFill>
          <a:ln w="19050">
            <a:solidFill>
              <a:schemeClr val="tx1"/>
            </a:solidFill>
          </a:ln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grpSp>
        <p:nvGrpSpPr>
          <p:cNvPr id="27656" name="그룹 39"/>
          <p:cNvGrpSpPr>
            <a:grpSpLocks noChangeAspect="1"/>
          </p:cNvGrpSpPr>
          <p:nvPr/>
        </p:nvGrpSpPr>
        <p:grpSpPr bwMode="auto">
          <a:xfrm>
            <a:off x="755650" y="5689600"/>
            <a:ext cx="2797175" cy="288925"/>
            <a:chOff x="1185604" y="2924944"/>
            <a:chExt cx="2796917" cy="288033"/>
          </a:xfrm>
        </p:grpSpPr>
        <p:sp>
          <p:nvSpPr>
            <p:cNvPr id="30" name="직사각형 29"/>
            <p:cNvSpPr/>
            <p:nvPr/>
          </p:nvSpPr>
          <p:spPr bwMode="auto">
            <a:xfrm>
              <a:off x="1185604" y="2924944"/>
              <a:ext cx="587321" cy="2880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0"/>
            <a:lstStyle/>
            <a:p>
              <a:pPr algn="just" eaLnBrk="1" latinLnBrk="1" hangingPunct="1">
                <a:lnSpc>
                  <a:spcPct val="150000"/>
                </a:lnSpc>
                <a:defRPr/>
              </a:pPr>
              <a:r>
                <a:rPr lang="ko-KR" altLang="en-US" sz="1200" dirty="0">
                  <a:latin typeface="+mj-ea"/>
                  <a:ea typeface="+mj-ea"/>
                </a:rPr>
                <a:t>섹터</a:t>
              </a:r>
              <a:r>
                <a:rPr lang="en-US" altLang="ko-KR" sz="1200" dirty="0">
                  <a:latin typeface="+mj-ea"/>
                  <a:ea typeface="+mj-ea"/>
                </a:rPr>
                <a:t>1</a:t>
              </a:r>
              <a:endParaRPr lang="ko-KR" altLang="en-US" sz="1200" dirty="0" err="1">
                <a:latin typeface="+mj-ea"/>
                <a:ea typeface="+mj-ea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1771338" y="2924944"/>
              <a:ext cx="158735" cy="288033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 algn="just" eaLnBrk="1" latinLnBrk="1" hangingPunct="1">
                <a:lnSpc>
                  <a:spcPct val="150000"/>
                </a:lnSpc>
                <a:defRPr/>
              </a:pPr>
              <a:r>
                <a:rPr lang="en-US" altLang="ko-KR" sz="1200" dirty="0">
                  <a:latin typeface="+mj-ea"/>
                  <a:ea typeface="+mj-ea"/>
                </a:rPr>
                <a:t>G</a:t>
              </a:r>
              <a:endParaRPr lang="ko-KR" altLang="en-US" sz="1200" dirty="0">
                <a:latin typeface="+mj-ea"/>
                <a:ea typeface="+mj-ea"/>
              </a:endParaRPr>
            </a:p>
          </p:txBody>
        </p:sp>
        <p:sp>
          <p:nvSpPr>
            <p:cNvPr id="34" name="직사각형 33"/>
            <p:cNvSpPr/>
            <p:nvPr/>
          </p:nvSpPr>
          <p:spPr bwMode="auto">
            <a:xfrm>
              <a:off x="1930073" y="2928109"/>
              <a:ext cx="587321" cy="28170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0"/>
            <a:lstStyle/>
            <a:p>
              <a:pPr algn="just" eaLnBrk="1" latinLnBrk="1" hangingPunct="1">
                <a:lnSpc>
                  <a:spcPct val="150000"/>
                </a:lnSpc>
                <a:defRPr/>
              </a:pPr>
              <a:r>
                <a:rPr lang="ko-KR" altLang="en-US" sz="1200" dirty="0">
                  <a:latin typeface="+mj-ea"/>
                  <a:ea typeface="+mj-ea"/>
                </a:rPr>
                <a:t>섹터</a:t>
              </a:r>
              <a:r>
                <a:rPr lang="en-US" altLang="ko-KR" sz="1200" dirty="0">
                  <a:latin typeface="+mj-ea"/>
                  <a:ea typeface="+mj-ea"/>
                </a:rPr>
                <a:t>2</a:t>
              </a:r>
              <a:endParaRPr lang="ko-KR" altLang="en-US" sz="1200" dirty="0" err="1">
                <a:latin typeface="+mj-ea"/>
                <a:ea typeface="+mj-ea"/>
              </a:endParaRPr>
            </a:p>
          </p:txBody>
        </p:sp>
        <p:sp>
          <p:nvSpPr>
            <p:cNvPr id="35" name="직사각형 34"/>
            <p:cNvSpPr/>
            <p:nvPr/>
          </p:nvSpPr>
          <p:spPr bwMode="auto">
            <a:xfrm>
              <a:off x="2522156" y="2928109"/>
              <a:ext cx="131751" cy="281703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 algn="just" eaLnBrk="1" latinLnBrk="1" hangingPunct="1">
                <a:lnSpc>
                  <a:spcPct val="150000"/>
                </a:lnSpc>
                <a:defRPr/>
              </a:pPr>
              <a:r>
                <a:rPr lang="en-US" altLang="ko-KR" sz="1200" dirty="0">
                  <a:latin typeface="+mj-ea"/>
                  <a:ea typeface="+mj-ea"/>
                </a:rPr>
                <a:t>G</a:t>
              </a:r>
              <a:endParaRPr lang="ko-KR" altLang="en-US" sz="1200" dirty="0" err="1">
                <a:latin typeface="+mj-ea"/>
                <a:ea typeface="+mj-ea"/>
              </a:endParaRPr>
            </a:p>
          </p:txBody>
        </p:sp>
        <p:sp>
          <p:nvSpPr>
            <p:cNvPr id="37" name="직사각형 36"/>
            <p:cNvSpPr/>
            <p:nvPr/>
          </p:nvSpPr>
          <p:spPr bwMode="auto">
            <a:xfrm>
              <a:off x="2653907" y="2924944"/>
              <a:ext cx="587321" cy="2880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0"/>
            <a:lstStyle/>
            <a:p>
              <a:pPr algn="just" eaLnBrk="1" latinLnBrk="1" hangingPunct="1">
                <a:lnSpc>
                  <a:spcPct val="150000"/>
                </a:lnSpc>
                <a:defRPr/>
              </a:pPr>
              <a:r>
                <a:rPr lang="ko-KR" altLang="en-US" sz="1200" dirty="0">
                  <a:latin typeface="+mj-ea"/>
                  <a:ea typeface="+mj-ea"/>
                </a:rPr>
                <a:t>섹터</a:t>
              </a:r>
              <a:r>
                <a:rPr lang="en-US" altLang="ko-KR" sz="1200" dirty="0">
                  <a:latin typeface="+mj-ea"/>
                  <a:ea typeface="+mj-ea"/>
                </a:rPr>
                <a:t>3</a:t>
              </a:r>
              <a:endParaRPr lang="ko-KR" altLang="en-US" sz="1200" dirty="0" err="1">
                <a:latin typeface="+mj-ea"/>
                <a:ea typeface="+mj-ea"/>
              </a:endParaRPr>
            </a:p>
          </p:txBody>
        </p:sp>
        <p:sp>
          <p:nvSpPr>
            <p:cNvPr id="38" name="직사각형 37"/>
            <p:cNvSpPr/>
            <p:nvPr/>
          </p:nvSpPr>
          <p:spPr bwMode="auto">
            <a:xfrm>
              <a:off x="3241227" y="2924944"/>
              <a:ext cx="160322" cy="288033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 algn="just" eaLnBrk="1" latinLnBrk="1" hangingPunct="1">
                <a:lnSpc>
                  <a:spcPct val="150000"/>
                </a:lnSpc>
                <a:defRPr/>
              </a:pPr>
              <a:r>
                <a:rPr lang="en-US" altLang="ko-KR" sz="1200" dirty="0">
                  <a:latin typeface="+mj-ea"/>
                  <a:ea typeface="+mj-ea"/>
                </a:rPr>
                <a:t>G</a:t>
              </a:r>
              <a:endParaRPr lang="ko-KR" altLang="en-US" sz="1200" dirty="0" err="1">
                <a:latin typeface="+mj-ea"/>
                <a:ea typeface="+mj-ea"/>
              </a:endParaRPr>
            </a:p>
          </p:txBody>
        </p:sp>
        <p:sp>
          <p:nvSpPr>
            <p:cNvPr id="39" name="직사각형 38"/>
            <p:cNvSpPr/>
            <p:nvPr/>
          </p:nvSpPr>
          <p:spPr bwMode="auto">
            <a:xfrm>
              <a:off x="3395200" y="2924944"/>
              <a:ext cx="587321" cy="2880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0"/>
            <a:lstStyle/>
            <a:p>
              <a:pPr algn="just" eaLnBrk="1" latinLnBrk="1" hangingPunct="1">
                <a:lnSpc>
                  <a:spcPct val="150000"/>
                </a:lnSpc>
                <a:defRPr/>
              </a:pPr>
              <a:r>
                <a:rPr lang="ko-KR" altLang="en-US" sz="1200" dirty="0">
                  <a:latin typeface="+mj-ea"/>
                  <a:ea typeface="+mj-ea"/>
                </a:rPr>
                <a:t>섹터</a:t>
              </a:r>
              <a:r>
                <a:rPr lang="en-US" altLang="ko-KR" sz="1200" dirty="0">
                  <a:latin typeface="+mj-ea"/>
                  <a:ea typeface="+mj-ea"/>
                </a:rPr>
                <a:t>4</a:t>
              </a:r>
              <a:endParaRPr lang="ko-KR" altLang="en-US" sz="1200" dirty="0" err="1">
                <a:latin typeface="+mj-ea"/>
                <a:ea typeface="+mj-ea"/>
              </a:endParaRPr>
            </a:p>
          </p:txBody>
        </p:sp>
      </p:grpSp>
      <p:grpSp>
        <p:nvGrpSpPr>
          <p:cNvPr id="27657" name="그룹 48"/>
          <p:cNvGrpSpPr>
            <a:grpSpLocks noChangeAspect="1"/>
          </p:cNvGrpSpPr>
          <p:nvPr/>
        </p:nvGrpSpPr>
        <p:grpSpPr bwMode="auto">
          <a:xfrm>
            <a:off x="1123950" y="3403600"/>
            <a:ext cx="2797175" cy="287338"/>
            <a:chOff x="1185604" y="2924944"/>
            <a:chExt cx="2796917" cy="288033"/>
          </a:xfrm>
        </p:grpSpPr>
        <p:sp>
          <p:nvSpPr>
            <p:cNvPr id="50" name="직사각형 49"/>
            <p:cNvSpPr/>
            <p:nvPr/>
          </p:nvSpPr>
          <p:spPr bwMode="auto">
            <a:xfrm>
              <a:off x="1185604" y="2924944"/>
              <a:ext cx="587321" cy="2880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0"/>
            <a:lstStyle/>
            <a:p>
              <a:pPr algn="just" eaLnBrk="1" latinLnBrk="1" hangingPunct="1">
                <a:lnSpc>
                  <a:spcPct val="150000"/>
                </a:lnSpc>
                <a:defRPr/>
              </a:pPr>
              <a:r>
                <a:rPr lang="ko-KR" altLang="en-US" sz="1200" dirty="0">
                  <a:latin typeface="+mj-ea"/>
                  <a:ea typeface="+mj-ea"/>
                </a:rPr>
                <a:t>섹터</a:t>
              </a:r>
              <a:r>
                <a:rPr lang="en-US" altLang="ko-KR" sz="1200" dirty="0">
                  <a:latin typeface="+mj-ea"/>
                  <a:ea typeface="+mj-ea"/>
                </a:rPr>
                <a:t>1</a:t>
              </a:r>
              <a:endParaRPr lang="ko-KR" altLang="en-US" sz="1200" dirty="0" err="1">
                <a:latin typeface="+mj-ea"/>
                <a:ea typeface="+mj-ea"/>
              </a:endParaRPr>
            </a:p>
          </p:txBody>
        </p:sp>
        <p:sp>
          <p:nvSpPr>
            <p:cNvPr id="51" name="직사각형 50"/>
            <p:cNvSpPr/>
            <p:nvPr/>
          </p:nvSpPr>
          <p:spPr bwMode="auto">
            <a:xfrm>
              <a:off x="1771338" y="2924944"/>
              <a:ext cx="158735" cy="288033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 algn="just" eaLnBrk="1" latinLnBrk="1" hangingPunct="1">
                <a:lnSpc>
                  <a:spcPct val="150000"/>
                </a:lnSpc>
                <a:defRPr/>
              </a:pPr>
              <a:r>
                <a:rPr lang="en-US" altLang="ko-KR" sz="1200" dirty="0">
                  <a:latin typeface="+mj-ea"/>
                  <a:ea typeface="+mj-ea"/>
                </a:rPr>
                <a:t>G</a:t>
              </a:r>
              <a:endParaRPr lang="ko-KR" altLang="en-US" sz="1200" dirty="0">
                <a:latin typeface="+mj-ea"/>
                <a:ea typeface="+mj-ea"/>
              </a:endParaRPr>
            </a:p>
          </p:txBody>
        </p:sp>
        <p:sp>
          <p:nvSpPr>
            <p:cNvPr id="52" name="직사각형 51"/>
            <p:cNvSpPr/>
            <p:nvPr/>
          </p:nvSpPr>
          <p:spPr bwMode="auto">
            <a:xfrm>
              <a:off x="1930073" y="2928127"/>
              <a:ext cx="587321" cy="28166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0"/>
            <a:lstStyle/>
            <a:p>
              <a:pPr algn="just" eaLnBrk="1" latinLnBrk="1" hangingPunct="1">
                <a:lnSpc>
                  <a:spcPct val="150000"/>
                </a:lnSpc>
                <a:defRPr/>
              </a:pPr>
              <a:r>
                <a:rPr lang="ko-KR" altLang="en-US" sz="1200" dirty="0">
                  <a:latin typeface="+mj-ea"/>
                  <a:ea typeface="+mj-ea"/>
                </a:rPr>
                <a:t>섹터</a:t>
              </a:r>
              <a:r>
                <a:rPr lang="en-US" altLang="ko-KR" sz="1200" dirty="0">
                  <a:latin typeface="+mj-ea"/>
                  <a:ea typeface="+mj-ea"/>
                </a:rPr>
                <a:t>2</a:t>
              </a:r>
              <a:endParaRPr lang="ko-KR" altLang="en-US" sz="1200" dirty="0" err="1">
                <a:latin typeface="+mj-ea"/>
                <a:ea typeface="+mj-ea"/>
              </a:endParaRPr>
            </a:p>
          </p:txBody>
        </p:sp>
        <p:sp>
          <p:nvSpPr>
            <p:cNvPr id="53" name="직사각형 52"/>
            <p:cNvSpPr/>
            <p:nvPr/>
          </p:nvSpPr>
          <p:spPr bwMode="auto">
            <a:xfrm>
              <a:off x="2522156" y="2928127"/>
              <a:ext cx="131751" cy="281668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 algn="just" eaLnBrk="1" latinLnBrk="1" hangingPunct="1">
                <a:lnSpc>
                  <a:spcPct val="150000"/>
                </a:lnSpc>
                <a:defRPr/>
              </a:pPr>
              <a:r>
                <a:rPr lang="en-US" altLang="ko-KR" sz="1200" dirty="0">
                  <a:latin typeface="+mj-ea"/>
                  <a:ea typeface="+mj-ea"/>
                </a:rPr>
                <a:t>G</a:t>
              </a:r>
              <a:endParaRPr lang="ko-KR" altLang="en-US" sz="1200" dirty="0" err="1">
                <a:latin typeface="+mj-ea"/>
                <a:ea typeface="+mj-ea"/>
              </a:endParaRPr>
            </a:p>
          </p:txBody>
        </p:sp>
        <p:sp>
          <p:nvSpPr>
            <p:cNvPr id="54" name="직사각형 53"/>
            <p:cNvSpPr/>
            <p:nvPr/>
          </p:nvSpPr>
          <p:spPr bwMode="auto">
            <a:xfrm>
              <a:off x="2653907" y="2924944"/>
              <a:ext cx="587321" cy="2880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0"/>
            <a:lstStyle/>
            <a:p>
              <a:pPr algn="just" eaLnBrk="1" latinLnBrk="1" hangingPunct="1">
                <a:lnSpc>
                  <a:spcPct val="150000"/>
                </a:lnSpc>
                <a:defRPr/>
              </a:pPr>
              <a:r>
                <a:rPr lang="ko-KR" altLang="en-US" sz="1200" dirty="0">
                  <a:latin typeface="+mj-ea"/>
                  <a:ea typeface="+mj-ea"/>
                </a:rPr>
                <a:t>섹터</a:t>
              </a:r>
              <a:r>
                <a:rPr lang="en-US" altLang="ko-KR" sz="1200" dirty="0">
                  <a:latin typeface="+mj-ea"/>
                  <a:ea typeface="+mj-ea"/>
                </a:rPr>
                <a:t>3</a:t>
              </a:r>
              <a:endParaRPr lang="ko-KR" altLang="en-US" sz="1200" dirty="0" err="1">
                <a:latin typeface="+mj-ea"/>
                <a:ea typeface="+mj-ea"/>
              </a:endParaRPr>
            </a:p>
          </p:txBody>
        </p:sp>
        <p:sp>
          <p:nvSpPr>
            <p:cNvPr id="55" name="직사각형 54"/>
            <p:cNvSpPr/>
            <p:nvPr/>
          </p:nvSpPr>
          <p:spPr bwMode="auto">
            <a:xfrm>
              <a:off x="3241227" y="2924944"/>
              <a:ext cx="160322" cy="288033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 algn="just" eaLnBrk="1" latinLnBrk="1" hangingPunct="1">
                <a:lnSpc>
                  <a:spcPct val="150000"/>
                </a:lnSpc>
                <a:defRPr/>
              </a:pPr>
              <a:r>
                <a:rPr lang="en-US" altLang="ko-KR" sz="1200" dirty="0">
                  <a:latin typeface="+mj-ea"/>
                  <a:ea typeface="+mj-ea"/>
                </a:rPr>
                <a:t>G</a:t>
              </a:r>
              <a:endParaRPr lang="ko-KR" altLang="en-US" sz="1200" dirty="0" err="1">
                <a:latin typeface="+mj-ea"/>
                <a:ea typeface="+mj-ea"/>
              </a:endParaRPr>
            </a:p>
          </p:txBody>
        </p:sp>
        <p:sp>
          <p:nvSpPr>
            <p:cNvPr id="56" name="직사각형 55"/>
            <p:cNvSpPr/>
            <p:nvPr/>
          </p:nvSpPr>
          <p:spPr bwMode="auto">
            <a:xfrm>
              <a:off x="3395200" y="2924944"/>
              <a:ext cx="587321" cy="2880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0"/>
            <a:lstStyle/>
            <a:p>
              <a:pPr algn="just" eaLnBrk="1" latinLnBrk="1" hangingPunct="1">
                <a:lnSpc>
                  <a:spcPct val="150000"/>
                </a:lnSpc>
                <a:defRPr/>
              </a:pPr>
              <a:r>
                <a:rPr lang="ko-KR" altLang="en-US" sz="1200" dirty="0">
                  <a:latin typeface="+mj-ea"/>
                  <a:ea typeface="+mj-ea"/>
                </a:rPr>
                <a:t>섹터</a:t>
              </a:r>
              <a:r>
                <a:rPr lang="en-US" altLang="ko-KR" sz="1200" dirty="0">
                  <a:latin typeface="+mj-ea"/>
                  <a:ea typeface="+mj-ea"/>
                </a:rPr>
                <a:t>4</a:t>
              </a:r>
              <a:endParaRPr lang="ko-KR" altLang="en-US" sz="1200" dirty="0" err="1">
                <a:latin typeface="+mj-ea"/>
                <a:ea typeface="+mj-ea"/>
              </a:endParaRPr>
            </a:p>
          </p:txBody>
        </p:sp>
      </p:grp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1076769" y="6655729"/>
            <a:ext cx="6981914" cy="365125"/>
          </a:xfrm>
        </p:spPr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631536"/>
            <a:ext cx="1905000" cy="457200"/>
          </a:xfrm>
        </p:spPr>
        <p:txBody>
          <a:bodyPr/>
          <a:lstStyle/>
          <a:p>
            <a:pPr>
              <a:defRPr/>
            </a:pPr>
            <a:fld id="{C4A761FD-9884-4D2C-AEAF-6DB00F831E15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1026"/>
          <p:cNvSpPr>
            <a:spLocks noChangeArrowheads="1"/>
          </p:cNvSpPr>
          <p:nvPr/>
        </p:nvSpPr>
        <p:spPr bwMode="auto">
          <a:xfrm>
            <a:off x="2598738" y="661988"/>
            <a:ext cx="4240212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i="0"/>
              <a:t> 2.4 </a:t>
            </a:r>
            <a:r>
              <a:rPr lang="ko-KR" altLang="en-US" sz="2400" i="0"/>
              <a:t>디스크 데이터 접근</a:t>
            </a:r>
            <a:r>
              <a:rPr lang="en-US" altLang="ko-KR" sz="2400" i="0"/>
              <a:t>(Cont.)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35968" y="497552"/>
            <a:ext cx="1593188" cy="786072"/>
            <a:chOff x="5292080" y="4509120"/>
            <a:chExt cx="1593188" cy="786072"/>
          </a:xfrm>
          <a:solidFill>
            <a:srgbClr val="009900"/>
          </a:solidFill>
        </p:grpSpPr>
        <p:sp>
          <p:nvSpPr>
            <p:cNvPr id="5" name="타원 4"/>
            <p:cNvSpPr/>
            <p:nvPr/>
          </p:nvSpPr>
          <p:spPr bwMode="auto">
            <a:xfrm>
              <a:off x="5292080" y="4509120"/>
              <a:ext cx="1593188" cy="786072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0"/>
            <a:lstStyle/>
            <a:p>
              <a:pPr algn="just" eaLnBrk="1" latinLnBrk="1" hangingPunct="1">
                <a:lnSpc>
                  <a:spcPct val="150000"/>
                </a:lnSpc>
                <a:defRPr/>
              </a:pPr>
              <a:endParaRPr lang="ko-KR" altLang="en-US" sz="1200" dirty="0" err="1">
                <a:solidFill>
                  <a:srgbClr val="009900"/>
                </a:solidFill>
                <a:latin typeface="+mj-ea"/>
                <a:ea typeface="+mj-ea"/>
              </a:endParaRPr>
            </a:p>
          </p:txBody>
        </p:sp>
        <p:cxnSp>
          <p:nvCxnSpPr>
            <p:cNvPr id="6" name="직선 연결선 5"/>
            <p:cNvCxnSpPr>
              <a:stCxn id="5" idx="0"/>
              <a:endCxn id="5" idx="4"/>
            </p:cNvCxnSpPr>
            <p:nvPr/>
          </p:nvCxnSpPr>
          <p:spPr bwMode="auto">
            <a:xfrm>
              <a:off x="6088674" y="4509120"/>
              <a:ext cx="0" cy="786072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직선 연결선 6"/>
            <p:cNvCxnSpPr>
              <a:stCxn id="5" idx="1"/>
              <a:endCxn id="5" idx="5"/>
            </p:cNvCxnSpPr>
            <p:nvPr/>
          </p:nvCxnSpPr>
          <p:spPr bwMode="auto">
            <a:xfrm>
              <a:off x="5525397" y="4624238"/>
              <a:ext cx="1126554" cy="5558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직선 연결선 7"/>
            <p:cNvCxnSpPr>
              <a:stCxn id="5" idx="2"/>
            </p:cNvCxnSpPr>
            <p:nvPr/>
          </p:nvCxnSpPr>
          <p:spPr bwMode="auto">
            <a:xfrm>
              <a:off x="5292080" y="4902156"/>
              <a:ext cx="159318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직선 연결선 8"/>
            <p:cNvCxnSpPr>
              <a:stCxn id="5" idx="3"/>
              <a:endCxn id="5" idx="7"/>
            </p:cNvCxnSpPr>
            <p:nvPr/>
          </p:nvCxnSpPr>
          <p:spPr bwMode="auto">
            <a:xfrm flipV="1">
              <a:off x="5525397" y="4624238"/>
              <a:ext cx="1126554" cy="5558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직선 연결선 9"/>
            <p:cNvCxnSpPr/>
            <p:nvPr/>
          </p:nvCxnSpPr>
          <p:spPr bwMode="auto">
            <a:xfrm flipH="1">
              <a:off x="5796137" y="4547024"/>
              <a:ext cx="582946" cy="718047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5792096" y="4547024"/>
              <a:ext cx="576064" cy="7200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직선 연결선 11"/>
            <p:cNvCxnSpPr/>
            <p:nvPr/>
          </p:nvCxnSpPr>
          <p:spPr bwMode="auto">
            <a:xfrm>
              <a:off x="5368994" y="4742236"/>
              <a:ext cx="1443800" cy="294871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직선 연결선 12"/>
            <p:cNvCxnSpPr/>
            <p:nvPr/>
          </p:nvCxnSpPr>
          <p:spPr bwMode="auto">
            <a:xfrm flipV="1">
              <a:off x="5368994" y="4759328"/>
              <a:ext cx="1443800" cy="294871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직사각형 13"/>
          <p:cNvSpPr/>
          <p:nvPr/>
        </p:nvSpPr>
        <p:spPr bwMode="auto">
          <a:xfrm>
            <a:off x="331788" y="1323975"/>
            <a:ext cx="2232025" cy="34131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r>
              <a:rPr lang="en-US" altLang="ko-KR" i="0" dirty="0">
                <a:solidFill>
                  <a:schemeClr val="bg1"/>
                </a:solidFill>
                <a:latin typeface="+mj-ea"/>
                <a:ea typeface="+mj-ea"/>
              </a:rPr>
              <a:t>2.4.4 </a:t>
            </a:r>
            <a:r>
              <a:rPr lang="ko-KR" altLang="en-US" i="0" dirty="0">
                <a:solidFill>
                  <a:schemeClr val="bg1"/>
                </a:solidFill>
                <a:latin typeface="+mj-ea"/>
                <a:ea typeface="+mj-ea"/>
              </a:rPr>
              <a:t>블록의 판독</a:t>
            </a:r>
            <a:r>
              <a:rPr lang="en-US" altLang="ko-KR" i="0" dirty="0">
                <a:solidFill>
                  <a:schemeClr val="bg1"/>
                </a:solidFill>
                <a:latin typeface="+mj-ea"/>
                <a:ea typeface="+mj-ea"/>
              </a:rPr>
              <a:t>(Cont.)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250764" y="690332"/>
            <a:ext cx="1593188" cy="786072"/>
            <a:chOff x="5292080" y="4509120"/>
            <a:chExt cx="1593188" cy="786072"/>
          </a:xfrm>
          <a:solidFill>
            <a:srgbClr val="00B0F0"/>
          </a:solidFill>
        </p:grpSpPr>
        <p:sp>
          <p:nvSpPr>
            <p:cNvPr id="16" name="타원 15"/>
            <p:cNvSpPr/>
            <p:nvPr/>
          </p:nvSpPr>
          <p:spPr bwMode="auto">
            <a:xfrm>
              <a:off x="5292080" y="4509120"/>
              <a:ext cx="1593188" cy="786072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0"/>
            <a:lstStyle/>
            <a:p>
              <a:pPr algn="just" eaLnBrk="1" latinLnBrk="1" hangingPunct="1">
                <a:lnSpc>
                  <a:spcPct val="150000"/>
                </a:lnSpc>
                <a:defRPr/>
              </a:pPr>
              <a:endParaRPr lang="ko-KR" altLang="en-US" sz="1200" dirty="0" err="1">
                <a:solidFill>
                  <a:srgbClr val="009900"/>
                </a:solidFill>
                <a:latin typeface="+mj-ea"/>
                <a:ea typeface="+mj-ea"/>
              </a:endParaRPr>
            </a:p>
          </p:txBody>
        </p:sp>
        <p:cxnSp>
          <p:nvCxnSpPr>
            <p:cNvPr id="17" name="직선 연결선 16"/>
            <p:cNvCxnSpPr>
              <a:stCxn id="16" idx="0"/>
              <a:endCxn id="16" idx="4"/>
            </p:cNvCxnSpPr>
            <p:nvPr/>
          </p:nvCxnSpPr>
          <p:spPr bwMode="auto">
            <a:xfrm>
              <a:off x="6088674" y="4509120"/>
              <a:ext cx="0" cy="786072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직선 연결선 17"/>
            <p:cNvCxnSpPr>
              <a:stCxn id="16" idx="1"/>
              <a:endCxn id="16" idx="5"/>
            </p:cNvCxnSpPr>
            <p:nvPr/>
          </p:nvCxnSpPr>
          <p:spPr bwMode="auto">
            <a:xfrm>
              <a:off x="5525397" y="4624238"/>
              <a:ext cx="1126554" cy="5558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직선 연결선 18"/>
            <p:cNvCxnSpPr>
              <a:stCxn id="16" idx="2"/>
            </p:cNvCxnSpPr>
            <p:nvPr/>
          </p:nvCxnSpPr>
          <p:spPr bwMode="auto">
            <a:xfrm>
              <a:off x="5292080" y="4902156"/>
              <a:ext cx="159318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직선 연결선 19"/>
            <p:cNvCxnSpPr>
              <a:stCxn id="16" idx="3"/>
              <a:endCxn id="16" idx="7"/>
            </p:cNvCxnSpPr>
            <p:nvPr/>
          </p:nvCxnSpPr>
          <p:spPr bwMode="auto">
            <a:xfrm flipV="1">
              <a:off x="5525397" y="4624238"/>
              <a:ext cx="1126554" cy="5558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직선 연결선 20"/>
            <p:cNvCxnSpPr/>
            <p:nvPr/>
          </p:nvCxnSpPr>
          <p:spPr bwMode="auto">
            <a:xfrm flipH="1">
              <a:off x="5796137" y="4547024"/>
              <a:ext cx="582946" cy="718047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직선 연결선 21"/>
            <p:cNvCxnSpPr/>
            <p:nvPr/>
          </p:nvCxnSpPr>
          <p:spPr bwMode="auto">
            <a:xfrm>
              <a:off x="5792096" y="4547024"/>
              <a:ext cx="576064" cy="7200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직선 연결선 22"/>
            <p:cNvCxnSpPr/>
            <p:nvPr/>
          </p:nvCxnSpPr>
          <p:spPr bwMode="auto">
            <a:xfrm>
              <a:off x="5368994" y="4742236"/>
              <a:ext cx="1443800" cy="294871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직선 연결선 23"/>
            <p:cNvCxnSpPr/>
            <p:nvPr/>
          </p:nvCxnSpPr>
          <p:spPr bwMode="auto">
            <a:xfrm flipV="1">
              <a:off x="5368994" y="4759328"/>
              <a:ext cx="1443800" cy="294871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5" name="TextBox 2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19478" y="1663304"/>
            <a:ext cx="8352000" cy="4854387"/>
          </a:xfrm>
          <a:prstGeom prst="rect">
            <a:avLst/>
          </a:prstGeom>
          <a:blipFill>
            <a:blip r:embed="rId3"/>
            <a:stretch>
              <a:fillRect l="-291"/>
            </a:stretch>
          </a:blipFill>
          <a:ln w="19050">
            <a:solidFill>
              <a:schemeClr val="tx1"/>
            </a:solidFill>
          </a:ln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grpSp>
        <p:nvGrpSpPr>
          <p:cNvPr id="28680" name="그룹 25"/>
          <p:cNvGrpSpPr>
            <a:grpSpLocks/>
          </p:cNvGrpSpPr>
          <p:nvPr/>
        </p:nvGrpSpPr>
        <p:grpSpPr bwMode="auto">
          <a:xfrm>
            <a:off x="2997200" y="3068638"/>
            <a:ext cx="3195638" cy="1676400"/>
            <a:chOff x="2099588" y="3068960"/>
            <a:chExt cx="3195411" cy="1676400"/>
          </a:xfrm>
        </p:grpSpPr>
        <p:sp>
          <p:nvSpPr>
            <p:cNvPr id="27" name="원호 26"/>
            <p:cNvSpPr/>
            <p:nvPr/>
          </p:nvSpPr>
          <p:spPr bwMode="auto">
            <a:xfrm rot="2700000" flipH="1" flipV="1">
              <a:off x="2839256" y="3122990"/>
              <a:ext cx="1535113" cy="1538178"/>
            </a:xfrm>
            <a:prstGeom prst="arc">
              <a:avLst>
                <a:gd name="adj1" fmla="val 15724220"/>
                <a:gd name="adj2" fmla="val 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pPr algn="just" eaLnBrk="1" latinLnBrk="1" hangingPunct="1">
                <a:lnSpc>
                  <a:spcPct val="150000"/>
                </a:lnSpc>
                <a:defRPr/>
              </a:pPr>
              <a:endParaRPr lang="ko-KR" altLang="en-US"/>
            </a:p>
          </p:txBody>
        </p:sp>
        <p:pic>
          <p:nvPicPr>
            <p:cNvPr id="28690" name="그림 2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413" y="3068960"/>
              <a:ext cx="2390775" cy="167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8691" name="직선 화살표 연결선 25"/>
            <p:cNvCxnSpPr>
              <a:cxnSpLocks noChangeShapeType="1"/>
              <a:stCxn id="28692" idx="2"/>
            </p:cNvCxnSpPr>
            <p:nvPr/>
          </p:nvCxnSpPr>
          <p:spPr bwMode="auto">
            <a:xfrm>
              <a:off x="2439585" y="3307249"/>
              <a:ext cx="571442" cy="769823"/>
            </a:xfrm>
            <a:prstGeom prst="straightConnector1">
              <a:avLst/>
            </a:prstGeom>
            <a:noFill/>
            <a:ln w="9525" algn="ctr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692" name="TextBox 77"/>
            <p:cNvSpPr txBox="1">
              <a:spLocks noChangeArrowheads="1"/>
            </p:cNvSpPr>
            <p:nvPr/>
          </p:nvSpPr>
          <p:spPr bwMode="auto">
            <a:xfrm>
              <a:off x="2099588" y="3076417"/>
              <a:ext cx="679994" cy="2308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ko-KR" altLang="en-US" sz="900" i="0">
                  <a:solidFill>
                    <a:srgbClr val="0000FF"/>
                  </a:solidFill>
                  <a:latin typeface="신명조"/>
                </a:rPr>
                <a:t>판독 블록</a:t>
              </a:r>
              <a:endParaRPr lang="en-US" altLang="ko-KR" sz="900" i="0">
                <a:solidFill>
                  <a:srgbClr val="0000FF"/>
                </a:solidFill>
                <a:latin typeface="신명조"/>
              </a:endParaRPr>
            </a:p>
          </p:txBody>
        </p:sp>
        <p:cxnSp>
          <p:nvCxnSpPr>
            <p:cNvPr id="28693" name="직선 화살표 연결선 78"/>
            <p:cNvCxnSpPr>
              <a:cxnSpLocks noChangeShapeType="1"/>
            </p:cNvCxnSpPr>
            <p:nvPr/>
          </p:nvCxnSpPr>
          <p:spPr bwMode="auto">
            <a:xfrm flipH="1">
              <a:off x="3606800" y="3425850"/>
              <a:ext cx="1412186" cy="465563"/>
            </a:xfrm>
            <a:prstGeom prst="straightConnector1">
              <a:avLst/>
            </a:prstGeom>
            <a:noFill/>
            <a:ln w="9525" algn="ctr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694" name="TextBox 81"/>
            <p:cNvSpPr txBox="1">
              <a:spLocks noChangeArrowheads="1"/>
            </p:cNvSpPr>
            <p:nvPr/>
          </p:nvSpPr>
          <p:spPr bwMode="auto">
            <a:xfrm>
              <a:off x="4615005" y="3307282"/>
              <a:ext cx="679994" cy="2308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ko-KR" altLang="en-US" sz="900" i="0">
                  <a:solidFill>
                    <a:srgbClr val="0000FF"/>
                  </a:solidFill>
                  <a:latin typeface="신명조"/>
                </a:rPr>
                <a:t>헤더 위치</a:t>
              </a:r>
              <a:endParaRPr lang="en-US" altLang="ko-KR" sz="900" i="0">
                <a:solidFill>
                  <a:srgbClr val="0000FF"/>
                </a:solidFill>
                <a:latin typeface="신명조"/>
              </a:endParaRPr>
            </a:p>
          </p:txBody>
        </p:sp>
      </p:grpSp>
      <p:grpSp>
        <p:nvGrpSpPr>
          <p:cNvPr id="28681" name="그룹 33"/>
          <p:cNvGrpSpPr>
            <a:grpSpLocks noChangeAspect="1"/>
          </p:cNvGrpSpPr>
          <p:nvPr/>
        </p:nvGrpSpPr>
        <p:grpSpPr bwMode="auto">
          <a:xfrm>
            <a:off x="4708525" y="5721350"/>
            <a:ext cx="2797175" cy="288925"/>
            <a:chOff x="1185604" y="2924944"/>
            <a:chExt cx="2796917" cy="288033"/>
          </a:xfrm>
        </p:grpSpPr>
        <p:sp>
          <p:nvSpPr>
            <p:cNvPr id="35" name="직사각형 34"/>
            <p:cNvSpPr/>
            <p:nvPr/>
          </p:nvSpPr>
          <p:spPr bwMode="auto">
            <a:xfrm>
              <a:off x="1185604" y="2924944"/>
              <a:ext cx="587321" cy="2880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0"/>
            <a:lstStyle/>
            <a:p>
              <a:pPr algn="just" eaLnBrk="1" latinLnBrk="1" hangingPunct="1">
                <a:lnSpc>
                  <a:spcPct val="150000"/>
                </a:lnSpc>
                <a:defRPr/>
              </a:pPr>
              <a:r>
                <a:rPr lang="ko-KR" altLang="en-US" sz="1200" dirty="0">
                  <a:latin typeface="+mj-ea"/>
                  <a:ea typeface="+mj-ea"/>
                </a:rPr>
                <a:t>섹터</a:t>
              </a:r>
              <a:r>
                <a:rPr lang="en-US" altLang="ko-KR" sz="1200" dirty="0">
                  <a:latin typeface="+mj-ea"/>
                  <a:ea typeface="+mj-ea"/>
                </a:rPr>
                <a:t>1</a:t>
              </a:r>
              <a:endParaRPr lang="ko-KR" altLang="en-US" sz="1200" dirty="0" err="1">
                <a:latin typeface="+mj-ea"/>
                <a:ea typeface="+mj-ea"/>
              </a:endParaRPr>
            </a:p>
          </p:txBody>
        </p:sp>
        <p:sp>
          <p:nvSpPr>
            <p:cNvPr id="36" name="직사각형 35"/>
            <p:cNvSpPr/>
            <p:nvPr/>
          </p:nvSpPr>
          <p:spPr bwMode="auto">
            <a:xfrm>
              <a:off x="1771338" y="2924944"/>
              <a:ext cx="158735" cy="288033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 algn="just" eaLnBrk="1" latinLnBrk="1" hangingPunct="1">
                <a:lnSpc>
                  <a:spcPct val="150000"/>
                </a:lnSpc>
                <a:defRPr/>
              </a:pPr>
              <a:r>
                <a:rPr lang="en-US" altLang="ko-KR" sz="1200" dirty="0">
                  <a:latin typeface="+mj-ea"/>
                  <a:ea typeface="+mj-ea"/>
                </a:rPr>
                <a:t>G</a:t>
              </a:r>
              <a:endParaRPr lang="ko-KR" altLang="en-US" sz="1200" dirty="0">
                <a:latin typeface="+mj-ea"/>
                <a:ea typeface="+mj-ea"/>
              </a:endParaRPr>
            </a:p>
          </p:txBody>
        </p:sp>
        <p:sp>
          <p:nvSpPr>
            <p:cNvPr id="37" name="직사각형 36"/>
            <p:cNvSpPr/>
            <p:nvPr/>
          </p:nvSpPr>
          <p:spPr bwMode="auto">
            <a:xfrm>
              <a:off x="1930073" y="2928109"/>
              <a:ext cx="587321" cy="28170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0"/>
            <a:lstStyle/>
            <a:p>
              <a:pPr algn="just" eaLnBrk="1" latinLnBrk="1" hangingPunct="1">
                <a:lnSpc>
                  <a:spcPct val="150000"/>
                </a:lnSpc>
                <a:defRPr/>
              </a:pPr>
              <a:r>
                <a:rPr lang="ko-KR" altLang="en-US" sz="1200" dirty="0">
                  <a:latin typeface="+mj-ea"/>
                  <a:ea typeface="+mj-ea"/>
                </a:rPr>
                <a:t>섹터</a:t>
              </a:r>
              <a:r>
                <a:rPr lang="en-US" altLang="ko-KR" sz="1200" dirty="0">
                  <a:latin typeface="+mj-ea"/>
                  <a:ea typeface="+mj-ea"/>
                </a:rPr>
                <a:t>2</a:t>
              </a:r>
              <a:endParaRPr lang="ko-KR" altLang="en-US" sz="1200" dirty="0" err="1">
                <a:latin typeface="+mj-ea"/>
                <a:ea typeface="+mj-ea"/>
              </a:endParaRPr>
            </a:p>
          </p:txBody>
        </p:sp>
        <p:sp>
          <p:nvSpPr>
            <p:cNvPr id="38" name="직사각형 37"/>
            <p:cNvSpPr/>
            <p:nvPr/>
          </p:nvSpPr>
          <p:spPr bwMode="auto">
            <a:xfrm>
              <a:off x="2522156" y="2928109"/>
              <a:ext cx="131751" cy="281703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 algn="just" eaLnBrk="1" latinLnBrk="1" hangingPunct="1">
                <a:lnSpc>
                  <a:spcPct val="150000"/>
                </a:lnSpc>
                <a:defRPr/>
              </a:pPr>
              <a:r>
                <a:rPr lang="en-US" altLang="ko-KR" sz="1200" dirty="0">
                  <a:latin typeface="+mj-ea"/>
                  <a:ea typeface="+mj-ea"/>
                </a:rPr>
                <a:t>G</a:t>
              </a:r>
              <a:endParaRPr lang="ko-KR" altLang="en-US" sz="1200" dirty="0" err="1">
                <a:latin typeface="+mj-ea"/>
                <a:ea typeface="+mj-ea"/>
              </a:endParaRPr>
            </a:p>
          </p:txBody>
        </p:sp>
        <p:sp>
          <p:nvSpPr>
            <p:cNvPr id="39" name="직사각형 38"/>
            <p:cNvSpPr/>
            <p:nvPr/>
          </p:nvSpPr>
          <p:spPr bwMode="auto">
            <a:xfrm>
              <a:off x="2653907" y="2924944"/>
              <a:ext cx="587321" cy="2880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0"/>
            <a:lstStyle/>
            <a:p>
              <a:pPr algn="just" eaLnBrk="1" latinLnBrk="1" hangingPunct="1">
                <a:lnSpc>
                  <a:spcPct val="150000"/>
                </a:lnSpc>
                <a:defRPr/>
              </a:pPr>
              <a:r>
                <a:rPr lang="ko-KR" altLang="en-US" sz="1200" dirty="0">
                  <a:latin typeface="+mj-ea"/>
                  <a:ea typeface="+mj-ea"/>
                </a:rPr>
                <a:t>섹터</a:t>
              </a:r>
              <a:r>
                <a:rPr lang="en-US" altLang="ko-KR" sz="1200" dirty="0">
                  <a:latin typeface="+mj-ea"/>
                  <a:ea typeface="+mj-ea"/>
                </a:rPr>
                <a:t>3</a:t>
              </a:r>
              <a:endParaRPr lang="ko-KR" altLang="en-US" sz="1200" dirty="0" err="1">
                <a:latin typeface="+mj-ea"/>
                <a:ea typeface="+mj-ea"/>
              </a:endParaRPr>
            </a:p>
          </p:txBody>
        </p:sp>
        <p:sp>
          <p:nvSpPr>
            <p:cNvPr id="40" name="직사각형 39"/>
            <p:cNvSpPr/>
            <p:nvPr/>
          </p:nvSpPr>
          <p:spPr bwMode="auto">
            <a:xfrm>
              <a:off x="3241227" y="2924944"/>
              <a:ext cx="160322" cy="288033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 algn="just" eaLnBrk="1" latinLnBrk="1" hangingPunct="1">
                <a:lnSpc>
                  <a:spcPct val="150000"/>
                </a:lnSpc>
                <a:defRPr/>
              </a:pPr>
              <a:r>
                <a:rPr lang="en-US" altLang="ko-KR" sz="1200" dirty="0">
                  <a:latin typeface="+mj-ea"/>
                  <a:ea typeface="+mj-ea"/>
                </a:rPr>
                <a:t>G</a:t>
              </a:r>
              <a:endParaRPr lang="ko-KR" altLang="en-US" sz="1200" dirty="0" err="1">
                <a:latin typeface="+mj-ea"/>
                <a:ea typeface="+mj-ea"/>
              </a:endParaRPr>
            </a:p>
          </p:txBody>
        </p:sp>
        <p:sp>
          <p:nvSpPr>
            <p:cNvPr id="41" name="직사각형 40"/>
            <p:cNvSpPr/>
            <p:nvPr/>
          </p:nvSpPr>
          <p:spPr bwMode="auto">
            <a:xfrm>
              <a:off x="3395200" y="2924944"/>
              <a:ext cx="587321" cy="2880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0"/>
            <a:lstStyle/>
            <a:p>
              <a:pPr algn="just" eaLnBrk="1" latinLnBrk="1" hangingPunct="1">
                <a:lnSpc>
                  <a:spcPct val="150000"/>
                </a:lnSpc>
                <a:defRPr/>
              </a:pPr>
              <a:r>
                <a:rPr lang="ko-KR" altLang="en-US" sz="1200" dirty="0">
                  <a:latin typeface="+mj-ea"/>
                  <a:ea typeface="+mj-ea"/>
                </a:rPr>
                <a:t>섹터</a:t>
              </a:r>
              <a:r>
                <a:rPr lang="en-US" altLang="ko-KR" sz="1200" dirty="0">
                  <a:latin typeface="+mj-ea"/>
                  <a:ea typeface="+mj-ea"/>
                </a:rPr>
                <a:t>4</a:t>
              </a:r>
              <a:endParaRPr lang="ko-KR" altLang="en-US" sz="1200" dirty="0" err="1">
                <a:latin typeface="+mj-ea"/>
                <a:ea typeface="+mj-ea"/>
              </a:endParaRPr>
            </a:p>
          </p:txBody>
        </p:sp>
      </p:grp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1076769" y="6520259"/>
            <a:ext cx="6981914" cy="365125"/>
          </a:xfrm>
        </p:spPr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00192"/>
            <a:ext cx="1905000" cy="457200"/>
          </a:xfrm>
        </p:spPr>
        <p:txBody>
          <a:bodyPr/>
          <a:lstStyle/>
          <a:p>
            <a:pPr>
              <a:defRPr/>
            </a:pPr>
            <a:fld id="{C4A761FD-9884-4D2C-AEAF-6DB00F831E15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그림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988" y="3248025"/>
            <a:ext cx="225742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Rectangle 1026"/>
          <p:cNvSpPr>
            <a:spLocks noChangeArrowheads="1"/>
          </p:cNvSpPr>
          <p:nvPr/>
        </p:nvSpPr>
        <p:spPr bwMode="auto">
          <a:xfrm>
            <a:off x="2598738" y="661988"/>
            <a:ext cx="4240212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i="0"/>
              <a:t> 2.4 </a:t>
            </a:r>
            <a:r>
              <a:rPr lang="ko-KR" altLang="en-US" sz="2400" i="0"/>
              <a:t>디스크 데이터 접근</a:t>
            </a:r>
            <a:r>
              <a:rPr lang="en-US" altLang="ko-KR" sz="2400" i="0"/>
              <a:t>(Cont.)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35968" y="497552"/>
            <a:ext cx="1593188" cy="786072"/>
            <a:chOff x="5292080" y="4509120"/>
            <a:chExt cx="1593188" cy="786072"/>
          </a:xfrm>
          <a:solidFill>
            <a:srgbClr val="009900"/>
          </a:solidFill>
        </p:grpSpPr>
        <p:sp>
          <p:nvSpPr>
            <p:cNvPr id="5" name="타원 4"/>
            <p:cNvSpPr/>
            <p:nvPr/>
          </p:nvSpPr>
          <p:spPr bwMode="auto">
            <a:xfrm>
              <a:off x="5292080" y="4509120"/>
              <a:ext cx="1593188" cy="786072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0"/>
            <a:lstStyle/>
            <a:p>
              <a:pPr algn="just" eaLnBrk="1" latinLnBrk="1" hangingPunct="1">
                <a:lnSpc>
                  <a:spcPct val="150000"/>
                </a:lnSpc>
                <a:defRPr/>
              </a:pPr>
              <a:endParaRPr lang="ko-KR" altLang="en-US" sz="1200" dirty="0" err="1">
                <a:solidFill>
                  <a:srgbClr val="009900"/>
                </a:solidFill>
                <a:latin typeface="+mj-ea"/>
                <a:ea typeface="+mj-ea"/>
              </a:endParaRPr>
            </a:p>
          </p:txBody>
        </p:sp>
        <p:cxnSp>
          <p:nvCxnSpPr>
            <p:cNvPr id="6" name="직선 연결선 5"/>
            <p:cNvCxnSpPr>
              <a:stCxn id="5" idx="0"/>
              <a:endCxn id="5" idx="4"/>
            </p:cNvCxnSpPr>
            <p:nvPr/>
          </p:nvCxnSpPr>
          <p:spPr bwMode="auto">
            <a:xfrm>
              <a:off x="6088674" y="4509120"/>
              <a:ext cx="0" cy="786072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직선 연결선 6"/>
            <p:cNvCxnSpPr>
              <a:stCxn id="5" idx="1"/>
              <a:endCxn id="5" idx="5"/>
            </p:cNvCxnSpPr>
            <p:nvPr/>
          </p:nvCxnSpPr>
          <p:spPr bwMode="auto">
            <a:xfrm>
              <a:off x="5525397" y="4624238"/>
              <a:ext cx="1126554" cy="5558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직선 연결선 7"/>
            <p:cNvCxnSpPr>
              <a:stCxn id="5" idx="2"/>
            </p:cNvCxnSpPr>
            <p:nvPr/>
          </p:nvCxnSpPr>
          <p:spPr bwMode="auto">
            <a:xfrm>
              <a:off x="5292080" y="4902156"/>
              <a:ext cx="159318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직선 연결선 8"/>
            <p:cNvCxnSpPr>
              <a:stCxn id="5" idx="3"/>
              <a:endCxn id="5" idx="7"/>
            </p:cNvCxnSpPr>
            <p:nvPr/>
          </p:nvCxnSpPr>
          <p:spPr bwMode="auto">
            <a:xfrm flipV="1">
              <a:off x="5525397" y="4624238"/>
              <a:ext cx="1126554" cy="5558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직선 연결선 9"/>
            <p:cNvCxnSpPr/>
            <p:nvPr/>
          </p:nvCxnSpPr>
          <p:spPr bwMode="auto">
            <a:xfrm flipH="1">
              <a:off x="5796137" y="4547024"/>
              <a:ext cx="582946" cy="718047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5792096" y="4547024"/>
              <a:ext cx="576064" cy="7200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직선 연결선 11"/>
            <p:cNvCxnSpPr/>
            <p:nvPr/>
          </p:nvCxnSpPr>
          <p:spPr bwMode="auto">
            <a:xfrm>
              <a:off x="5368994" y="4742236"/>
              <a:ext cx="1443800" cy="294871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직선 연결선 12"/>
            <p:cNvCxnSpPr/>
            <p:nvPr/>
          </p:nvCxnSpPr>
          <p:spPr bwMode="auto">
            <a:xfrm flipV="1">
              <a:off x="5368994" y="4759328"/>
              <a:ext cx="1443800" cy="294871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직사각형 13"/>
          <p:cNvSpPr/>
          <p:nvPr/>
        </p:nvSpPr>
        <p:spPr bwMode="auto">
          <a:xfrm>
            <a:off x="331788" y="1323975"/>
            <a:ext cx="2232025" cy="34131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r>
              <a:rPr lang="en-US" altLang="ko-KR" i="0" dirty="0">
                <a:solidFill>
                  <a:schemeClr val="bg1"/>
                </a:solidFill>
                <a:latin typeface="+mj-ea"/>
                <a:ea typeface="+mj-ea"/>
              </a:rPr>
              <a:t>2.4.4 </a:t>
            </a:r>
            <a:r>
              <a:rPr lang="ko-KR" altLang="en-US" i="0" dirty="0">
                <a:solidFill>
                  <a:schemeClr val="bg1"/>
                </a:solidFill>
                <a:latin typeface="+mj-ea"/>
                <a:ea typeface="+mj-ea"/>
              </a:rPr>
              <a:t>블록의 판독</a:t>
            </a:r>
            <a:r>
              <a:rPr lang="en-US" altLang="ko-KR" i="0" dirty="0">
                <a:solidFill>
                  <a:schemeClr val="bg1"/>
                </a:solidFill>
                <a:latin typeface="+mj-ea"/>
                <a:ea typeface="+mj-ea"/>
              </a:rPr>
              <a:t>(Cont.)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250764" y="690332"/>
            <a:ext cx="1593188" cy="786072"/>
            <a:chOff x="5292080" y="4509120"/>
            <a:chExt cx="1593188" cy="786072"/>
          </a:xfrm>
          <a:solidFill>
            <a:srgbClr val="00B0F0"/>
          </a:solidFill>
        </p:grpSpPr>
        <p:sp>
          <p:nvSpPr>
            <p:cNvPr id="16" name="타원 15"/>
            <p:cNvSpPr/>
            <p:nvPr/>
          </p:nvSpPr>
          <p:spPr bwMode="auto">
            <a:xfrm>
              <a:off x="5292080" y="4509120"/>
              <a:ext cx="1593188" cy="786072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0"/>
            <a:lstStyle/>
            <a:p>
              <a:pPr algn="just" eaLnBrk="1" latinLnBrk="1" hangingPunct="1">
                <a:lnSpc>
                  <a:spcPct val="150000"/>
                </a:lnSpc>
                <a:defRPr/>
              </a:pPr>
              <a:endParaRPr lang="ko-KR" altLang="en-US" sz="1200" dirty="0" err="1">
                <a:solidFill>
                  <a:srgbClr val="009900"/>
                </a:solidFill>
                <a:latin typeface="+mj-ea"/>
                <a:ea typeface="+mj-ea"/>
              </a:endParaRPr>
            </a:p>
          </p:txBody>
        </p:sp>
        <p:cxnSp>
          <p:nvCxnSpPr>
            <p:cNvPr id="17" name="직선 연결선 16"/>
            <p:cNvCxnSpPr>
              <a:stCxn id="16" idx="0"/>
              <a:endCxn id="16" idx="4"/>
            </p:cNvCxnSpPr>
            <p:nvPr/>
          </p:nvCxnSpPr>
          <p:spPr bwMode="auto">
            <a:xfrm>
              <a:off x="6088674" y="4509120"/>
              <a:ext cx="0" cy="786072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직선 연결선 17"/>
            <p:cNvCxnSpPr>
              <a:stCxn id="16" idx="1"/>
              <a:endCxn id="16" idx="5"/>
            </p:cNvCxnSpPr>
            <p:nvPr/>
          </p:nvCxnSpPr>
          <p:spPr bwMode="auto">
            <a:xfrm>
              <a:off x="5525397" y="4624238"/>
              <a:ext cx="1126554" cy="5558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직선 연결선 18"/>
            <p:cNvCxnSpPr>
              <a:stCxn id="16" idx="2"/>
            </p:cNvCxnSpPr>
            <p:nvPr/>
          </p:nvCxnSpPr>
          <p:spPr bwMode="auto">
            <a:xfrm>
              <a:off x="5292080" y="4902156"/>
              <a:ext cx="159318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직선 연결선 19"/>
            <p:cNvCxnSpPr>
              <a:stCxn id="16" idx="3"/>
              <a:endCxn id="16" idx="7"/>
            </p:cNvCxnSpPr>
            <p:nvPr/>
          </p:nvCxnSpPr>
          <p:spPr bwMode="auto">
            <a:xfrm flipV="1">
              <a:off x="5525397" y="4624238"/>
              <a:ext cx="1126554" cy="5558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직선 연결선 20"/>
            <p:cNvCxnSpPr/>
            <p:nvPr/>
          </p:nvCxnSpPr>
          <p:spPr bwMode="auto">
            <a:xfrm flipH="1">
              <a:off x="5796137" y="4547024"/>
              <a:ext cx="582946" cy="718047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직선 연결선 21"/>
            <p:cNvCxnSpPr/>
            <p:nvPr/>
          </p:nvCxnSpPr>
          <p:spPr bwMode="auto">
            <a:xfrm>
              <a:off x="5792096" y="4547024"/>
              <a:ext cx="576064" cy="7200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직선 연결선 22"/>
            <p:cNvCxnSpPr/>
            <p:nvPr/>
          </p:nvCxnSpPr>
          <p:spPr bwMode="auto">
            <a:xfrm>
              <a:off x="5368994" y="4742236"/>
              <a:ext cx="1443800" cy="294871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직선 연결선 23"/>
            <p:cNvCxnSpPr/>
            <p:nvPr/>
          </p:nvCxnSpPr>
          <p:spPr bwMode="auto">
            <a:xfrm flipV="1">
              <a:off x="5368994" y="4759328"/>
              <a:ext cx="1443800" cy="294871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5" name="TextBox 2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19478" y="1663304"/>
            <a:ext cx="8352000" cy="4854387"/>
          </a:xfrm>
          <a:prstGeom prst="rect">
            <a:avLst/>
          </a:prstGeom>
          <a:blipFill>
            <a:blip r:embed="rId4"/>
            <a:stretch>
              <a:fillRect l="-291"/>
            </a:stretch>
          </a:blipFill>
          <a:ln w="19050">
            <a:solidFill>
              <a:schemeClr val="tx1"/>
            </a:solidFill>
          </a:ln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27" name="원호 26"/>
          <p:cNvSpPr/>
          <p:nvPr/>
        </p:nvSpPr>
        <p:spPr bwMode="auto">
          <a:xfrm rot="2700000" flipH="1" flipV="1">
            <a:off x="6688138" y="3305175"/>
            <a:ext cx="1535112" cy="1538288"/>
          </a:xfrm>
          <a:prstGeom prst="arc">
            <a:avLst>
              <a:gd name="adj1" fmla="val 15724220"/>
              <a:gd name="adj2" fmla="val 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pPr algn="just" eaLnBrk="1" latinLnBrk="1" hangingPunct="1">
              <a:lnSpc>
                <a:spcPct val="150000"/>
              </a:lnSpc>
              <a:defRPr/>
            </a:pPr>
            <a:endParaRPr lang="ko-KR" altLang="en-US"/>
          </a:p>
        </p:txBody>
      </p:sp>
      <p:cxnSp>
        <p:nvCxnSpPr>
          <p:cNvPr id="30730" name="직선 화살표 연결선 25"/>
          <p:cNvCxnSpPr>
            <a:cxnSpLocks noChangeShapeType="1"/>
            <a:stCxn id="30731" idx="2"/>
          </p:cNvCxnSpPr>
          <p:nvPr/>
        </p:nvCxnSpPr>
        <p:spPr bwMode="auto">
          <a:xfrm>
            <a:off x="8296275" y="3214688"/>
            <a:ext cx="41275" cy="668337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31" name="TextBox 77"/>
          <p:cNvSpPr txBox="1">
            <a:spLocks noChangeArrowheads="1"/>
          </p:cNvSpPr>
          <p:nvPr/>
        </p:nvSpPr>
        <p:spPr bwMode="auto">
          <a:xfrm>
            <a:off x="7956550" y="2984500"/>
            <a:ext cx="679450" cy="230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ko-KR" altLang="en-US" sz="900" i="0">
                <a:solidFill>
                  <a:srgbClr val="0000FF"/>
                </a:solidFill>
                <a:latin typeface="신명조"/>
              </a:rPr>
              <a:t>판독 블록</a:t>
            </a:r>
            <a:endParaRPr lang="en-US" altLang="ko-KR" sz="900" i="0">
              <a:solidFill>
                <a:srgbClr val="0000FF"/>
              </a:solidFill>
              <a:latin typeface="신명조"/>
            </a:endParaRPr>
          </a:p>
        </p:txBody>
      </p:sp>
      <p:cxnSp>
        <p:nvCxnSpPr>
          <p:cNvPr id="30732" name="직선 화살표 연결선 78"/>
          <p:cNvCxnSpPr>
            <a:cxnSpLocks noChangeShapeType="1"/>
            <a:stCxn id="30733" idx="2"/>
          </p:cNvCxnSpPr>
          <p:nvPr/>
        </p:nvCxnSpPr>
        <p:spPr bwMode="auto">
          <a:xfrm>
            <a:off x="6996113" y="3297238"/>
            <a:ext cx="534987" cy="769937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33" name="TextBox 81"/>
          <p:cNvSpPr txBox="1">
            <a:spLocks noChangeArrowheads="1"/>
          </p:cNvSpPr>
          <p:nvPr/>
        </p:nvSpPr>
        <p:spPr bwMode="auto">
          <a:xfrm>
            <a:off x="6656388" y="3065463"/>
            <a:ext cx="679450" cy="231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ko-KR" altLang="en-US" sz="900" i="0">
                <a:solidFill>
                  <a:srgbClr val="0000FF"/>
                </a:solidFill>
                <a:latin typeface="신명조"/>
              </a:rPr>
              <a:t>헤더 위치</a:t>
            </a:r>
            <a:endParaRPr lang="en-US" altLang="ko-KR" sz="900" i="0">
              <a:solidFill>
                <a:srgbClr val="0000FF"/>
              </a:solidFill>
              <a:latin typeface="신명조"/>
            </a:endParaRPr>
          </a:p>
        </p:txBody>
      </p:sp>
      <p:cxnSp>
        <p:nvCxnSpPr>
          <p:cNvPr id="30734" name="직선 연결선 42"/>
          <p:cNvCxnSpPr>
            <a:cxnSpLocks noChangeShapeType="1"/>
          </p:cNvCxnSpPr>
          <p:nvPr/>
        </p:nvCxnSpPr>
        <p:spPr bwMode="auto">
          <a:xfrm flipV="1">
            <a:off x="7956550" y="3976688"/>
            <a:ext cx="360363" cy="28575"/>
          </a:xfrm>
          <a:prstGeom prst="line">
            <a:avLst/>
          </a:prstGeom>
          <a:noFill/>
          <a:ln w="19050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5" name="직선 화살표 연결선 25"/>
          <p:cNvCxnSpPr>
            <a:cxnSpLocks noChangeShapeType="1"/>
          </p:cNvCxnSpPr>
          <p:nvPr/>
        </p:nvCxnSpPr>
        <p:spPr bwMode="auto">
          <a:xfrm flipV="1">
            <a:off x="8047038" y="3998913"/>
            <a:ext cx="119062" cy="958850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36" name="TextBox 77"/>
          <p:cNvSpPr txBox="1">
            <a:spLocks noChangeArrowheads="1"/>
          </p:cNvSpPr>
          <p:nvPr/>
        </p:nvSpPr>
        <p:spPr bwMode="auto">
          <a:xfrm>
            <a:off x="7705725" y="4997450"/>
            <a:ext cx="681038" cy="230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ko-KR" altLang="en-US" sz="900" i="0">
                <a:solidFill>
                  <a:srgbClr val="0000FF"/>
                </a:solidFill>
                <a:latin typeface="신명조"/>
              </a:rPr>
              <a:t>판독 블록</a:t>
            </a:r>
            <a:endParaRPr lang="en-US" altLang="ko-KR" sz="900" i="0">
              <a:solidFill>
                <a:srgbClr val="0000FF"/>
              </a:solidFill>
              <a:latin typeface="신명조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1076769" y="6520259"/>
            <a:ext cx="6981914" cy="365125"/>
          </a:xfrm>
        </p:spPr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00192"/>
            <a:ext cx="1905000" cy="457200"/>
          </a:xfrm>
        </p:spPr>
        <p:txBody>
          <a:bodyPr/>
          <a:lstStyle/>
          <a:p>
            <a:pPr>
              <a:defRPr/>
            </a:pPr>
            <a:fld id="{C4A761FD-9884-4D2C-AEAF-6DB00F831E15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1026"/>
          <p:cNvSpPr>
            <a:spLocks noChangeArrowheads="1"/>
          </p:cNvSpPr>
          <p:nvPr/>
        </p:nvSpPr>
        <p:spPr bwMode="auto">
          <a:xfrm>
            <a:off x="2598738" y="661988"/>
            <a:ext cx="4240212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i="0"/>
              <a:t> 2.4 </a:t>
            </a:r>
            <a:r>
              <a:rPr lang="ko-KR" altLang="en-US" sz="2400" i="0"/>
              <a:t>디스크 데이터 접근</a:t>
            </a:r>
            <a:r>
              <a:rPr lang="en-US" altLang="ko-KR" sz="2400" i="0"/>
              <a:t>(Cont.)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35968" y="497552"/>
            <a:ext cx="1593188" cy="786072"/>
            <a:chOff x="5292080" y="4509120"/>
            <a:chExt cx="1593188" cy="786072"/>
          </a:xfrm>
          <a:solidFill>
            <a:srgbClr val="009900"/>
          </a:solidFill>
        </p:grpSpPr>
        <p:sp>
          <p:nvSpPr>
            <p:cNvPr id="5" name="타원 4"/>
            <p:cNvSpPr/>
            <p:nvPr/>
          </p:nvSpPr>
          <p:spPr bwMode="auto">
            <a:xfrm>
              <a:off x="5292080" y="4509120"/>
              <a:ext cx="1593188" cy="786072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0"/>
            <a:lstStyle/>
            <a:p>
              <a:pPr algn="just" eaLnBrk="1" latinLnBrk="1" hangingPunct="1">
                <a:lnSpc>
                  <a:spcPct val="150000"/>
                </a:lnSpc>
                <a:defRPr/>
              </a:pPr>
              <a:endParaRPr lang="ko-KR" altLang="en-US" sz="1200" dirty="0" err="1">
                <a:solidFill>
                  <a:srgbClr val="009900"/>
                </a:solidFill>
                <a:latin typeface="+mj-ea"/>
                <a:ea typeface="+mj-ea"/>
              </a:endParaRPr>
            </a:p>
          </p:txBody>
        </p:sp>
        <p:cxnSp>
          <p:nvCxnSpPr>
            <p:cNvPr id="6" name="직선 연결선 5"/>
            <p:cNvCxnSpPr>
              <a:stCxn id="5" idx="0"/>
              <a:endCxn id="5" idx="4"/>
            </p:cNvCxnSpPr>
            <p:nvPr/>
          </p:nvCxnSpPr>
          <p:spPr bwMode="auto">
            <a:xfrm>
              <a:off x="6088674" y="4509120"/>
              <a:ext cx="0" cy="786072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직선 연결선 6"/>
            <p:cNvCxnSpPr>
              <a:stCxn id="5" idx="1"/>
              <a:endCxn id="5" idx="5"/>
            </p:cNvCxnSpPr>
            <p:nvPr/>
          </p:nvCxnSpPr>
          <p:spPr bwMode="auto">
            <a:xfrm>
              <a:off x="5525397" y="4624238"/>
              <a:ext cx="1126554" cy="5558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직선 연결선 7"/>
            <p:cNvCxnSpPr>
              <a:stCxn id="5" idx="2"/>
            </p:cNvCxnSpPr>
            <p:nvPr/>
          </p:nvCxnSpPr>
          <p:spPr bwMode="auto">
            <a:xfrm>
              <a:off x="5292080" y="4902156"/>
              <a:ext cx="159318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직선 연결선 8"/>
            <p:cNvCxnSpPr>
              <a:stCxn id="5" idx="3"/>
              <a:endCxn id="5" idx="7"/>
            </p:cNvCxnSpPr>
            <p:nvPr/>
          </p:nvCxnSpPr>
          <p:spPr bwMode="auto">
            <a:xfrm flipV="1">
              <a:off x="5525397" y="4624238"/>
              <a:ext cx="1126554" cy="5558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직선 연결선 9"/>
            <p:cNvCxnSpPr/>
            <p:nvPr/>
          </p:nvCxnSpPr>
          <p:spPr bwMode="auto">
            <a:xfrm flipH="1">
              <a:off x="5796137" y="4547024"/>
              <a:ext cx="582946" cy="718047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5792096" y="4547024"/>
              <a:ext cx="576064" cy="7200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직선 연결선 11"/>
            <p:cNvCxnSpPr/>
            <p:nvPr/>
          </p:nvCxnSpPr>
          <p:spPr bwMode="auto">
            <a:xfrm>
              <a:off x="5368994" y="4742236"/>
              <a:ext cx="1443800" cy="294871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직선 연결선 12"/>
            <p:cNvCxnSpPr/>
            <p:nvPr/>
          </p:nvCxnSpPr>
          <p:spPr bwMode="auto">
            <a:xfrm flipV="1">
              <a:off x="5368994" y="4759328"/>
              <a:ext cx="1443800" cy="294871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직사각형 13"/>
          <p:cNvSpPr/>
          <p:nvPr/>
        </p:nvSpPr>
        <p:spPr bwMode="auto">
          <a:xfrm>
            <a:off x="331788" y="1323975"/>
            <a:ext cx="2232025" cy="34131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r>
              <a:rPr lang="en-US" altLang="ko-KR" i="0" dirty="0">
                <a:solidFill>
                  <a:schemeClr val="bg1"/>
                </a:solidFill>
                <a:latin typeface="+mj-ea"/>
                <a:ea typeface="+mj-ea"/>
              </a:rPr>
              <a:t>2.4.5 </a:t>
            </a:r>
            <a:r>
              <a:rPr lang="ko-KR" altLang="en-US" i="0" dirty="0">
                <a:solidFill>
                  <a:schemeClr val="bg1"/>
                </a:solidFill>
                <a:latin typeface="+mj-ea"/>
                <a:ea typeface="+mj-ea"/>
              </a:rPr>
              <a:t>블록의 기록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250764" y="690332"/>
            <a:ext cx="1593188" cy="786072"/>
            <a:chOff x="5292080" y="4509120"/>
            <a:chExt cx="1593188" cy="786072"/>
          </a:xfrm>
          <a:solidFill>
            <a:srgbClr val="00B0F0"/>
          </a:solidFill>
        </p:grpSpPr>
        <p:sp>
          <p:nvSpPr>
            <p:cNvPr id="16" name="타원 15"/>
            <p:cNvSpPr/>
            <p:nvPr/>
          </p:nvSpPr>
          <p:spPr bwMode="auto">
            <a:xfrm>
              <a:off x="5292080" y="4509120"/>
              <a:ext cx="1593188" cy="786072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0"/>
            <a:lstStyle/>
            <a:p>
              <a:pPr algn="just" eaLnBrk="1" latinLnBrk="1" hangingPunct="1">
                <a:lnSpc>
                  <a:spcPct val="150000"/>
                </a:lnSpc>
                <a:defRPr/>
              </a:pPr>
              <a:endParaRPr lang="ko-KR" altLang="en-US" sz="1200" dirty="0" err="1">
                <a:solidFill>
                  <a:srgbClr val="009900"/>
                </a:solidFill>
                <a:latin typeface="+mj-ea"/>
                <a:ea typeface="+mj-ea"/>
              </a:endParaRPr>
            </a:p>
          </p:txBody>
        </p:sp>
        <p:cxnSp>
          <p:nvCxnSpPr>
            <p:cNvPr id="17" name="직선 연결선 16"/>
            <p:cNvCxnSpPr>
              <a:stCxn id="16" idx="0"/>
              <a:endCxn id="16" idx="4"/>
            </p:cNvCxnSpPr>
            <p:nvPr/>
          </p:nvCxnSpPr>
          <p:spPr bwMode="auto">
            <a:xfrm>
              <a:off x="6088674" y="4509120"/>
              <a:ext cx="0" cy="786072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직선 연결선 17"/>
            <p:cNvCxnSpPr>
              <a:stCxn id="16" idx="1"/>
              <a:endCxn id="16" idx="5"/>
            </p:cNvCxnSpPr>
            <p:nvPr/>
          </p:nvCxnSpPr>
          <p:spPr bwMode="auto">
            <a:xfrm>
              <a:off x="5525397" y="4624238"/>
              <a:ext cx="1126554" cy="5558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직선 연결선 18"/>
            <p:cNvCxnSpPr>
              <a:stCxn id="16" idx="2"/>
            </p:cNvCxnSpPr>
            <p:nvPr/>
          </p:nvCxnSpPr>
          <p:spPr bwMode="auto">
            <a:xfrm>
              <a:off x="5292080" y="4902156"/>
              <a:ext cx="159318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직선 연결선 19"/>
            <p:cNvCxnSpPr>
              <a:stCxn id="16" idx="3"/>
              <a:endCxn id="16" idx="7"/>
            </p:cNvCxnSpPr>
            <p:nvPr/>
          </p:nvCxnSpPr>
          <p:spPr bwMode="auto">
            <a:xfrm flipV="1">
              <a:off x="5525397" y="4624238"/>
              <a:ext cx="1126554" cy="5558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직선 연결선 20"/>
            <p:cNvCxnSpPr/>
            <p:nvPr/>
          </p:nvCxnSpPr>
          <p:spPr bwMode="auto">
            <a:xfrm flipH="1">
              <a:off x="5796137" y="4547024"/>
              <a:ext cx="582946" cy="718047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직선 연결선 21"/>
            <p:cNvCxnSpPr/>
            <p:nvPr/>
          </p:nvCxnSpPr>
          <p:spPr bwMode="auto">
            <a:xfrm>
              <a:off x="5792096" y="4547024"/>
              <a:ext cx="576064" cy="7200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직선 연결선 22"/>
            <p:cNvCxnSpPr/>
            <p:nvPr/>
          </p:nvCxnSpPr>
          <p:spPr bwMode="auto">
            <a:xfrm>
              <a:off x="5368994" y="4742236"/>
              <a:ext cx="1443800" cy="294871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직선 연결선 23"/>
            <p:cNvCxnSpPr/>
            <p:nvPr/>
          </p:nvCxnSpPr>
          <p:spPr bwMode="auto">
            <a:xfrm flipV="1">
              <a:off x="5368994" y="4759328"/>
              <a:ext cx="1443800" cy="294871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2775" name="TextBox 24"/>
          <p:cNvSpPr txBox="1">
            <a:spLocks noChangeArrowheads="1"/>
          </p:cNvSpPr>
          <p:nvPr/>
        </p:nvSpPr>
        <p:spPr bwMode="auto">
          <a:xfrm>
            <a:off x="452438" y="1681163"/>
            <a:ext cx="8351837" cy="22082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 typeface="Times New Roman" panose="02020603050405020304" pitchFamily="18" charset="0"/>
              <a:buAutoNum type="arabicParenR" startAt="3"/>
            </a:pPr>
            <a:endParaRPr lang="en-US" altLang="ko-KR" sz="1400" i="0">
              <a:latin typeface="신명조"/>
            </a:endParaRPr>
          </a:p>
          <a:p>
            <a:pPr latinLnBrk="0">
              <a:spcBef>
                <a:spcPct val="0"/>
              </a:spcBef>
              <a:buFont typeface="Times New Roman" panose="02020603050405020304" pitchFamily="18" charset="0"/>
              <a:buAutoNum type="arabicParenR"/>
            </a:pPr>
            <a:r>
              <a:rPr lang="ko-KR" altLang="en-US" sz="1400" i="0">
                <a:latin typeface="신명조"/>
              </a:rPr>
              <a:t>블록 기록 과정은 판독 대신 기록하는 것을 제외하고는 블록 판독 과정과 동일</a:t>
            </a:r>
            <a:endParaRPr lang="en-US" altLang="ko-KR" sz="1400" i="0">
              <a:latin typeface="신명조"/>
            </a:endParaRPr>
          </a:p>
          <a:p>
            <a:pPr latinLnBrk="0">
              <a:spcBef>
                <a:spcPct val="0"/>
              </a:spcBef>
              <a:buFont typeface="Times New Roman" panose="02020603050405020304" pitchFamily="18" charset="0"/>
              <a:buAutoNum type="arabicParenR"/>
            </a:pPr>
            <a:endParaRPr lang="en-US" altLang="ko-KR" sz="1400" i="0">
              <a:latin typeface="신명조"/>
            </a:endParaRPr>
          </a:p>
          <a:p>
            <a:pPr latinLnBrk="0">
              <a:spcBef>
                <a:spcPct val="0"/>
              </a:spcBef>
              <a:buFont typeface="Times New Roman" panose="02020603050405020304" pitchFamily="18" charset="0"/>
              <a:buAutoNum type="arabicParenR"/>
            </a:pPr>
            <a:r>
              <a:rPr lang="ko-KR" altLang="en-US" sz="1400" i="0">
                <a:latin typeface="신명조"/>
              </a:rPr>
              <a:t>기록 과정</a:t>
            </a:r>
            <a:r>
              <a:rPr lang="en-US" altLang="ko-KR" sz="1400" i="0">
                <a:latin typeface="신명조"/>
              </a:rPr>
              <a:t>(</a:t>
            </a:r>
            <a:r>
              <a:rPr lang="ko-KR" altLang="en-US" sz="1400" i="0">
                <a:latin typeface="신명조"/>
              </a:rPr>
              <a:t>판독 과정과 동일</a:t>
            </a:r>
            <a:r>
              <a:rPr lang="en-US" altLang="ko-KR" sz="1400" i="0">
                <a:latin typeface="신명조"/>
              </a:rPr>
              <a:t>)</a:t>
            </a:r>
          </a:p>
          <a:p>
            <a:pPr latinLnBrk="0">
              <a:spcBef>
                <a:spcPct val="0"/>
              </a:spcBef>
              <a:buFont typeface="Times New Roman" panose="02020603050405020304" pitchFamily="18" charset="0"/>
              <a:buAutoNum type="arabicParenR"/>
            </a:pPr>
            <a:endParaRPr lang="en-US" altLang="ko-KR" sz="1400" i="0">
              <a:latin typeface="신명조"/>
            </a:endParaRPr>
          </a:p>
          <a:p>
            <a:pPr latinLnBrk="0">
              <a:spcBef>
                <a:spcPct val="0"/>
              </a:spcBef>
              <a:buFont typeface="Times New Roman" panose="02020603050405020304" pitchFamily="18" charset="0"/>
              <a:buAutoNum type="arabicParenR"/>
            </a:pPr>
            <a:endParaRPr lang="en-US" altLang="ko-KR" sz="1400" i="0">
              <a:latin typeface="신명조"/>
            </a:endParaRPr>
          </a:p>
        </p:txBody>
      </p:sp>
      <p:graphicFrame>
        <p:nvGraphicFramePr>
          <p:cNvPr id="28" name="다이어그램 27"/>
          <p:cNvGraphicFramePr/>
          <p:nvPr/>
        </p:nvGraphicFramePr>
        <p:xfrm>
          <a:off x="2212763" y="1898369"/>
          <a:ext cx="4832266" cy="2722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7" name="직사각형 36"/>
          <p:cNvSpPr/>
          <p:nvPr/>
        </p:nvSpPr>
        <p:spPr bwMode="auto">
          <a:xfrm>
            <a:off x="331788" y="4108450"/>
            <a:ext cx="2232025" cy="34131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r>
              <a:rPr lang="en-US" altLang="ko-KR" i="0" dirty="0">
                <a:solidFill>
                  <a:schemeClr val="bg1"/>
                </a:solidFill>
                <a:latin typeface="+mj-ea"/>
                <a:ea typeface="+mj-ea"/>
              </a:rPr>
              <a:t>2.4.6 </a:t>
            </a:r>
            <a:r>
              <a:rPr lang="ko-KR" altLang="en-US" i="0" dirty="0">
                <a:solidFill>
                  <a:schemeClr val="bg1"/>
                </a:solidFill>
                <a:latin typeface="+mj-ea"/>
                <a:ea typeface="+mj-ea"/>
              </a:rPr>
              <a:t>블록의 갱신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92125" y="4449763"/>
            <a:ext cx="8351838" cy="22082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/>
          <a:lstStyle/>
          <a:p>
            <a:pPr marL="342900" indent="-342900">
              <a:buFont typeface="+mj-lt"/>
              <a:buAutoNum type="arabicParenR" startAt="3"/>
              <a:defRPr/>
            </a:pPr>
            <a:endParaRPr lang="en-US" altLang="ko-KR" i="0" dirty="0"/>
          </a:p>
          <a:p>
            <a:pPr marL="342900" indent="-342900">
              <a:buFont typeface="+mj-lt"/>
              <a:buAutoNum type="arabicParenR"/>
              <a:defRPr/>
            </a:pPr>
            <a:r>
              <a:rPr lang="ko-KR" altLang="en-US" i="0" dirty="0"/>
              <a:t>블록 갱신 과정</a:t>
            </a:r>
            <a:endParaRPr lang="en-US" altLang="ko-KR" i="0" dirty="0"/>
          </a:p>
          <a:p>
            <a:pPr>
              <a:defRPr/>
            </a:pPr>
            <a:endParaRPr lang="en-US" altLang="ko-KR" i="0" dirty="0"/>
          </a:p>
          <a:p>
            <a:pPr marL="342900" indent="-342900">
              <a:buFont typeface="+mj-lt"/>
              <a:buAutoNum type="arabicParenR"/>
              <a:defRPr/>
            </a:pPr>
            <a:endParaRPr lang="en-US" altLang="ko-KR" i="0" dirty="0"/>
          </a:p>
          <a:p>
            <a:pPr marL="342900" indent="-342900">
              <a:buFont typeface="+mj-lt"/>
              <a:buAutoNum type="arabicParenR"/>
              <a:defRPr/>
            </a:pPr>
            <a:endParaRPr lang="en-US" altLang="ko-KR" i="0" dirty="0"/>
          </a:p>
        </p:txBody>
      </p:sp>
      <p:sp>
        <p:nvSpPr>
          <p:cNvPr id="34" name="원통 33"/>
          <p:cNvSpPr/>
          <p:nvPr/>
        </p:nvSpPr>
        <p:spPr bwMode="auto">
          <a:xfrm>
            <a:off x="2128838" y="5729288"/>
            <a:ext cx="1749425" cy="744537"/>
          </a:xfrm>
          <a:prstGeom prst="can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r>
              <a:rPr lang="ko-KR" altLang="en-US" sz="1200" i="0" dirty="0">
                <a:latin typeface="+mj-ea"/>
                <a:ea typeface="+mj-ea"/>
              </a:rPr>
              <a:t>디스크</a:t>
            </a:r>
          </a:p>
        </p:txBody>
      </p:sp>
      <p:sp>
        <p:nvSpPr>
          <p:cNvPr id="35" name="직사각형 34"/>
          <p:cNvSpPr/>
          <p:nvPr/>
        </p:nvSpPr>
        <p:spPr bwMode="auto">
          <a:xfrm>
            <a:off x="2128838" y="4618038"/>
            <a:ext cx="1749425" cy="8239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r>
              <a:rPr lang="ko-KR" altLang="en-US" sz="1200" i="0" dirty="0">
                <a:latin typeface="+mj-ea"/>
                <a:ea typeface="+mj-ea"/>
              </a:rPr>
              <a:t>메인</a:t>
            </a:r>
            <a:r>
              <a:rPr lang="en-US" altLang="ko-KR" sz="1200" i="0" dirty="0">
                <a:latin typeface="+mj-ea"/>
                <a:ea typeface="+mj-ea"/>
              </a:rPr>
              <a:t> </a:t>
            </a:r>
            <a:r>
              <a:rPr lang="ko-KR" altLang="en-US" sz="1200" i="0" dirty="0">
                <a:latin typeface="+mj-ea"/>
                <a:ea typeface="+mj-ea"/>
              </a:rPr>
              <a:t>메모리</a:t>
            </a:r>
          </a:p>
        </p:txBody>
      </p:sp>
      <p:sp>
        <p:nvSpPr>
          <p:cNvPr id="36" name="직사각형 35"/>
          <p:cNvSpPr/>
          <p:nvPr/>
        </p:nvSpPr>
        <p:spPr bwMode="auto">
          <a:xfrm>
            <a:off x="2582863" y="6200775"/>
            <a:ext cx="846137" cy="176213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150000"/>
              </a:lnSpc>
              <a:defRPr/>
            </a:pPr>
            <a:r>
              <a:rPr lang="en-US" altLang="ko-KR" sz="1200" i="0" dirty="0">
                <a:latin typeface="+mj-ea"/>
                <a:ea typeface="+mj-ea"/>
              </a:rPr>
              <a:t>A = B+10</a:t>
            </a:r>
            <a:endParaRPr lang="ko-KR" altLang="en-US" sz="1200" i="0" dirty="0">
              <a:latin typeface="+mj-ea"/>
              <a:ea typeface="+mj-ea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2582863" y="4930775"/>
            <a:ext cx="846137" cy="176213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150000"/>
              </a:lnSpc>
              <a:defRPr/>
            </a:pPr>
            <a:r>
              <a:rPr lang="en-US" altLang="ko-KR" sz="1200" i="0" dirty="0">
                <a:latin typeface="+mj-ea"/>
                <a:ea typeface="+mj-ea"/>
              </a:rPr>
              <a:t>A = B+10</a:t>
            </a:r>
            <a:endParaRPr lang="ko-KR" altLang="en-US" sz="1200" i="0" dirty="0">
              <a:latin typeface="+mj-ea"/>
              <a:ea typeface="+mj-ea"/>
            </a:endParaRPr>
          </a:p>
        </p:txBody>
      </p:sp>
      <p:cxnSp>
        <p:nvCxnSpPr>
          <p:cNvPr id="32783" name="직선 화살표 연결선 40"/>
          <p:cNvCxnSpPr>
            <a:cxnSpLocks noChangeShapeType="1"/>
            <a:stCxn id="36" idx="0"/>
            <a:endCxn id="44" idx="2"/>
          </p:cNvCxnSpPr>
          <p:nvPr/>
        </p:nvCxnSpPr>
        <p:spPr bwMode="auto">
          <a:xfrm flipV="1">
            <a:off x="3005138" y="5106988"/>
            <a:ext cx="0" cy="1093787"/>
          </a:xfrm>
          <a:prstGeom prst="straightConnector1">
            <a:avLst/>
          </a:prstGeom>
          <a:noFill/>
          <a:ln w="19050" algn="ctr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2784" name="그룹 53"/>
          <p:cNvGrpSpPr>
            <a:grpSpLocks/>
          </p:cNvGrpSpPr>
          <p:nvPr/>
        </p:nvGrpSpPr>
        <p:grpSpPr bwMode="auto">
          <a:xfrm>
            <a:off x="5945188" y="4621213"/>
            <a:ext cx="1749425" cy="1855787"/>
            <a:chOff x="5945245" y="4621258"/>
            <a:chExt cx="1749872" cy="1855742"/>
          </a:xfrm>
        </p:grpSpPr>
        <p:sp>
          <p:nvSpPr>
            <p:cNvPr id="45" name="원통 44"/>
            <p:cNvSpPr/>
            <p:nvPr/>
          </p:nvSpPr>
          <p:spPr bwMode="auto">
            <a:xfrm>
              <a:off x="5945245" y="5732481"/>
              <a:ext cx="1749872" cy="744519"/>
            </a:xfrm>
            <a:prstGeom prst="can">
              <a:avLst/>
            </a:prstGeom>
            <a:solidFill>
              <a:schemeClr val="accent3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0"/>
            <a:lstStyle/>
            <a:p>
              <a:pPr algn="just" eaLnBrk="1" latinLnBrk="1" hangingPunct="1">
                <a:lnSpc>
                  <a:spcPct val="150000"/>
                </a:lnSpc>
                <a:defRPr/>
              </a:pPr>
              <a:r>
                <a:rPr lang="ko-KR" altLang="en-US" sz="1200" i="0">
                  <a:latin typeface="+mj-ea"/>
                  <a:ea typeface="+mj-ea"/>
                </a:rPr>
                <a:t>디스크</a:t>
              </a:r>
              <a:endParaRPr lang="ko-KR" altLang="en-US" sz="1200" i="0" dirty="0" err="1">
                <a:latin typeface="+mj-ea"/>
                <a:ea typeface="+mj-ea"/>
              </a:endParaRPr>
            </a:p>
          </p:txBody>
        </p:sp>
        <p:sp>
          <p:nvSpPr>
            <p:cNvPr id="46" name="직사각형 45"/>
            <p:cNvSpPr/>
            <p:nvPr/>
          </p:nvSpPr>
          <p:spPr bwMode="auto">
            <a:xfrm>
              <a:off x="5945245" y="4621258"/>
              <a:ext cx="1749872" cy="82389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0"/>
            <a:lstStyle/>
            <a:p>
              <a:pPr algn="just" eaLnBrk="1" latinLnBrk="1" hangingPunct="1">
                <a:lnSpc>
                  <a:spcPct val="150000"/>
                </a:lnSpc>
                <a:defRPr/>
              </a:pPr>
              <a:r>
                <a:rPr lang="ko-KR" altLang="en-US" sz="1200" i="0">
                  <a:latin typeface="+mj-ea"/>
                  <a:ea typeface="+mj-ea"/>
                </a:rPr>
                <a:t>메인 메모리</a:t>
              </a:r>
              <a:endParaRPr lang="ko-KR" altLang="en-US" sz="1200" i="0" dirty="0" err="1">
                <a:latin typeface="+mj-ea"/>
                <a:ea typeface="+mj-ea"/>
              </a:endParaRPr>
            </a:p>
          </p:txBody>
        </p:sp>
        <p:sp>
          <p:nvSpPr>
            <p:cNvPr id="47" name="직사각형 46"/>
            <p:cNvSpPr/>
            <p:nvPr/>
          </p:nvSpPr>
          <p:spPr bwMode="auto">
            <a:xfrm>
              <a:off x="6399386" y="6205545"/>
              <a:ext cx="844766" cy="176208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eaLnBrk="1" latinLnBrk="1" hangingPunct="1">
                <a:lnSpc>
                  <a:spcPct val="150000"/>
                </a:lnSpc>
                <a:defRPr/>
              </a:pPr>
              <a:r>
                <a:rPr lang="en-US" altLang="ko-KR" sz="1200" i="0" dirty="0">
                  <a:latin typeface="+mj-ea"/>
                  <a:ea typeface="+mj-ea"/>
                </a:rPr>
                <a:t>A = B</a:t>
              </a:r>
              <a:r>
                <a:rPr lang="en-US" altLang="ko-KR" sz="1200" i="0" dirty="0">
                  <a:solidFill>
                    <a:srgbClr val="0000FF"/>
                  </a:solidFill>
                  <a:latin typeface="+mj-ea"/>
                  <a:ea typeface="+mj-ea"/>
                </a:rPr>
                <a:t>-30</a:t>
              </a:r>
              <a:endParaRPr lang="ko-KR" altLang="en-US" sz="1200" i="0" dirty="0">
                <a:solidFill>
                  <a:srgbClr val="0000FF"/>
                </a:solidFill>
                <a:latin typeface="+mj-ea"/>
                <a:ea typeface="+mj-ea"/>
              </a:endParaRPr>
            </a:p>
          </p:txBody>
        </p:sp>
        <p:sp>
          <p:nvSpPr>
            <p:cNvPr id="48" name="직사각형 47"/>
            <p:cNvSpPr/>
            <p:nvPr/>
          </p:nvSpPr>
          <p:spPr bwMode="auto">
            <a:xfrm>
              <a:off x="6399386" y="4933987"/>
              <a:ext cx="844766" cy="177796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eaLnBrk="1" latinLnBrk="1" hangingPunct="1">
                <a:lnSpc>
                  <a:spcPct val="150000"/>
                </a:lnSpc>
                <a:defRPr/>
              </a:pPr>
              <a:r>
                <a:rPr lang="en-US" altLang="ko-KR" sz="1200" i="0" dirty="0">
                  <a:latin typeface="+mj-ea"/>
                  <a:ea typeface="+mj-ea"/>
                </a:rPr>
                <a:t>A = B</a:t>
              </a:r>
              <a:r>
                <a:rPr lang="en-US" altLang="ko-KR" sz="1200" i="0" dirty="0">
                  <a:solidFill>
                    <a:srgbClr val="0000FF"/>
                  </a:solidFill>
                  <a:latin typeface="+mj-ea"/>
                  <a:ea typeface="+mj-ea"/>
                </a:rPr>
                <a:t>-30</a:t>
              </a:r>
              <a:endParaRPr lang="ko-KR" altLang="en-US" sz="1200" i="0" dirty="0">
                <a:solidFill>
                  <a:srgbClr val="0000FF"/>
                </a:solidFill>
                <a:latin typeface="+mj-ea"/>
                <a:ea typeface="+mj-ea"/>
              </a:endParaRPr>
            </a:p>
          </p:txBody>
        </p:sp>
        <p:cxnSp>
          <p:nvCxnSpPr>
            <p:cNvPr id="32793" name="직선 화살표 연결선 49"/>
            <p:cNvCxnSpPr>
              <a:cxnSpLocks noChangeShapeType="1"/>
              <a:stCxn id="47" idx="0"/>
              <a:endCxn id="48" idx="2"/>
            </p:cNvCxnSpPr>
            <p:nvPr/>
          </p:nvCxnSpPr>
          <p:spPr bwMode="auto">
            <a:xfrm flipV="1">
              <a:off x="6821707" y="5110995"/>
              <a:ext cx="0" cy="1094034"/>
            </a:xfrm>
            <a:prstGeom prst="straightConnector1">
              <a:avLst/>
            </a:prstGeom>
            <a:noFill/>
            <a:ln w="19050" algn="ctr">
              <a:solidFill>
                <a:srgbClr val="0099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2785" name="그룹 54"/>
          <p:cNvGrpSpPr>
            <a:grpSpLocks/>
          </p:cNvGrpSpPr>
          <p:nvPr/>
        </p:nvGrpSpPr>
        <p:grpSpPr bwMode="auto">
          <a:xfrm>
            <a:off x="1246188" y="4618038"/>
            <a:ext cx="7366000" cy="1314450"/>
            <a:chOff x="1245631" y="4617611"/>
            <a:chExt cx="7367349" cy="1314469"/>
          </a:xfrm>
        </p:grpSpPr>
        <p:sp>
          <p:nvSpPr>
            <p:cNvPr id="56" name="자유형 55"/>
            <p:cNvSpPr/>
            <p:nvPr/>
          </p:nvSpPr>
          <p:spPr>
            <a:xfrm>
              <a:off x="1245631" y="5241507"/>
              <a:ext cx="1724341" cy="690573"/>
            </a:xfrm>
            <a:custGeom>
              <a:avLst/>
              <a:gdLst>
                <a:gd name="connsiteX0" fmla="*/ 0 w 1724798"/>
                <a:gd name="connsiteY0" fmla="*/ 0 h 689919"/>
                <a:gd name="connsiteX1" fmla="*/ 1379839 w 1724798"/>
                <a:gd name="connsiteY1" fmla="*/ 0 h 689919"/>
                <a:gd name="connsiteX2" fmla="*/ 1724798 w 1724798"/>
                <a:gd name="connsiteY2" fmla="*/ 344960 h 689919"/>
                <a:gd name="connsiteX3" fmla="*/ 1379839 w 1724798"/>
                <a:gd name="connsiteY3" fmla="*/ 689919 h 689919"/>
                <a:gd name="connsiteX4" fmla="*/ 0 w 1724798"/>
                <a:gd name="connsiteY4" fmla="*/ 689919 h 689919"/>
                <a:gd name="connsiteX5" fmla="*/ 344960 w 1724798"/>
                <a:gd name="connsiteY5" fmla="*/ 344960 h 689919"/>
                <a:gd name="connsiteX6" fmla="*/ 0 w 1724798"/>
                <a:gd name="connsiteY6" fmla="*/ 0 h 689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4798" h="689919">
                  <a:moveTo>
                    <a:pt x="0" y="0"/>
                  </a:moveTo>
                  <a:lnTo>
                    <a:pt x="1379839" y="0"/>
                  </a:lnTo>
                  <a:lnTo>
                    <a:pt x="1724798" y="344960"/>
                  </a:lnTo>
                  <a:lnTo>
                    <a:pt x="1379839" y="689919"/>
                  </a:lnTo>
                  <a:lnTo>
                    <a:pt x="0" y="689919"/>
                  </a:lnTo>
                  <a:lnTo>
                    <a:pt x="344960" y="3449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shade val="8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388966" tIns="14669" rIns="359628" bIns="14669" spcCol="1270" anchor="ctr"/>
            <a:lstStyle/>
            <a:p>
              <a:pPr algn="ctr" defTabSz="488950" latinLnBrk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ko-KR" sz="1100" i="0" dirty="0"/>
                <a:t>1. </a:t>
              </a:r>
              <a:r>
                <a:rPr lang="ko-KR" altLang="en-US" sz="1100" i="0" dirty="0"/>
                <a:t>블록을 메인 메모리로 </a:t>
              </a:r>
              <a:r>
                <a:rPr lang="ko-KR" altLang="en-US" sz="1100" i="0" dirty="0" err="1"/>
                <a:t>읽어들임</a:t>
              </a:r>
              <a:endParaRPr lang="ko-KR" altLang="en-US" sz="1100" i="0" dirty="0"/>
            </a:p>
          </p:txBody>
        </p:sp>
        <p:sp>
          <p:nvSpPr>
            <p:cNvPr id="57" name="자유형 56"/>
            <p:cNvSpPr/>
            <p:nvPr/>
          </p:nvSpPr>
          <p:spPr>
            <a:xfrm>
              <a:off x="4140173" y="4617611"/>
              <a:ext cx="1724341" cy="690572"/>
            </a:xfrm>
            <a:custGeom>
              <a:avLst/>
              <a:gdLst>
                <a:gd name="connsiteX0" fmla="*/ 0 w 1724798"/>
                <a:gd name="connsiteY0" fmla="*/ 0 h 689919"/>
                <a:gd name="connsiteX1" fmla="*/ 1379839 w 1724798"/>
                <a:gd name="connsiteY1" fmla="*/ 0 h 689919"/>
                <a:gd name="connsiteX2" fmla="*/ 1724798 w 1724798"/>
                <a:gd name="connsiteY2" fmla="*/ 344960 h 689919"/>
                <a:gd name="connsiteX3" fmla="*/ 1379839 w 1724798"/>
                <a:gd name="connsiteY3" fmla="*/ 689919 h 689919"/>
                <a:gd name="connsiteX4" fmla="*/ 0 w 1724798"/>
                <a:gd name="connsiteY4" fmla="*/ 689919 h 689919"/>
                <a:gd name="connsiteX5" fmla="*/ 344960 w 1724798"/>
                <a:gd name="connsiteY5" fmla="*/ 344960 h 689919"/>
                <a:gd name="connsiteX6" fmla="*/ 0 w 1724798"/>
                <a:gd name="connsiteY6" fmla="*/ 0 h 689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4798" h="689919">
                  <a:moveTo>
                    <a:pt x="0" y="0"/>
                  </a:moveTo>
                  <a:lnTo>
                    <a:pt x="1379839" y="0"/>
                  </a:lnTo>
                  <a:lnTo>
                    <a:pt x="1724798" y="344960"/>
                  </a:lnTo>
                  <a:lnTo>
                    <a:pt x="1379839" y="689919"/>
                  </a:lnTo>
                  <a:lnTo>
                    <a:pt x="0" y="689919"/>
                  </a:lnTo>
                  <a:lnTo>
                    <a:pt x="344960" y="3449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shade val="80000"/>
                <a:hueOff val="0"/>
                <a:satOff val="-5541"/>
                <a:lumOff val="14224"/>
                <a:alphaOff val="0"/>
              </a:schemeClr>
            </a:fillRef>
            <a:effectRef idx="2">
              <a:schemeClr val="accent2">
                <a:shade val="80000"/>
                <a:hueOff val="0"/>
                <a:satOff val="-5541"/>
                <a:lumOff val="14224"/>
                <a:alphaOff val="0"/>
              </a:schemeClr>
            </a:effectRef>
            <a:fontRef idx="minor">
              <a:schemeClr val="lt1"/>
            </a:fontRef>
          </p:style>
          <p:txBody>
            <a:bodyPr lIns="388966" tIns="14669" rIns="359628" bIns="14669" spcCol="1270" anchor="ctr"/>
            <a:lstStyle/>
            <a:p>
              <a:pPr algn="ctr" defTabSz="488950" latinLnBrk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ko-KR" sz="1100" i="0" dirty="0"/>
                <a:t>2. </a:t>
              </a:r>
              <a:r>
                <a:rPr lang="ko-KR" altLang="en-US" sz="1100" i="0" dirty="0"/>
                <a:t>메인 메모리에서 갱신</a:t>
              </a:r>
            </a:p>
          </p:txBody>
        </p:sp>
        <p:sp>
          <p:nvSpPr>
            <p:cNvPr id="58" name="자유형 57"/>
            <p:cNvSpPr/>
            <p:nvPr/>
          </p:nvSpPr>
          <p:spPr>
            <a:xfrm flipH="1">
              <a:off x="6888639" y="5235157"/>
              <a:ext cx="1724341" cy="688985"/>
            </a:xfrm>
            <a:custGeom>
              <a:avLst/>
              <a:gdLst>
                <a:gd name="connsiteX0" fmla="*/ 0 w 1724798"/>
                <a:gd name="connsiteY0" fmla="*/ 0 h 689919"/>
                <a:gd name="connsiteX1" fmla="*/ 1379839 w 1724798"/>
                <a:gd name="connsiteY1" fmla="*/ 0 h 689919"/>
                <a:gd name="connsiteX2" fmla="*/ 1724798 w 1724798"/>
                <a:gd name="connsiteY2" fmla="*/ 344960 h 689919"/>
                <a:gd name="connsiteX3" fmla="*/ 1379839 w 1724798"/>
                <a:gd name="connsiteY3" fmla="*/ 689919 h 689919"/>
                <a:gd name="connsiteX4" fmla="*/ 0 w 1724798"/>
                <a:gd name="connsiteY4" fmla="*/ 689919 h 689919"/>
                <a:gd name="connsiteX5" fmla="*/ 344960 w 1724798"/>
                <a:gd name="connsiteY5" fmla="*/ 344960 h 689919"/>
                <a:gd name="connsiteX6" fmla="*/ 0 w 1724798"/>
                <a:gd name="connsiteY6" fmla="*/ 0 h 689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4798" h="689919">
                  <a:moveTo>
                    <a:pt x="0" y="0"/>
                  </a:moveTo>
                  <a:lnTo>
                    <a:pt x="1379839" y="0"/>
                  </a:lnTo>
                  <a:lnTo>
                    <a:pt x="1724798" y="344960"/>
                  </a:lnTo>
                  <a:lnTo>
                    <a:pt x="1379839" y="689919"/>
                  </a:lnTo>
                  <a:lnTo>
                    <a:pt x="0" y="689919"/>
                  </a:lnTo>
                  <a:lnTo>
                    <a:pt x="344960" y="3449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shade val="80000"/>
                <a:hueOff val="0"/>
                <a:satOff val="-11081"/>
                <a:lumOff val="28449"/>
                <a:alphaOff val="0"/>
              </a:schemeClr>
            </a:fillRef>
            <a:effectRef idx="2">
              <a:schemeClr val="accent2">
                <a:shade val="80000"/>
                <a:hueOff val="0"/>
                <a:satOff val="-11081"/>
                <a:lumOff val="28449"/>
                <a:alphaOff val="0"/>
              </a:schemeClr>
            </a:effectRef>
            <a:fontRef idx="minor">
              <a:schemeClr val="lt1"/>
            </a:fontRef>
          </p:style>
          <p:txBody>
            <a:bodyPr lIns="388966" tIns="14669" rIns="359628" bIns="14669" spcCol="1270" anchor="ctr"/>
            <a:lstStyle/>
            <a:p>
              <a:pPr algn="ctr" defTabSz="488950" latinLnBrk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ko-KR" sz="1100" i="0" dirty="0"/>
                <a:t>3. </a:t>
              </a:r>
              <a:r>
                <a:rPr lang="ko-KR" altLang="en-US" sz="1100" i="0" dirty="0"/>
                <a:t>갱신된 블록을 메모리에서 디스크로 다시 기록</a:t>
              </a:r>
            </a:p>
          </p:txBody>
        </p:sp>
      </p:grp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1076769" y="6633295"/>
            <a:ext cx="6981914" cy="365125"/>
          </a:xfrm>
        </p:spPr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46323" y="6618570"/>
            <a:ext cx="1905000" cy="457200"/>
          </a:xfrm>
        </p:spPr>
        <p:txBody>
          <a:bodyPr/>
          <a:lstStyle/>
          <a:p>
            <a:pPr>
              <a:defRPr/>
            </a:pPr>
            <a:fld id="{C4A761FD-9884-4D2C-AEAF-6DB00F831E15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1026"/>
          <p:cNvSpPr>
            <a:spLocks noChangeArrowheads="1"/>
          </p:cNvSpPr>
          <p:nvPr/>
        </p:nvSpPr>
        <p:spPr bwMode="auto">
          <a:xfrm>
            <a:off x="2598738" y="661988"/>
            <a:ext cx="4240212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i="0"/>
              <a:t> 2.4 </a:t>
            </a:r>
            <a:r>
              <a:rPr lang="ko-KR" altLang="en-US" sz="2400" i="0"/>
              <a:t>디스크 데이터 접근</a:t>
            </a:r>
            <a:r>
              <a:rPr lang="en-US" altLang="ko-KR" sz="2400" i="0"/>
              <a:t>(Cont.)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35968" y="497552"/>
            <a:ext cx="1593188" cy="786072"/>
            <a:chOff x="5292080" y="4509120"/>
            <a:chExt cx="1593188" cy="786072"/>
          </a:xfrm>
          <a:solidFill>
            <a:srgbClr val="009900"/>
          </a:solidFill>
        </p:grpSpPr>
        <p:sp>
          <p:nvSpPr>
            <p:cNvPr id="5" name="타원 4"/>
            <p:cNvSpPr/>
            <p:nvPr/>
          </p:nvSpPr>
          <p:spPr bwMode="auto">
            <a:xfrm>
              <a:off x="5292080" y="4509120"/>
              <a:ext cx="1593188" cy="786072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0"/>
            <a:lstStyle/>
            <a:p>
              <a:pPr algn="just" eaLnBrk="1" latinLnBrk="1" hangingPunct="1">
                <a:lnSpc>
                  <a:spcPct val="150000"/>
                </a:lnSpc>
                <a:defRPr/>
              </a:pPr>
              <a:endParaRPr lang="ko-KR" altLang="en-US" sz="1200" dirty="0" err="1">
                <a:solidFill>
                  <a:srgbClr val="009900"/>
                </a:solidFill>
                <a:latin typeface="+mj-ea"/>
                <a:ea typeface="+mj-ea"/>
              </a:endParaRPr>
            </a:p>
          </p:txBody>
        </p:sp>
        <p:cxnSp>
          <p:nvCxnSpPr>
            <p:cNvPr id="6" name="직선 연결선 5"/>
            <p:cNvCxnSpPr>
              <a:stCxn id="5" idx="0"/>
              <a:endCxn id="5" idx="4"/>
            </p:cNvCxnSpPr>
            <p:nvPr/>
          </p:nvCxnSpPr>
          <p:spPr bwMode="auto">
            <a:xfrm>
              <a:off x="6088674" y="4509120"/>
              <a:ext cx="0" cy="786072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직선 연결선 6"/>
            <p:cNvCxnSpPr>
              <a:stCxn id="5" idx="1"/>
              <a:endCxn id="5" idx="5"/>
            </p:cNvCxnSpPr>
            <p:nvPr/>
          </p:nvCxnSpPr>
          <p:spPr bwMode="auto">
            <a:xfrm>
              <a:off x="5525397" y="4624238"/>
              <a:ext cx="1126554" cy="5558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직선 연결선 7"/>
            <p:cNvCxnSpPr>
              <a:stCxn id="5" idx="2"/>
            </p:cNvCxnSpPr>
            <p:nvPr/>
          </p:nvCxnSpPr>
          <p:spPr bwMode="auto">
            <a:xfrm>
              <a:off x="5292080" y="4902156"/>
              <a:ext cx="159318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직선 연결선 8"/>
            <p:cNvCxnSpPr>
              <a:stCxn id="5" idx="3"/>
              <a:endCxn id="5" idx="7"/>
            </p:cNvCxnSpPr>
            <p:nvPr/>
          </p:nvCxnSpPr>
          <p:spPr bwMode="auto">
            <a:xfrm flipV="1">
              <a:off x="5525397" y="4624238"/>
              <a:ext cx="1126554" cy="5558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직선 연결선 9"/>
            <p:cNvCxnSpPr/>
            <p:nvPr/>
          </p:nvCxnSpPr>
          <p:spPr bwMode="auto">
            <a:xfrm flipH="1">
              <a:off x="5796137" y="4547024"/>
              <a:ext cx="582946" cy="718047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5792096" y="4547024"/>
              <a:ext cx="576064" cy="7200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직선 연결선 11"/>
            <p:cNvCxnSpPr/>
            <p:nvPr/>
          </p:nvCxnSpPr>
          <p:spPr bwMode="auto">
            <a:xfrm>
              <a:off x="5368994" y="4742236"/>
              <a:ext cx="1443800" cy="294871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직선 연결선 12"/>
            <p:cNvCxnSpPr/>
            <p:nvPr/>
          </p:nvCxnSpPr>
          <p:spPr bwMode="auto">
            <a:xfrm flipV="1">
              <a:off x="5368994" y="4759328"/>
              <a:ext cx="1443800" cy="294871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직사각형 13"/>
          <p:cNvSpPr/>
          <p:nvPr/>
        </p:nvSpPr>
        <p:spPr bwMode="auto">
          <a:xfrm>
            <a:off x="331788" y="1323975"/>
            <a:ext cx="2232025" cy="34131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r>
              <a:rPr lang="en-US" altLang="ko-KR" i="0" dirty="0">
                <a:solidFill>
                  <a:schemeClr val="bg1"/>
                </a:solidFill>
                <a:latin typeface="+mj-ea"/>
                <a:ea typeface="+mj-ea"/>
              </a:rPr>
              <a:t>2.4.7 </a:t>
            </a:r>
            <a:r>
              <a:rPr lang="ko-KR" altLang="en-US" i="0" dirty="0" err="1">
                <a:solidFill>
                  <a:schemeClr val="bg1"/>
                </a:solidFill>
                <a:latin typeface="+mj-ea"/>
                <a:ea typeface="+mj-ea"/>
              </a:rPr>
              <a:t>블록킹</a:t>
            </a:r>
            <a:r>
              <a:rPr lang="en-US" altLang="ko-KR" i="0" dirty="0">
                <a:solidFill>
                  <a:schemeClr val="bg1"/>
                </a:solidFill>
                <a:latin typeface="+mj-ea"/>
                <a:ea typeface="+mj-ea"/>
              </a:rPr>
              <a:t>(Blocking)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250764" y="690332"/>
            <a:ext cx="1593188" cy="786072"/>
            <a:chOff x="5292080" y="4509120"/>
            <a:chExt cx="1593188" cy="786072"/>
          </a:xfrm>
          <a:solidFill>
            <a:srgbClr val="00B0F0"/>
          </a:solidFill>
        </p:grpSpPr>
        <p:sp>
          <p:nvSpPr>
            <p:cNvPr id="16" name="타원 15"/>
            <p:cNvSpPr/>
            <p:nvPr/>
          </p:nvSpPr>
          <p:spPr bwMode="auto">
            <a:xfrm>
              <a:off x="5292080" y="4509120"/>
              <a:ext cx="1593188" cy="786072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0"/>
            <a:lstStyle/>
            <a:p>
              <a:pPr algn="just" eaLnBrk="1" latinLnBrk="1" hangingPunct="1">
                <a:lnSpc>
                  <a:spcPct val="150000"/>
                </a:lnSpc>
                <a:defRPr/>
              </a:pPr>
              <a:endParaRPr lang="ko-KR" altLang="en-US" sz="1200" dirty="0" err="1">
                <a:solidFill>
                  <a:srgbClr val="009900"/>
                </a:solidFill>
                <a:latin typeface="+mj-ea"/>
                <a:ea typeface="+mj-ea"/>
              </a:endParaRPr>
            </a:p>
          </p:txBody>
        </p:sp>
        <p:cxnSp>
          <p:nvCxnSpPr>
            <p:cNvPr id="17" name="직선 연결선 16"/>
            <p:cNvCxnSpPr>
              <a:stCxn id="16" idx="0"/>
              <a:endCxn id="16" idx="4"/>
            </p:cNvCxnSpPr>
            <p:nvPr/>
          </p:nvCxnSpPr>
          <p:spPr bwMode="auto">
            <a:xfrm>
              <a:off x="6088674" y="4509120"/>
              <a:ext cx="0" cy="786072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직선 연결선 17"/>
            <p:cNvCxnSpPr>
              <a:stCxn id="16" idx="1"/>
              <a:endCxn id="16" idx="5"/>
            </p:cNvCxnSpPr>
            <p:nvPr/>
          </p:nvCxnSpPr>
          <p:spPr bwMode="auto">
            <a:xfrm>
              <a:off x="5525397" y="4624238"/>
              <a:ext cx="1126554" cy="5558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직선 연결선 18"/>
            <p:cNvCxnSpPr>
              <a:stCxn id="16" idx="2"/>
            </p:cNvCxnSpPr>
            <p:nvPr/>
          </p:nvCxnSpPr>
          <p:spPr bwMode="auto">
            <a:xfrm>
              <a:off x="5292080" y="4902156"/>
              <a:ext cx="159318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직선 연결선 19"/>
            <p:cNvCxnSpPr>
              <a:stCxn id="16" idx="3"/>
              <a:endCxn id="16" idx="7"/>
            </p:cNvCxnSpPr>
            <p:nvPr/>
          </p:nvCxnSpPr>
          <p:spPr bwMode="auto">
            <a:xfrm flipV="1">
              <a:off x="5525397" y="4624238"/>
              <a:ext cx="1126554" cy="5558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직선 연결선 20"/>
            <p:cNvCxnSpPr/>
            <p:nvPr/>
          </p:nvCxnSpPr>
          <p:spPr bwMode="auto">
            <a:xfrm flipH="1">
              <a:off x="5796137" y="4547024"/>
              <a:ext cx="582946" cy="718047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직선 연결선 21"/>
            <p:cNvCxnSpPr/>
            <p:nvPr/>
          </p:nvCxnSpPr>
          <p:spPr bwMode="auto">
            <a:xfrm>
              <a:off x="5792096" y="4547024"/>
              <a:ext cx="576064" cy="7200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직선 연결선 22"/>
            <p:cNvCxnSpPr/>
            <p:nvPr/>
          </p:nvCxnSpPr>
          <p:spPr bwMode="auto">
            <a:xfrm>
              <a:off x="5368994" y="4742236"/>
              <a:ext cx="1443800" cy="294871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직선 연결선 23"/>
            <p:cNvCxnSpPr/>
            <p:nvPr/>
          </p:nvCxnSpPr>
          <p:spPr bwMode="auto">
            <a:xfrm flipV="1">
              <a:off x="5368994" y="4759328"/>
              <a:ext cx="1443800" cy="294871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5" name="TextBox 24"/>
          <p:cNvSpPr txBox="1"/>
          <p:nvPr/>
        </p:nvSpPr>
        <p:spPr>
          <a:xfrm>
            <a:off x="419100" y="1628775"/>
            <a:ext cx="8351838" cy="48545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/>
          <a:lstStyle/>
          <a:p>
            <a:pPr marL="342900" indent="-342900">
              <a:buFont typeface="+mj-lt"/>
              <a:buAutoNum type="arabicParenR" startAt="3"/>
              <a:defRPr/>
            </a:pPr>
            <a:endParaRPr lang="en-US" altLang="ko-KR" i="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i="0" dirty="0"/>
              <a:t>블록</a:t>
            </a:r>
            <a:r>
              <a:rPr lang="en-US" altLang="ko-KR" i="0" dirty="0"/>
              <a:t>(block)</a:t>
            </a:r>
            <a:r>
              <a:rPr lang="ko-KR" altLang="en-US" i="0" dirty="0"/>
              <a:t> </a:t>
            </a:r>
            <a:endParaRPr lang="en-US" altLang="ko-KR" i="0" dirty="0"/>
          </a:p>
          <a:p>
            <a:pPr>
              <a:defRPr/>
            </a:pPr>
            <a:endParaRPr lang="en-US" altLang="ko-KR" i="0" dirty="0"/>
          </a:p>
          <a:p>
            <a:pPr marL="285750" indent="-285750">
              <a:buFontTx/>
              <a:buChar char="-"/>
              <a:defRPr/>
            </a:pPr>
            <a:r>
              <a:rPr lang="ko-KR" altLang="en-US" i="0" dirty="0"/>
              <a:t>디스크와</a:t>
            </a:r>
            <a:r>
              <a:rPr lang="en-US" altLang="ko-KR" i="0" dirty="0"/>
              <a:t> </a:t>
            </a:r>
            <a:r>
              <a:rPr lang="ko-KR" altLang="en-US" i="0" dirty="0"/>
              <a:t>메인 메모리 사이에서 데이터를 전송하는 단위</a:t>
            </a:r>
            <a:endParaRPr lang="en-US" altLang="ko-KR" i="0" dirty="0"/>
          </a:p>
          <a:p>
            <a:pPr>
              <a:defRPr/>
            </a:pPr>
            <a:r>
              <a:rPr lang="ko-KR" altLang="en-US" i="0" dirty="0"/>
              <a:t>    </a:t>
            </a:r>
            <a:r>
              <a:rPr lang="en-US" altLang="ko-KR" i="0" dirty="0"/>
              <a:t>(</a:t>
            </a:r>
            <a:r>
              <a:rPr lang="ko-KR" altLang="en-US" i="0" dirty="0"/>
              <a:t>디스크와 메인 메모리 사이에서 기록과 판독은 블록 단위로 이루어짐</a:t>
            </a:r>
            <a:r>
              <a:rPr lang="en-US" altLang="ko-KR" i="0" dirty="0"/>
              <a:t>. WHY?)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i="0" dirty="0"/>
          </a:p>
          <a:p>
            <a:pPr marL="285750" indent="-285750">
              <a:buFontTx/>
              <a:buChar char="-"/>
              <a:defRPr/>
            </a:pPr>
            <a:r>
              <a:rPr lang="en-US" altLang="ko-KR" i="0" dirty="0">
                <a:solidFill>
                  <a:srgbClr val="0000FF"/>
                </a:solidFill>
              </a:rPr>
              <a:t>= </a:t>
            </a:r>
            <a:r>
              <a:rPr lang="ko-KR" altLang="en-US" i="0" dirty="0">
                <a:solidFill>
                  <a:srgbClr val="0000FF"/>
                </a:solidFill>
              </a:rPr>
              <a:t>물리적 레코드</a:t>
            </a:r>
            <a:r>
              <a:rPr lang="en-US" altLang="ko-KR" i="0" dirty="0">
                <a:solidFill>
                  <a:srgbClr val="0000FF"/>
                </a:solidFill>
              </a:rPr>
              <a:t>(physical record)</a:t>
            </a:r>
          </a:p>
          <a:p>
            <a:pPr>
              <a:defRPr/>
            </a:pPr>
            <a:endParaRPr lang="en-US" altLang="ko-KR" i="0" dirty="0"/>
          </a:p>
          <a:p>
            <a:pPr marL="285750" indent="-285750">
              <a:buFontTx/>
              <a:buChar char="-"/>
              <a:defRPr/>
            </a:pPr>
            <a:r>
              <a:rPr lang="ko-KR" altLang="en-US" i="0" dirty="0"/>
              <a:t>디스크와</a:t>
            </a:r>
            <a:r>
              <a:rPr lang="en-US" altLang="ko-KR" i="0" dirty="0"/>
              <a:t> </a:t>
            </a:r>
            <a:r>
              <a:rPr lang="ko-KR" altLang="en-US" i="0" dirty="0"/>
              <a:t>블록의 크기가 </a:t>
            </a:r>
            <a:r>
              <a:rPr lang="en-US" altLang="ko-KR" i="0" dirty="0"/>
              <a:t>512 byte</a:t>
            </a:r>
            <a:r>
              <a:rPr lang="ko-KR" altLang="en-US" i="0" dirty="0"/>
              <a:t>이고</a:t>
            </a:r>
            <a:r>
              <a:rPr lang="en-US" altLang="ko-KR" i="0" dirty="0"/>
              <a:t> </a:t>
            </a:r>
            <a:r>
              <a:rPr lang="ko-KR" altLang="en-US" i="0" dirty="0"/>
              <a:t>이 블록으로 부터 필요한 데이터가 </a:t>
            </a:r>
            <a:r>
              <a:rPr lang="en-US" altLang="ko-KR" i="0" dirty="0"/>
              <a:t>1byte</a:t>
            </a:r>
            <a:r>
              <a:rPr lang="ko-KR" altLang="en-US" i="0" dirty="0"/>
              <a:t>이라 하더라도 </a:t>
            </a:r>
            <a:endParaRPr lang="en-US" altLang="ko-KR" i="0" dirty="0"/>
          </a:p>
          <a:p>
            <a:pPr>
              <a:defRPr/>
            </a:pPr>
            <a:r>
              <a:rPr lang="en-US" altLang="ko-KR" i="0" dirty="0"/>
              <a:t>    </a:t>
            </a:r>
            <a:r>
              <a:rPr lang="ko-KR" altLang="en-US" i="0" dirty="0"/>
              <a:t>이 데이터가 메인 메모리에 없을 경우 </a:t>
            </a:r>
            <a:r>
              <a:rPr lang="en-US" altLang="ko-KR" i="0" dirty="0"/>
              <a:t>512byte </a:t>
            </a:r>
            <a:r>
              <a:rPr lang="ko-KR" altLang="en-US" i="0" dirty="0"/>
              <a:t>블록 전체를 메인 메모리로 </a:t>
            </a:r>
            <a:r>
              <a:rPr lang="ko-KR" altLang="en-US" i="0" dirty="0" smtClean="0"/>
              <a:t>읽어 들임</a:t>
            </a:r>
            <a:endParaRPr lang="en-US" altLang="ko-KR" i="0" dirty="0"/>
          </a:p>
          <a:p>
            <a:pPr>
              <a:defRPr/>
            </a:pPr>
            <a:r>
              <a:rPr lang="en-US" altLang="ko-KR" i="0" dirty="0"/>
              <a:t>    (WHY?)</a:t>
            </a:r>
          </a:p>
          <a:p>
            <a:pPr>
              <a:defRPr/>
            </a:pPr>
            <a:r>
              <a:rPr lang="en-US" altLang="ko-KR" i="0" dirty="0"/>
              <a:t> </a:t>
            </a:r>
            <a:r>
              <a:rPr lang="ko-KR" altLang="en-US" i="0" dirty="0"/>
              <a:t> </a:t>
            </a:r>
            <a:endParaRPr lang="en-US" altLang="ko-KR" i="0" dirty="0"/>
          </a:p>
          <a:p>
            <a:pPr marL="285750" indent="-285750">
              <a:buFontTx/>
              <a:buChar char="-"/>
              <a:defRPr/>
            </a:pPr>
            <a:r>
              <a:rPr lang="ko-KR" altLang="en-US" i="0" dirty="0"/>
              <a:t>디스크와</a:t>
            </a:r>
            <a:r>
              <a:rPr lang="en-US" altLang="ko-KR" i="0" dirty="0"/>
              <a:t> </a:t>
            </a:r>
            <a:r>
              <a:rPr lang="ko-KR" altLang="en-US" i="0" dirty="0"/>
              <a:t>디스크</a:t>
            </a:r>
            <a:r>
              <a:rPr lang="en-US" altLang="ko-KR" i="0" dirty="0"/>
              <a:t> </a:t>
            </a:r>
            <a:r>
              <a:rPr lang="ko-KR" altLang="en-US" i="0" dirty="0"/>
              <a:t>블록을 메인 메모리로 </a:t>
            </a:r>
            <a:r>
              <a:rPr lang="ko-KR" altLang="en-US" i="0" dirty="0" smtClean="0"/>
              <a:t>읽어 들일 때 </a:t>
            </a:r>
            <a:r>
              <a:rPr lang="ko-KR" altLang="en-US" i="0" dirty="0"/>
              <a:t>버퍼</a:t>
            </a:r>
            <a:r>
              <a:rPr lang="en-US" altLang="ko-KR" i="0" dirty="0"/>
              <a:t>(buffer) </a:t>
            </a:r>
            <a:r>
              <a:rPr lang="ko-KR" altLang="en-US" i="0" dirty="0"/>
              <a:t>공간이 요구됨</a:t>
            </a:r>
            <a:endParaRPr lang="en-US" altLang="ko-KR" i="0" dirty="0"/>
          </a:p>
          <a:p>
            <a:pPr>
              <a:defRPr/>
            </a:pPr>
            <a:endParaRPr lang="en-US" altLang="ko-KR" i="0" dirty="0"/>
          </a:p>
          <a:p>
            <a:pPr marL="285750" indent="-285750">
              <a:buFontTx/>
              <a:buChar char="-"/>
              <a:defRPr/>
            </a:pPr>
            <a:r>
              <a:rPr lang="ko-KR" altLang="en-US" i="0" dirty="0"/>
              <a:t>디스크와</a:t>
            </a:r>
            <a:r>
              <a:rPr lang="en-US" altLang="ko-KR" i="0" dirty="0"/>
              <a:t> </a:t>
            </a:r>
            <a:r>
              <a:rPr lang="ko-KR" altLang="en-US" i="0" dirty="0"/>
              <a:t>일반적 블록 크기 </a:t>
            </a:r>
            <a:r>
              <a:rPr lang="en-US" altLang="ko-KR" i="0" dirty="0"/>
              <a:t>: 512byte, 1KB, 4KB</a:t>
            </a:r>
          </a:p>
          <a:p>
            <a:pPr>
              <a:defRPr/>
            </a:pPr>
            <a:endParaRPr lang="en-US" altLang="ko-KR" i="0" dirty="0"/>
          </a:p>
        </p:txBody>
      </p:sp>
      <p:graphicFrame>
        <p:nvGraphicFramePr>
          <p:cNvPr id="26" name="다이어그램 25"/>
          <p:cNvGraphicFramePr/>
          <p:nvPr/>
        </p:nvGraphicFramePr>
        <p:xfrm>
          <a:off x="5133869" y="4518638"/>
          <a:ext cx="2822507" cy="1987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1076769" y="6520259"/>
            <a:ext cx="6981914" cy="365125"/>
          </a:xfrm>
        </p:spPr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00192"/>
            <a:ext cx="1905000" cy="457200"/>
          </a:xfrm>
        </p:spPr>
        <p:txBody>
          <a:bodyPr/>
          <a:lstStyle/>
          <a:p>
            <a:pPr>
              <a:defRPr/>
            </a:pPr>
            <a:fld id="{C4A761FD-9884-4D2C-AEAF-6DB00F831E15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1026"/>
          <p:cNvSpPr>
            <a:spLocks noChangeArrowheads="1"/>
          </p:cNvSpPr>
          <p:nvPr/>
        </p:nvSpPr>
        <p:spPr bwMode="auto">
          <a:xfrm>
            <a:off x="2598738" y="661988"/>
            <a:ext cx="4240212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i="0"/>
              <a:t> 2.4 </a:t>
            </a:r>
            <a:r>
              <a:rPr lang="ko-KR" altLang="en-US" sz="2400" i="0"/>
              <a:t>디스크 데이터 접근</a:t>
            </a:r>
            <a:r>
              <a:rPr lang="en-US" altLang="ko-KR" sz="2400" i="0"/>
              <a:t>(Cont.)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35968" y="497552"/>
            <a:ext cx="1593188" cy="786072"/>
            <a:chOff x="5292080" y="4509120"/>
            <a:chExt cx="1593188" cy="786072"/>
          </a:xfrm>
          <a:solidFill>
            <a:srgbClr val="009900"/>
          </a:solidFill>
        </p:grpSpPr>
        <p:sp>
          <p:nvSpPr>
            <p:cNvPr id="5" name="타원 4"/>
            <p:cNvSpPr/>
            <p:nvPr/>
          </p:nvSpPr>
          <p:spPr bwMode="auto">
            <a:xfrm>
              <a:off x="5292080" y="4509120"/>
              <a:ext cx="1593188" cy="786072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0"/>
            <a:lstStyle/>
            <a:p>
              <a:pPr algn="just" eaLnBrk="1" latinLnBrk="1" hangingPunct="1">
                <a:lnSpc>
                  <a:spcPct val="150000"/>
                </a:lnSpc>
                <a:defRPr/>
              </a:pPr>
              <a:endParaRPr lang="ko-KR" altLang="en-US" sz="1200" dirty="0" err="1">
                <a:solidFill>
                  <a:srgbClr val="009900"/>
                </a:solidFill>
                <a:latin typeface="+mj-ea"/>
                <a:ea typeface="+mj-ea"/>
              </a:endParaRPr>
            </a:p>
          </p:txBody>
        </p:sp>
        <p:cxnSp>
          <p:nvCxnSpPr>
            <p:cNvPr id="6" name="직선 연결선 5"/>
            <p:cNvCxnSpPr>
              <a:stCxn id="5" idx="0"/>
              <a:endCxn id="5" idx="4"/>
            </p:cNvCxnSpPr>
            <p:nvPr/>
          </p:nvCxnSpPr>
          <p:spPr bwMode="auto">
            <a:xfrm>
              <a:off x="6088674" y="4509120"/>
              <a:ext cx="0" cy="786072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직선 연결선 6"/>
            <p:cNvCxnSpPr>
              <a:stCxn id="5" idx="1"/>
              <a:endCxn id="5" idx="5"/>
            </p:cNvCxnSpPr>
            <p:nvPr/>
          </p:nvCxnSpPr>
          <p:spPr bwMode="auto">
            <a:xfrm>
              <a:off x="5525397" y="4624238"/>
              <a:ext cx="1126554" cy="5558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직선 연결선 7"/>
            <p:cNvCxnSpPr>
              <a:stCxn id="5" idx="2"/>
            </p:cNvCxnSpPr>
            <p:nvPr/>
          </p:nvCxnSpPr>
          <p:spPr bwMode="auto">
            <a:xfrm>
              <a:off x="5292080" y="4902156"/>
              <a:ext cx="159318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직선 연결선 8"/>
            <p:cNvCxnSpPr>
              <a:stCxn id="5" idx="3"/>
              <a:endCxn id="5" idx="7"/>
            </p:cNvCxnSpPr>
            <p:nvPr/>
          </p:nvCxnSpPr>
          <p:spPr bwMode="auto">
            <a:xfrm flipV="1">
              <a:off x="5525397" y="4624238"/>
              <a:ext cx="1126554" cy="5558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직선 연결선 9"/>
            <p:cNvCxnSpPr/>
            <p:nvPr/>
          </p:nvCxnSpPr>
          <p:spPr bwMode="auto">
            <a:xfrm flipH="1">
              <a:off x="5796137" y="4547024"/>
              <a:ext cx="582946" cy="718047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5792096" y="4547024"/>
              <a:ext cx="576064" cy="7200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직선 연결선 11"/>
            <p:cNvCxnSpPr/>
            <p:nvPr/>
          </p:nvCxnSpPr>
          <p:spPr bwMode="auto">
            <a:xfrm>
              <a:off x="5368994" y="4742236"/>
              <a:ext cx="1443800" cy="294871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직선 연결선 12"/>
            <p:cNvCxnSpPr/>
            <p:nvPr/>
          </p:nvCxnSpPr>
          <p:spPr bwMode="auto">
            <a:xfrm flipV="1">
              <a:off x="5368994" y="4759328"/>
              <a:ext cx="1443800" cy="294871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직사각형 13"/>
          <p:cNvSpPr/>
          <p:nvPr/>
        </p:nvSpPr>
        <p:spPr bwMode="auto">
          <a:xfrm>
            <a:off x="331788" y="1323975"/>
            <a:ext cx="2232025" cy="34131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r>
              <a:rPr lang="en-US" altLang="ko-KR" i="0" dirty="0">
                <a:solidFill>
                  <a:schemeClr val="bg1"/>
                </a:solidFill>
                <a:latin typeface="+mj-ea"/>
                <a:ea typeface="+mj-ea"/>
              </a:rPr>
              <a:t>2.4.7 </a:t>
            </a:r>
            <a:r>
              <a:rPr lang="ko-KR" altLang="en-US" i="0" dirty="0" err="1">
                <a:solidFill>
                  <a:schemeClr val="bg1"/>
                </a:solidFill>
                <a:latin typeface="+mj-ea"/>
                <a:ea typeface="+mj-ea"/>
              </a:rPr>
              <a:t>블록킹</a:t>
            </a:r>
            <a:r>
              <a:rPr lang="en-US" altLang="ko-KR" i="0" dirty="0">
                <a:solidFill>
                  <a:schemeClr val="bg1"/>
                </a:solidFill>
                <a:latin typeface="+mj-ea"/>
                <a:ea typeface="+mj-ea"/>
              </a:rPr>
              <a:t>(Cont.)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250764" y="690332"/>
            <a:ext cx="1593188" cy="786072"/>
            <a:chOff x="5292080" y="4509120"/>
            <a:chExt cx="1593188" cy="786072"/>
          </a:xfrm>
          <a:solidFill>
            <a:srgbClr val="00B0F0"/>
          </a:solidFill>
        </p:grpSpPr>
        <p:sp>
          <p:nvSpPr>
            <p:cNvPr id="16" name="타원 15"/>
            <p:cNvSpPr/>
            <p:nvPr/>
          </p:nvSpPr>
          <p:spPr bwMode="auto">
            <a:xfrm>
              <a:off x="5292080" y="4509120"/>
              <a:ext cx="1593188" cy="786072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0"/>
            <a:lstStyle/>
            <a:p>
              <a:pPr algn="just" eaLnBrk="1" latinLnBrk="1" hangingPunct="1">
                <a:lnSpc>
                  <a:spcPct val="150000"/>
                </a:lnSpc>
                <a:defRPr/>
              </a:pPr>
              <a:endParaRPr lang="ko-KR" altLang="en-US" sz="1200" dirty="0" err="1">
                <a:solidFill>
                  <a:srgbClr val="009900"/>
                </a:solidFill>
                <a:latin typeface="+mj-ea"/>
                <a:ea typeface="+mj-ea"/>
              </a:endParaRPr>
            </a:p>
          </p:txBody>
        </p:sp>
        <p:cxnSp>
          <p:nvCxnSpPr>
            <p:cNvPr id="17" name="직선 연결선 16"/>
            <p:cNvCxnSpPr>
              <a:stCxn id="16" idx="0"/>
              <a:endCxn id="16" idx="4"/>
            </p:cNvCxnSpPr>
            <p:nvPr/>
          </p:nvCxnSpPr>
          <p:spPr bwMode="auto">
            <a:xfrm>
              <a:off x="6088674" y="4509120"/>
              <a:ext cx="0" cy="786072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직선 연결선 17"/>
            <p:cNvCxnSpPr>
              <a:stCxn id="16" idx="1"/>
              <a:endCxn id="16" idx="5"/>
            </p:cNvCxnSpPr>
            <p:nvPr/>
          </p:nvCxnSpPr>
          <p:spPr bwMode="auto">
            <a:xfrm>
              <a:off x="5525397" y="4624238"/>
              <a:ext cx="1126554" cy="5558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직선 연결선 18"/>
            <p:cNvCxnSpPr>
              <a:stCxn id="16" idx="2"/>
            </p:cNvCxnSpPr>
            <p:nvPr/>
          </p:nvCxnSpPr>
          <p:spPr bwMode="auto">
            <a:xfrm>
              <a:off x="5292080" y="4902156"/>
              <a:ext cx="159318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직선 연결선 19"/>
            <p:cNvCxnSpPr>
              <a:stCxn id="16" idx="3"/>
              <a:endCxn id="16" idx="7"/>
            </p:cNvCxnSpPr>
            <p:nvPr/>
          </p:nvCxnSpPr>
          <p:spPr bwMode="auto">
            <a:xfrm flipV="1">
              <a:off x="5525397" y="4624238"/>
              <a:ext cx="1126554" cy="5558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직선 연결선 20"/>
            <p:cNvCxnSpPr/>
            <p:nvPr/>
          </p:nvCxnSpPr>
          <p:spPr bwMode="auto">
            <a:xfrm flipH="1">
              <a:off x="5796137" y="4547024"/>
              <a:ext cx="582946" cy="718047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직선 연결선 21"/>
            <p:cNvCxnSpPr/>
            <p:nvPr/>
          </p:nvCxnSpPr>
          <p:spPr bwMode="auto">
            <a:xfrm>
              <a:off x="5792096" y="4547024"/>
              <a:ext cx="576064" cy="7200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직선 연결선 22"/>
            <p:cNvCxnSpPr/>
            <p:nvPr/>
          </p:nvCxnSpPr>
          <p:spPr bwMode="auto">
            <a:xfrm>
              <a:off x="5368994" y="4742236"/>
              <a:ext cx="1443800" cy="294871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직선 연결선 23"/>
            <p:cNvCxnSpPr/>
            <p:nvPr/>
          </p:nvCxnSpPr>
          <p:spPr bwMode="auto">
            <a:xfrm flipV="1">
              <a:off x="5368994" y="4759328"/>
              <a:ext cx="1443800" cy="294871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5" name="TextBox 2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19478" y="1628800"/>
            <a:ext cx="8352000" cy="4854387"/>
          </a:xfrm>
          <a:prstGeom prst="rect">
            <a:avLst/>
          </a:prstGeom>
          <a:blipFill>
            <a:blip r:embed="rId3"/>
            <a:stretch>
              <a:fillRect l="-291"/>
            </a:stretch>
          </a:blipFill>
          <a:ln w="19050">
            <a:solidFill>
              <a:schemeClr val="tx1"/>
            </a:solidFill>
          </a:ln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1076769" y="6520259"/>
            <a:ext cx="6981914" cy="365125"/>
          </a:xfrm>
        </p:spPr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00192"/>
            <a:ext cx="1905000" cy="457200"/>
          </a:xfrm>
        </p:spPr>
        <p:txBody>
          <a:bodyPr/>
          <a:lstStyle/>
          <a:p>
            <a:pPr>
              <a:defRPr/>
            </a:pPr>
            <a:fld id="{C4A761FD-9884-4D2C-AEAF-6DB00F831E15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1026"/>
          <p:cNvSpPr>
            <a:spLocks noChangeArrowheads="1"/>
          </p:cNvSpPr>
          <p:nvPr/>
        </p:nvSpPr>
        <p:spPr bwMode="auto">
          <a:xfrm>
            <a:off x="2598738" y="661988"/>
            <a:ext cx="4240212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i="0"/>
              <a:t> 2.4 </a:t>
            </a:r>
            <a:r>
              <a:rPr lang="ko-KR" altLang="en-US" sz="2400" i="0"/>
              <a:t>디스크 데이터 접근</a:t>
            </a:r>
            <a:r>
              <a:rPr lang="en-US" altLang="ko-KR" sz="2400" i="0"/>
              <a:t>(Cont.)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35968" y="497552"/>
            <a:ext cx="1593188" cy="786072"/>
            <a:chOff x="5292080" y="4509120"/>
            <a:chExt cx="1593188" cy="786072"/>
          </a:xfrm>
          <a:solidFill>
            <a:srgbClr val="009900"/>
          </a:solidFill>
        </p:grpSpPr>
        <p:sp>
          <p:nvSpPr>
            <p:cNvPr id="5" name="타원 4"/>
            <p:cNvSpPr/>
            <p:nvPr/>
          </p:nvSpPr>
          <p:spPr bwMode="auto">
            <a:xfrm>
              <a:off x="5292080" y="4509120"/>
              <a:ext cx="1593188" cy="786072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0"/>
            <a:lstStyle/>
            <a:p>
              <a:pPr algn="just" eaLnBrk="1" latinLnBrk="1" hangingPunct="1">
                <a:lnSpc>
                  <a:spcPct val="150000"/>
                </a:lnSpc>
                <a:defRPr/>
              </a:pPr>
              <a:endParaRPr lang="ko-KR" altLang="en-US" sz="1200" dirty="0" err="1">
                <a:solidFill>
                  <a:srgbClr val="009900"/>
                </a:solidFill>
                <a:latin typeface="+mj-ea"/>
                <a:ea typeface="+mj-ea"/>
              </a:endParaRPr>
            </a:p>
          </p:txBody>
        </p:sp>
        <p:cxnSp>
          <p:nvCxnSpPr>
            <p:cNvPr id="6" name="직선 연결선 5"/>
            <p:cNvCxnSpPr>
              <a:stCxn id="5" idx="0"/>
              <a:endCxn id="5" idx="4"/>
            </p:cNvCxnSpPr>
            <p:nvPr/>
          </p:nvCxnSpPr>
          <p:spPr bwMode="auto">
            <a:xfrm>
              <a:off x="6088674" y="4509120"/>
              <a:ext cx="0" cy="786072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직선 연결선 6"/>
            <p:cNvCxnSpPr>
              <a:stCxn id="5" idx="1"/>
              <a:endCxn id="5" idx="5"/>
            </p:cNvCxnSpPr>
            <p:nvPr/>
          </p:nvCxnSpPr>
          <p:spPr bwMode="auto">
            <a:xfrm>
              <a:off x="5525397" y="4624238"/>
              <a:ext cx="1126554" cy="5558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직선 연결선 7"/>
            <p:cNvCxnSpPr>
              <a:stCxn id="5" idx="2"/>
            </p:cNvCxnSpPr>
            <p:nvPr/>
          </p:nvCxnSpPr>
          <p:spPr bwMode="auto">
            <a:xfrm>
              <a:off x="5292080" y="4902156"/>
              <a:ext cx="159318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직선 연결선 8"/>
            <p:cNvCxnSpPr>
              <a:stCxn id="5" idx="3"/>
              <a:endCxn id="5" idx="7"/>
            </p:cNvCxnSpPr>
            <p:nvPr/>
          </p:nvCxnSpPr>
          <p:spPr bwMode="auto">
            <a:xfrm flipV="1">
              <a:off x="5525397" y="4624238"/>
              <a:ext cx="1126554" cy="5558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직선 연결선 9"/>
            <p:cNvCxnSpPr/>
            <p:nvPr/>
          </p:nvCxnSpPr>
          <p:spPr bwMode="auto">
            <a:xfrm flipH="1">
              <a:off x="5796137" y="4547024"/>
              <a:ext cx="582946" cy="718047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5792096" y="4547024"/>
              <a:ext cx="576064" cy="7200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직선 연결선 11"/>
            <p:cNvCxnSpPr/>
            <p:nvPr/>
          </p:nvCxnSpPr>
          <p:spPr bwMode="auto">
            <a:xfrm>
              <a:off x="5368994" y="4742236"/>
              <a:ext cx="1443800" cy="294871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직선 연결선 12"/>
            <p:cNvCxnSpPr/>
            <p:nvPr/>
          </p:nvCxnSpPr>
          <p:spPr bwMode="auto">
            <a:xfrm flipV="1">
              <a:off x="5368994" y="4759328"/>
              <a:ext cx="1443800" cy="294871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직사각형 13"/>
          <p:cNvSpPr/>
          <p:nvPr/>
        </p:nvSpPr>
        <p:spPr bwMode="auto">
          <a:xfrm>
            <a:off x="331788" y="1323975"/>
            <a:ext cx="2232025" cy="34131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r>
              <a:rPr lang="en-US" altLang="ko-KR" i="0" dirty="0">
                <a:solidFill>
                  <a:schemeClr val="bg1"/>
                </a:solidFill>
                <a:latin typeface="+mj-ea"/>
                <a:ea typeface="+mj-ea"/>
              </a:rPr>
              <a:t>2.4.7 </a:t>
            </a:r>
            <a:r>
              <a:rPr lang="ko-KR" altLang="en-US" i="0" dirty="0" err="1">
                <a:solidFill>
                  <a:schemeClr val="bg1"/>
                </a:solidFill>
                <a:latin typeface="+mj-ea"/>
                <a:ea typeface="+mj-ea"/>
              </a:rPr>
              <a:t>블록킹</a:t>
            </a:r>
            <a:r>
              <a:rPr lang="en-US" altLang="ko-KR" i="0" dirty="0">
                <a:solidFill>
                  <a:schemeClr val="bg1"/>
                </a:solidFill>
                <a:latin typeface="+mj-ea"/>
                <a:ea typeface="+mj-ea"/>
              </a:rPr>
              <a:t>(Cont.)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250764" y="690332"/>
            <a:ext cx="1593188" cy="786072"/>
            <a:chOff x="5292080" y="4509120"/>
            <a:chExt cx="1593188" cy="786072"/>
          </a:xfrm>
          <a:solidFill>
            <a:srgbClr val="00B0F0"/>
          </a:solidFill>
        </p:grpSpPr>
        <p:sp>
          <p:nvSpPr>
            <p:cNvPr id="16" name="타원 15"/>
            <p:cNvSpPr/>
            <p:nvPr/>
          </p:nvSpPr>
          <p:spPr bwMode="auto">
            <a:xfrm>
              <a:off x="5292080" y="4509120"/>
              <a:ext cx="1593188" cy="786072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0"/>
            <a:lstStyle/>
            <a:p>
              <a:pPr algn="just" eaLnBrk="1" latinLnBrk="1" hangingPunct="1">
                <a:lnSpc>
                  <a:spcPct val="150000"/>
                </a:lnSpc>
                <a:defRPr/>
              </a:pPr>
              <a:endParaRPr lang="ko-KR" altLang="en-US" sz="1200" dirty="0" err="1">
                <a:solidFill>
                  <a:srgbClr val="009900"/>
                </a:solidFill>
                <a:latin typeface="+mj-ea"/>
                <a:ea typeface="+mj-ea"/>
              </a:endParaRPr>
            </a:p>
          </p:txBody>
        </p:sp>
        <p:cxnSp>
          <p:nvCxnSpPr>
            <p:cNvPr id="17" name="직선 연결선 16"/>
            <p:cNvCxnSpPr>
              <a:stCxn id="16" idx="0"/>
              <a:endCxn id="16" idx="4"/>
            </p:cNvCxnSpPr>
            <p:nvPr/>
          </p:nvCxnSpPr>
          <p:spPr bwMode="auto">
            <a:xfrm>
              <a:off x="6088674" y="4509120"/>
              <a:ext cx="0" cy="786072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직선 연결선 17"/>
            <p:cNvCxnSpPr>
              <a:stCxn id="16" idx="1"/>
              <a:endCxn id="16" idx="5"/>
            </p:cNvCxnSpPr>
            <p:nvPr/>
          </p:nvCxnSpPr>
          <p:spPr bwMode="auto">
            <a:xfrm>
              <a:off x="5525397" y="4624238"/>
              <a:ext cx="1126554" cy="5558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직선 연결선 18"/>
            <p:cNvCxnSpPr>
              <a:stCxn id="16" idx="2"/>
            </p:cNvCxnSpPr>
            <p:nvPr/>
          </p:nvCxnSpPr>
          <p:spPr bwMode="auto">
            <a:xfrm>
              <a:off x="5292080" y="4902156"/>
              <a:ext cx="159318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직선 연결선 19"/>
            <p:cNvCxnSpPr>
              <a:stCxn id="16" idx="3"/>
              <a:endCxn id="16" idx="7"/>
            </p:cNvCxnSpPr>
            <p:nvPr/>
          </p:nvCxnSpPr>
          <p:spPr bwMode="auto">
            <a:xfrm flipV="1">
              <a:off x="5525397" y="4624238"/>
              <a:ext cx="1126554" cy="5558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직선 연결선 20"/>
            <p:cNvCxnSpPr/>
            <p:nvPr/>
          </p:nvCxnSpPr>
          <p:spPr bwMode="auto">
            <a:xfrm flipH="1">
              <a:off x="5796137" y="4547024"/>
              <a:ext cx="582946" cy="718047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직선 연결선 21"/>
            <p:cNvCxnSpPr/>
            <p:nvPr/>
          </p:nvCxnSpPr>
          <p:spPr bwMode="auto">
            <a:xfrm>
              <a:off x="5792096" y="4547024"/>
              <a:ext cx="576064" cy="7200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직선 연결선 22"/>
            <p:cNvCxnSpPr/>
            <p:nvPr/>
          </p:nvCxnSpPr>
          <p:spPr bwMode="auto">
            <a:xfrm>
              <a:off x="5368994" y="4742236"/>
              <a:ext cx="1443800" cy="294871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직선 연결선 23"/>
            <p:cNvCxnSpPr/>
            <p:nvPr/>
          </p:nvCxnSpPr>
          <p:spPr bwMode="auto">
            <a:xfrm flipV="1">
              <a:off x="5368994" y="4759328"/>
              <a:ext cx="1443800" cy="294871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8919" name="TextBox 24"/>
          <p:cNvSpPr txBox="1">
            <a:spLocks noChangeArrowheads="1"/>
          </p:cNvSpPr>
          <p:nvPr/>
        </p:nvSpPr>
        <p:spPr bwMode="auto">
          <a:xfrm>
            <a:off x="396875" y="1673225"/>
            <a:ext cx="8351838" cy="48545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 typeface="Times New Roman" panose="02020603050405020304" pitchFamily="18" charset="0"/>
              <a:buAutoNum type="arabicParenR" startAt="3"/>
            </a:pPr>
            <a:endParaRPr lang="en-US" altLang="ko-KR" sz="1400" i="0">
              <a:latin typeface="신명조"/>
            </a:endParaRPr>
          </a:p>
          <a:p>
            <a:pPr latinLnBrk="0">
              <a:spcBef>
                <a:spcPct val="0"/>
              </a:spcBef>
              <a:buFont typeface="Times New Roman" panose="02020603050405020304" pitchFamily="18" charset="0"/>
              <a:buAutoNum type="arabicParenR" startAt="2"/>
            </a:pPr>
            <a:r>
              <a:rPr lang="ko-KR" altLang="en-US" sz="1400" i="0">
                <a:latin typeface="신명조"/>
              </a:rPr>
              <a:t>판독</a:t>
            </a:r>
            <a:r>
              <a:rPr lang="en-US" altLang="ko-KR" sz="1400" i="0">
                <a:latin typeface="신명조"/>
              </a:rPr>
              <a:t>/</a:t>
            </a:r>
            <a:r>
              <a:rPr lang="ko-KR" altLang="en-US" sz="1400" i="0">
                <a:latin typeface="신명조"/>
              </a:rPr>
              <a:t>기록 연산 과정</a:t>
            </a:r>
            <a:endParaRPr lang="en-US" altLang="ko-KR" sz="1400" i="0">
              <a:latin typeface="신명조"/>
            </a:endParaRPr>
          </a:p>
          <a:p>
            <a:pPr latinLnBrk="0">
              <a:spcBef>
                <a:spcPct val="0"/>
              </a:spcBef>
              <a:buFont typeface="Times New Roman" panose="02020603050405020304" pitchFamily="18" charset="0"/>
              <a:buAutoNum type="arabicPeriod" startAt="2"/>
            </a:pPr>
            <a:endParaRPr lang="en-US" altLang="ko-KR" sz="1400" i="0">
              <a:latin typeface="신명조"/>
            </a:endParaRPr>
          </a:p>
        </p:txBody>
      </p:sp>
      <p:sp>
        <p:nvSpPr>
          <p:cNvPr id="26" name="원통 25"/>
          <p:cNvSpPr/>
          <p:nvPr/>
        </p:nvSpPr>
        <p:spPr bwMode="auto">
          <a:xfrm>
            <a:off x="2700338" y="5021263"/>
            <a:ext cx="4411662" cy="1227137"/>
          </a:xfrm>
          <a:prstGeom prst="can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endParaRPr lang="ko-KR" altLang="en-US" sz="1200" dirty="0" err="1">
              <a:latin typeface="+mj-ea"/>
              <a:ea typeface="+mj-ea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2700338" y="2492375"/>
            <a:ext cx="4392612" cy="23764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endParaRPr lang="ko-KR" altLang="en-US" sz="1200" dirty="0" err="1">
              <a:latin typeface="+mj-ea"/>
              <a:ea typeface="+mj-ea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2797175" y="5554663"/>
          <a:ext cx="1941513" cy="306387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47171">
                  <a:extLst>
                    <a:ext uri="{9D8B030D-6E8A-4147-A177-3AD203B41FA5}">
                      <a16:colId xmlns:a16="http://schemas.microsoft.com/office/drawing/2014/main" val="3270527842"/>
                    </a:ext>
                  </a:extLst>
                </a:gridCol>
                <a:gridCol w="647171">
                  <a:extLst>
                    <a:ext uri="{9D8B030D-6E8A-4147-A177-3AD203B41FA5}">
                      <a16:colId xmlns:a16="http://schemas.microsoft.com/office/drawing/2014/main" val="2690571960"/>
                    </a:ext>
                  </a:extLst>
                </a:gridCol>
                <a:gridCol w="647171">
                  <a:extLst>
                    <a:ext uri="{9D8B030D-6E8A-4147-A177-3AD203B41FA5}">
                      <a16:colId xmlns:a16="http://schemas.microsoft.com/office/drawing/2014/main" val="3815413230"/>
                    </a:ext>
                  </a:extLst>
                </a:gridCol>
              </a:tblGrid>
              <a:tr h="3063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레코드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91437" marR="91437" marT="45778" marB="4577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레코드</a:t>
                      </a:r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lang="ko-KR" altLang="en-US" sz="1000" b="1" kern="1200" dirty="0" smtClean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1437" marR="91437" marT="45778" marB="45778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레코드</a:t>
                      </a:r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3</a:t>
                      </a:r>
                      <a:endParaRPr lang="ko-KR" altLang="en-US" sz="1000" b="1" kern="1200" dirty="0" smtClean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1437" marR="91437" marT="45778" marB="45778" anchor="ctr"/>
                </a:tc>
                <a:extLst>
                  <a:ext uri="{0D108BD9-81ED-4DB2-BD59-A6C34878D82A}">
                    <a16:rowId xmlns:a16="http://schemas.microsoft.com/office/drawing/2014/main" val="2884614277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4954588" y="5554663"/>
          <a:ext cx="2039937" cy="3048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79979">
                  <a:extLst>
                    <a:ext uri="{9D8B030D-6E8A-4147-A177-3AD203B41FA5}">
                      <a16:colId xmlns:a16="http://schemas.microsoft.com/office/drawing/2014/main" val="3270527842"/>
                    </a:ext>
                  </a:extLst>
                </a:gridCol>
                <a:gridCol w="679979">
                  <a:extLst>
                    <a:ext uri="{9D8B030D-6E8A-4147-A177-3AD203B41FA5}">
                      <a16:colId xmlns:a16="http://schemas.microsoft.com/office/drawing/2014/main" val="2690571960"/>
                    </a:ext>
                  </a:extLst>
                </a:gridCol>
                <a:gridCol w="679979">
                  <a:extLst>
                    <a:ext uri="{9D8B030D-6E8A-4147-A177-3AD203B41FA5}">
                      <a16:colId xmlns:a16="http://schemas.microsoft.com/office/drawing/2014/main" val="381541323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레코드</a:t>
                      </a:r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4</a:t>
                      </a:r>
                      <a:endParaRPr lang="ko-KR" altLang="en-US" sz="1000" b="1" kern="1200" dirty="0" smtClean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1437" marR="91437" marT="45541" marB="455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레코드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레코드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6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91437" marR="91437" marT="45541" marB="45541" anchor="ctr"/>
                </a:tc>
                <a:extLst>
                  <a:ext uri="{0D108BD9-81ED-4DB2-BD59-A6C34878D82A}">
                    <a16:rowId xmlns:a16="http://schemas.microsoft.com/office/drawing/2014/main" val="2884614277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4733925" y="5554663"/>
          <a:ext cx="220663" cy="3048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20663">
                  <a:extLst>
                    <a:ext uri="{9D8B030D-6E8A-4147-A177-3AD203B41FA5}">
                      <a16:colId xmlns:a16="http://schemas.microsoft.com/office/drawing/2014/main" val="327052784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갭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84614277"/>
                  </a:ext>
                </a:extLst>
              </a:tr>
            </a:tbl>
          </a:graphicData>
        </a:graphic>
      </p:graphicFrame>
      <p:cxnSp>
        <p:nvCxnSpPr>
          <p:cNvPr id="38948" name="직선 연결선 31"/>
          <p:cNvCxnSpPr>
            <a:cxnSpLocks noChangeShapeType="1"/>
            <a:stCxn id="27" idx="1"/>
            <a:endCxn id="27" idx="3"/>
          </p:cNvCxnSpPr>
          <p:nvPr/>
        </p:nvCxnSpPr>
        <p:spPr bwMode="auto">
          <a:xfrm>
            <a:off x="2700338" y="3681413"/>
            <a:ext cx="439261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49" name="TextBox 33"/>
          <p:cNvSpPr txBox="1">
            <a:spLocks noChangeArrowheads="1"/>
          </p:cNvSpPr>
          <p:nvPr/>
        </p:nvSpPr>
        <p:spPr bwMode="auto">
          <a:xfrm>
            <a:off x="4248150" y="2174875"/>
            <a:ext cx="11287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400" i="0">
                <a:latin typeface="신명조"/>
              </a:rPr>
              <a:t>메인 메모리</a:t>
            </a:r>
          </a:p>
        </p:txBody>
      </p:sp>
      <p:sp>
        <p:nvSpPr>
          <p:cNvPr id="38950" name="TextBox 34"/>
          <p:cNvSpPr txBox="1">
            <a:spLocks noChangeArrowheads="1"/>
          </p:cNvSpPr>
          <p:nvPr/>
        </p:nvSpPr>
        <p:spPr bwMode="auto">
          <a:xfrm>
            <a:off x="2681288" y="3735388"/>
            <a:ext cx="841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400" i="0">
                <a:latin typeface="신명조"/>
              </a:rPr>
              <a:t>OS </a:t>
            </a:r>
            <a:r>
              <a:rPr lang="ko-KR" altLang="en-US" sz="1400" i="0">
                <a:latin typeface="신명조"/>
              </a:rPr>
              <a:t>영역</a:t>
            </a:r>
          </a:p>
        </p:txBody>
      </p:sp>
      <p:sp>
        <p:nvSpPr>
          <p:cNvPr id="38951" name="TextBox 35"/>
          <p:cNvSpPr txBox="1">
            <a:spLocks noChangeArrowheads="1"/>
          </p:cNvSpPr>
          <p:nvPr/>
        </p:nvSpPr>
        <p:spPr bwMode="auto">
          <a:xfrm>
            <a:off x="2700338" y="2536825"/>
            <a:ext cx="9842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400" i="0">
                <a:latin typeface="신명조"/>
              </a:rPr>
              <a:t>User </a:t>
            </a:r>
            <a:r>
              <a:rPr lang="ko-KR" altLang="en-US" sz="1400" i="0">
                <a:latin typeface="신명조"/>
              </a:rPr>
              <a:t>영역</a:t>
            </a:r>
          </a:p>
        </p:txBody>
      </p:sp>
      <p:sp>
        <p:nvSpPr>
          <p:cNvPr id="37" name="직사각형 36"/>
          <p:cNvSpPr/>
          <p:nvPr/>
        </p:nvSpPr>
        <p:spPr bwMode="auto">
          <a:xfrm>
            <a:off x="4379913" y="2568575"/>
            <a:ext cx="912812" cy="103663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endParaRPr lang="ko-KR" altLang="en-US" sz="1200" dirty="0" err="1">
              <a:latin typeface="+mj-ea"/>
              <a:ea typeface="+mj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51338" y="2576513"/>
            <a:ext cx="985837" cy="2460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000" i="0">
                <a:solidFill>
                  <a:schemeClr val="bg1"/>
                </a:solidFill>
                <a:latin typeface="+mj-ea"/>
                <a:ea typeface="+mj-ea"/>
              </a:rPr>
              <a:t>응용</a:t>
            </a:r>
            <a:r>
              <a:rPr lang="en-US" altLang="ko-KR" sz="1000" i="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000" i="0" dirty="0">
                <a:solidFill>
                  <a:schemeClr val="bg1"/>
                </a:solidFill>
                <a:latin typeface="+mj-ea"/>
                <a:ea typeface="+mj-ea"/>
              </a:rPr>
              <a:t>프로그램</a:t>
            </a: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2917825" y="4086225"/>
          <a:ext cx="1941513" cy="30638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47171">
                  <a:extLst>
                    <a:ext uri="{9D8B030D-6E8A-4147-A177-3AD203B41FA5}">
                      <a16:colId xmlns:a16="http://schemas.microsoft.com/office/drawing/2014/main" val="3270527842"/>
                    </a:ext>
                  </a:extLst>
                </a:gridCol>
                <a:gridCol w="647171">
                  <a:extLst>
                    <a:ext uri="{9D8B030D-6E8A-4147-A177-3AD203B41FA5}">
                      <a16:colId xmlns:a16="http://schemas.microsoft.com/office/drawing/2014/main" val="2690571960"/>
                    </a:ext>
                  </a:extLst>
                </a:gridCol>
                <a:gridCol w="647171">
                  <a:extLst>
                    <a:ext uri="{9D8B030D-6E8A-4147-A177-3AD203B41FA5}">
                      <a16:colId xmlns:a16="http://schemas.microsoft.com/office/drawing/2014/main" val="3815413230"/>
                    </a:ext>
                  </a:extLst>
                </a:gridCol>
              </a:tblGrid>
              <a:tr h="306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레코드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91437" marR="91437" marT="45778" marB="4577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레코드</a:t>
                      </a:r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lang="ko-KR" altLang="en-US" sz="1000" b="1" kern="1200" dirty="0" smtClean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1437" marR="91437" marT="45778" marB="45778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레코드</a:t>
                      </a:r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3</a:t>
                      </a:r>
                      <a:endParaRPr lang="ko-KR" altLang="en-US" sz="1000" b="1" kern="1200" dirty="0" smtClean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1437" marR="91437" marT="45778" marB="45778" anchor="ctr"/>
                </a:tc>
                <a:extLst>
                  <a:ext uri="{0D108BD9-81ED-4DB2-BD59-A6C34878D82A}">
                    <a16:rowId xmlns:a16="http://schemas.microsoft.com/office/drawing/2014/main" val="2884614277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5003800" y="4086225"/>
          <a:ext cx="1941513" cy="30638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47171">
                  <a:extLst>
                    <a:ext uri="{9D8B030D-6E8A-4147-A177-3AD203B41FA5}">
                      <a16:colId xmlns:a16="http://schemas.microsoft.com/office/drawing/2014/main" val="3270527842"/>
                    </a:ext>
                  </a:extLst>
                </a:gridCol>
                <a:gridCol w="647171">
                  <a:extLst>
                    <a:ext uri="{9D8B030D-6E8A-4147-A177-3AD203B41FA5}">
                      <a16:colId xmlns:a16="http://schemas.microsoft.com/office/drawing/2014/main" val="2690571960"/>
                    </a:ext>
                  </a:extLst>
                </a:gridCol>
                <a:gridCol w="647171">
                  <a:extLst>
                    <a:ext uri="{9D8B030D-6E8A-4147-A177-3AD203B41FA5}">
                      <a16:colId xmlns:a16="http://schemas.microsoft.com/office/drawing/2014/main" val="3815413230"/>
                    </a:ext>
                  </a:extLst>
                </a:gridCol>
              </a:tblGrid>
              <a:tr h="306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레코드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91437" marR="91437" marT="45778" marB="4577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레코드</a:t>
                      </a:r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lang="ko-KR" altLang="en-US" sz="1000" b="1" kern="1200" dirty="0" smtClean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1437" marR="91437" marT="45778" marB="45778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레코드</a:t>
                      </a:r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3</a:t>
                      </a:r>
                      <a:endParaRPr lang="ko-KR" altLang="en-US" sz="1000" b="1" kern="1200" dirty="0" smtClean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1437" marR="91437" marT="45778" marB="45778" anchor="ctr"/>
                </a:tc>
                <a:extLst>
                  <a:ext uri="{0D108BD9-81ED-4DB2-BD59-A6C34878D82A}">
                    <a16:rowId xmlns:a16="http://schemas.microsoft.com/office/drawing/2014/main" val="2884614277"/>
                  </a:ext>
                </a:extLst>
              </a:tr>
            </a:tbl>
          </a:graphicData>
        </a:graphic>
      </p:graphicFrame>
      <p:sp>
        <p:nvSpPr>
          <p:cNvPr id="38974" name="오른쪽 중괄호 41"/>
          <p:cNvSpPr>
            <a:spLocks/>
          </p:cNvSpPr>
          <p:nvPr/>
        </p:nvSpPr>
        <p:spPr bwMode="auto">
          <a:xfrm rot="-5400000">
            <a:off x="3693318" y="4469607"/>
            <a:ext cx="144463" cy="1936750"/>
          </a:xfrm>
          <a:prstGeom prst="rightBrace">
            <a:avLst>
              <a:gd name="adj1" fmla="val 0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ko-KR" altLang="en-US" sz="1400">
              <a:latin typeface="신명조"/>
            </a:endParaRPr>
          </a:p>
        </p:txBody>
      </p:sp>
      <p:cxnSp>
        <p:nvCxnSpPr>
          <p:cNvPr id="38975" name="직선 화살표 연결선 43"/>
          <p:cNvCxnSpPr>
            <a:cxnSpLocks noChangeShapeType="1"/>
          </p:cNvCxnSpPr>
          <p:nvPr/>
        </p:nvCxnSpPr>
        <p:spPr bwMode="auto">
          <a:xfrm flipV="1">
            <a:off x="3765550" y="4392613"/>
            <a:ext cx="123825" cy="944562"/>
          </a:xfrm>
          <a:prstGeom prst="straightConnector1">
            <a:avLst/>
          </a:prstGeom>
          <a:noFill/>
          <a:ln w="19050" algn="ctr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4500563" y="2962275"/>
          <a:ext cx="647700" cy="3048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69057196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레코드</a:t>
                      </a:r>
                    </a:p>
                  </a:txBody>
                  <a:tcPr marL="91512" marR="91512" marT="45541" marB="45541" anchor="ctr"/>
                </a:tc>
                <a:extLst>
                  <a:ext uri="{0D108BD9-81ED-4DB2-BD59-A6C34878D82A}">
                    <a16:rowId xmlns:a16="http://schemas.microsoft.com/office/drawing/2014/main" val="2884614277"/>
                  </a:ext>
                </a:extLst>
              </a:tr>
            </a:tbl>
          </a:graphicData>
        </a:graphic>
      </p:graphicFrame>
      <p:cxnSp>
        <p:nvCxnSpPr>
          <p:cNvPr id="38982" name="직선 화살표 연결선 47"/>
          <p:cNvCxnSpPr>
            <a:cxnSpLocks noChangeShapeType="1"/>
          </p:cNvCxnSpPr>
          <p:nvPr/>
        </p:nvCxnSpPr>
        <p:spPr bwMode="auto">
          <a:xfrm flipV="1">
            <a:off x="3276600" y="3114675"/>
            <a:ext cx="1223963" cy="960438"/>
          </a:xfrm>
          <a:prstGeom prst="straightConnector1">
            <a:avLst/>
          </a:prstGeom>
          <a:noFill/>
          <a:ln w="19050" algn="ctr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83" name="직선 화살표 연결선 50"/>
          <p:cNvCxnSpPr>
            <a:cxnSpLocks noChangeShapeType="1"/>
          </p:cNvCxnSpPr>
          <p:nvPr/>
        </p:nvCxnSpPr>
        <p:spPr bwMode="auto">
          <a:xfrm flipV="1">
            <a:off x="3889375" y="3232150"/>
            <a:ext cx="627063" cy="854075"/>
          </a:xfrm>
          <a:prstGeom prst="straightConnector1">
            <a:avLst/>
          </a:prstGeom>
          <a:noFill/>
          <a:ln w="9525" algn="ctr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84" name="직선 화살표 연결선 53"/>
          <p:cNvCxnSpPr>
            <a:cxnSpLocks noChangeShapeType="1"/>
          </p:cNvCxnSpPr>
          <p:nvPr/>
        </p:nvCxnSpPr>
        <p:spPr bwMode="auto">
          <a:xfrm flipV="1">
            <a:off x="4537075" y="3267075"/>
            <a:ext cx="287338" cy="808038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310894"/>
              </p:ext>
            </p:extLst>
          </p:nvPr>
        </p:nvGraphicFramePr>
        <p:xfrm>
          <a:off x="4308475" y="6185296"/>
          <a:ext cx="1941513" cy="306387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47171">
                  <a:extLst>
                    <a:ext uri="{9D8B030D-6E8A-4147-A177-3AD203B41FA5}">
                      <a16:colId xmlns:a16="http://schemas.microsoft.com/office/drawing/2014/main" val="3270527842"/>
                    </a:ext>
                  </a:extLst>
                </a:gridCol>
                <a:gridCol w="647171">
                  <a:extLst>
                    <a:ext uri="{9D8B030D-6E8A-4147-A177-3AD203B41FA5}">
                      <a16:colId xmlns:a16="http://schemas.microsoft.com/office/drawing/2014/main" val="2690571960"/>
                    </a:ext>
                  </a:extLst>
                </a:gridCol>
                <a:gridCol w="647171">
                  <a:extLst>
                    <a:ext uri="{9D8B030D-6E8A-4147-A177-3AD203B41FA5}">
                      <a16:colId xmlns:a16="http://schemas.microsoft.com/office/drawing/2014/main" val="3815413230"/>
                    </a:ext>
                  </a:extLst>
                </a:gridCol>
              </a:tblGrid>
              <a:tr h="3063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레코드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91437" marR="91437" marT="45778" marB="4577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레코드</a:t>
                      </a:r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lang="ko-KR" altLang="en-US" sz="1000" b="1" kern="1200" dirty="0" smtClean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1437" marR="91437" marT="45778" marB="45778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레코드</a:t>
                      </a:r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3</a:t>
                      </a:r>
                      <a:endParaRPr lang="ko-KR" altLang="en-US" sz="1000" b="1" kern="1200" dirty="0" smtClean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1437" marR="91437" marT="45778" marB="45778" anchor="ctr"/>
                </a:tc>
                <a:extLst>
                  <a:ext uri="{0D108BD9-81ED-4DB2-BD59-A6C34878D82A}">
                    <a16:rowId xmlns:a16="http://schemas.microsoft.com/office/drawing/2014/main" val="2884614277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2344738" y="5554663"/>
            <a:ext cx="511175" cy="2460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000" i="0" dirty="0">
                <a:latin typeface="+mj-ea"/>
                <a:ea typeface="+mj-ea"/>
              </a:rPr>
              <a:t>파일</a:t>
            </a:r>
            <a:r>
              <a:rPr lang="en-US" altLang="ko-KR" sz="1000" i="0" dirty="0">
                <a:latin typeface="+mj-ea"/>
                <a:ea typeface="+mj-ea"/>
              </a:rPr>
              <a:t>1</a:t>
            </a:r>
            <a:endParaRPr lang="ko-KR" altLang="en-US" sz="1000" i="0" dirty="0">
              <a:latin typeface="+mj-ea"/>
              <a:ea typeface="+mj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797300" y="6185296"/>
            <a:ext cx="509588" cy="2460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000" i="0" dirty="0">
                <a:latin typeface="+mj-ea"/>
                <a:ea typeface="+mj-ea"/>
              </a:rPr>
              <a:t>파일</a:t>
            </a:r>
            <a:r>
              <a:rPr lang="en-US" altLang="ko-KR" sz="1000" i="0" dirty="0">
                <a:latin typeface="+mj-ea"/>
                <a:ea typeface="+mj-ea"/>
              </a:rPr>
              <a:t>2</a:t>
            </a:r>
            <a:endParaRPr lang="ko-KR" altLang="en-US" sz="1000" i="0" dirty="0">
              <a:latin typeface="+mj-ea"/>
              <a:ea typeface="+mj-ea"/>
            </a:endParaRPr>
          </a:p>
        </p:txBody>
      </p:sp>
      <p:cxnSp>
        <p:nvCxnSpPr>
          <p:cNvPr id="38997" name="직선 화살표 연결선 59"/>
          <p:cNvCxnSpPr>
            <a:cxnSpLocks noChangeShapeType="1"/>
          </p:cNvCxnSpPr>
          <p:nvPr/>
        </p:nvCxnSpPr>
        <p:spPr bwMode="auto">
          <a:xfrm flipH="1" flipV="1">
            <a:off x="5037138" y="3251200"/>
            <a:ext cx="271462" cy="823913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98" name="직선 화살표 연결선 62"/>
          <p:cNvCxnSpPr>
            <a:cxnSpLocks noChangeShapeType="1"/>
          </p:cNvCxnSpPr>
          <p:nvPr/>
        </p:nvCxnSpPr>
        <p:spPr bwMode="auto">
          <a:xfrm flipH="1" flipV="1">
            <a:off x="5111750" y="3236913"/>
            <a:ext cx="863600" cy="849312"/>
          </a:xfrm>
          <a:prstGeom prst="straightConnector1">
            <a:avLst/>
          </a:prstGeom>
          <a:noFill/>
          <a:ln w="9525" algn="ctr">
            <a:solidFill>
              <a:srgbClr val="00B05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99" name="직선 화살표 연결선 66"/>
          <p:cNvCxnSpPr>
            <a:cxnSpLocks noChangeShapeType="1"/>
          </p:cNvCxnSpPr>
          <p:nvPr/>
        </p:nvCxnSpPr>
        <p:spPr bwMode="auto">
          <a:xfrm flipH="1" flipV="1">
            <a:off x="5148263" y="3114675"/>
            <a:ext cx="1450975" cy="97472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000" name="오른쪽 중괄호 74"/>
          <p:cNvSpPr>
            <a:spLocks/>
          </p:cNvSpPr>
          <p:nvPr/>
        </p:nvSpPr>
        <p:spPr bwMode="auto">
          <a:xfrm rot="5400000">
            <a:off x="5899943" y="3523457"/>
            <a:ext cx="144463" cy="1936750"/>
          </a:xfrm>
          <a:prstGeom prst="rightBrace">
            <a:avLst>
              <a:gd name="adj1" fmla="val 0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ko-KR" altLang="en-US" sz="1400">
              <a:latin typeface="신명조"/>
            </a:endParaRPr>
          </a:p>
        </p:txBody>
      </p:sp>
      <p:cxnSp>
        <p:nvCxnSpPr>
          <p:cNvPr id="39001" name="직선 화살표 연결선 75"/>
          <p:cNvCxnSpPr>
            <a:cxnSpLocks noChangeShapeType="1"/>
          </p:cNvCxnSpPr>
          <p:nvPr/>
        </p:nvCxnSpPr>
        <p:spPr bwMode="auto">
          <a:xfrm flipV="1">
            <a:off x="5243513" y="4546600"/>
            <a:ext cx="741362" cy="1546696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" name="TextBox 78"/>
          <p:cNvSpPr txBox="1"/>
          <p:nvPr/>
        </p:nvSpPr>
        <p:spPr>
          <a:xfrm>
            <a:off x="3429000" y="4578350"/>
            <a:ext cx="576263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000" i="0" dirty="0">
                <a:solidFill>
                  <a:srgbClr val="0000FF"/>
                </a:solidFill>
                <a:latin typeface="+mj-ea"/>
                <a:ea typeface="+mj-ea"/>
              </a:rPr>
              <a:t>판독</a:t>
            </a:r>
            <a:r>
              <a:rPr lang="en-US" altLang="ko-KR" sz="1000" i="0" dirty="0">
                <a:solidFill>
                  <a:srgbClr val="0000FF"/>
                </a:solidFill>
                <a:latin typeface="+mj-ea"/>
                <a:ea typeface="+mj-ea"/>
              </a:rPr>
              <a:t>1</a:t>
            </a:r>
            <a:br>
              <a:rPr lang="en-US" altLang="ko-KR" sz="1000" i="0" dirty="0">
                <a:solidFill>
                  <a:srgbClr val="0000FF"/>
                </a:solidFill>
                <a:latin typeface="+mj-ea"/>
                <a:ea typeface="+mj-ea"/>
              </a:rPr>
            </a:br>
            <a:r>
              <a:rPr lang="en-US" altLang="ko-KR" sz="1000" i="0" dirty="0">
                <a:solidFill>
                  <a:srgbClr val="0000FF"/>
                </a:solidFill>
                <a:latin typeface="+mj-ea"/>
                <a:ea typeface="+mj-ea"/>
              </a:rPr>
              <a:t>(</a:t>
            </a:r>
            <a:r>
              <a:rPr lang="ko-KR" altLang="en-US" sz="1000" i="0" dirty="0">
                <a:solidFill>
                  <a:srgbClr val="0000FF"/>
                </a:solidFill>
                <a:latin typeface="+mj-ea"/>
                <a:ea typeface="+mj-ea"/>
              </a:rPr>
              <a:t>블록</a:t>
            </a:r>
            <a:r>
              <a:rPr lang="en-US" altLang="ko-KR" sz="1000" i="0" dirty="0">
                <a:solidFill>
                  <a:srgbClr val="0000FF"/>
                </a:solidFill>
                <a:latin typeface="+mj-ea"/>
                <a:ea typeface="+mj-ea"/>
              </a:rPr>
              <a:t>)</a:t>
            </a:r>
            <a:r>
              <a:rPr lang="ko-KR" altLang="en-US" sz="1000" i="0" dirty="0">
                <a:solidFill>
                  <a:srgbClr val="0000FF"/>
                </a:solidFill>
                <a:latin typeface="+mj-ea"/>
                <a:ea typeface="+mj-ea"/>
              </a:rPr>
              <a:t> 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632200" y="3246438"/>
            <a:ext cx="66198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 i="0" dirty="0">
                <a:solidFill>
                  <a:srgbClr val="0000FF"/>
                </a:solidFill>
                <a:latin typeface="+mj-ea"/>
                <a:ea typeface="+mj-ea"/>
              </a:rPr>
              <a:t>판독</a:t>
            </a:r>
            <a:r>
              <a:rPr lang="en-US" altLang="ko-KR" sz="1000" i="0" dirty="0">
                <a:solidFill>
                  <a:srgbClr val="0000FF"/>
                </a:solidFill>
                <a:latin typeface="+mj-ea"/>
                <a:ea typeface="+mj-ea"/>
              </a:rPr>
              <a:t>1</a:t>
            </a:r>
          </a:p>
          <a:p>
            <a:pPr algn="ctr">
              <a:defRPr/>
            </a:pPr>
            <a:r>
              <a:rPr lang="en-US" altLang="ko-KR" sz="1000" i="0" dirty="0">
                <a:solidFill>
                  <a:srgbClr val="0000FF"/>
                </a:solidFill>
                <a:latin typeface="+mj-ea"/>
                <a:ea typeface="+mj-ea"/>
              </a:rPr>
              <a:t>(</a:t>
            </a:r>
            <a:r>
              <a:rPr lang="ko-KR" altLang="en-US" sz="1000" i="0" dirty="0">
                <a:solidFill>
                  <a:srgbClr val="0000FF"/>
                </a:solidFill>
                <a:latin typeface="+mj-ea"/>
                <a:ea typeface="+mj-ea"/>
              </a:rPr>
              <a:t>레코드</a:t>
            </a:r>
            <a:r>
              <a:rPr lang="en-US" altLang="ko-KR" sz="1000" i="0" dirty="0">
                <a:solidFill>
                  <a:srgbClr val="0000FF"/>
                </a:solidFill>
                <a:latin typeface="+mj-ea"/>
                <a:ea typeface="+mj-ea"/>
              </a:rPr>
              <a:t>)</a:t>
            </a:r>
            <a:endParaRPr lang="ko-KR" altLang="en-US" sz="1000" i="0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810000" y="3592513"/>
            <a:ext cx="6604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 i="0" dirty="0">
                <a:latin typeface="+mj-ea"/>
                <a:ea typeface="+mj-ea"/>
              </a:rPr>
              <a:t>판독</a:t>
            </a:r>
            <a:r>
              <a:rPr lang="en-US" altLang="ko-KR" sz="1000" i="0" dirty="0">
                <a:latin typeface="+mj-ea"/>
                <a:ea typeface="+mj-ea"/>
              </a:rPr>
              <a:t>2</a:t>
            </a:r>
          </a:p>
          <a:p>
            <a:pPr algn="ctr">
              <a:defRPr/>
            </a:pPr>
            <a:r>
              <a:rPr lang="en-US" altLang="ko-KR" sz="1000" i="0" dirty="0">
                <a:latin typeface="+mj-ea"/>
                <a:ea typeface="+mj-ea"/>
              </a:rPr>
              <a:t>(</a:t>
            </a:r>
            <a:r>
              <a:rPr lang="ko-KR" altLang="en-US" sz="1000" i="0" dirty="0">
                <a:latin typeface="+mj-ea"/>
                <a:ea typeface="+mj-ea"/>
              </a:rPr>
              <a:t>레코드</a:t>
            </a:r>
            <a:r>
              <a:rPr lang="en-US" altLang="ko-KR" sz="1000" i="0" dirty="0">
                <a:latin typeface="+mj-ea"/>
                <a:ea typeface="+mj-ea"/>
              </a:rPr>
              <a:t>)</a:t>
            </a:r>
            <a:endParaRPr lang="ko-KR" altLang="en-US" sz="1000" i="0" dirty="0">
              <a:latin typeface="+mj-ea"/>
              <a:ea typeface="+mj-ea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354513" y="3594100"/>
            <a:ext cx="66198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 i="0" dirty="0">
                <a:latin typeface="+mj-ea"/>
                <a:ea typeface="+mj-ea"/>
              </a:rPr>
              <a:t>판독</a:t>
            </a:r>
            <a:r>
              <a:rPr lang="en-US" altLang="ko-KR" sz="1000" i="0" dirty="0">
                <a:latin typeface="+mj-ea"/>
                <a:ea typeface="+mj-ea"/>
              </a:rPr>
              <a:t>3</a:t>
            </a:r>
            <a:br>
              <a:rPr lang="en-US" altLang="ko-KR" sz="1000" i="0" dirty="0">
                <a:latin typeface="+mj-ea"/>
                <a:ea typeface="+mj-ea"/>
              </a:rPr>
            </a:br>
            <a:r>
              <a:rPr lang="en-US" altLang="ko-KR" sz="1000" i="0" dirty="0">
                <a:latin typeface="+mj-ea"/>
                <a:ea typeface="+mj-ea"/>
              </a:rPr>
              <a:t>(</a:t>
            </a:r>
            <a:r>
              <a:rPr lang="ko-KR" altLang="en-US" sz="1000" i="0" dirty="0">
                <a:latin typeface="+mj-ea"/>
                <a:ea typeface="+mj-ea"/>
              </a:rPr>
              <a:t>레코드</a:t>
            </a:r>
            <a:r>
              <a:rPr lang="en-US" altLang="ko-KR" sz="1000" i="0" dirty="0">
                <a:latin typeface="+mj-ea"/>
                <a:ea typeface="+mj-ea"/>
              </a:rPr>
              <a:t>)</a:t>
            </a:r>
            <a:endParaRPr lang="ko-KR" altLang="en-US" sz="1000" i="0" dirty="0">
              <a:latin typeface="+mj-ea"/>
              <a:ea typeface="+mj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886325" y="3597275"/>
            <a:ext cx="66198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 i="0" dirty="0">
                <a:latin typeface="+mj-ea"/>
                <a:ea typeface="+mj-ea"/>
              </a:rPr>
              <a:t>기록</a:t>
            </a:r>
            <a:r>
              <a:rPr lang="en-US" altLang="ko-KR" sz="1000" i="0" dirty="0">
                <a:latin typeface="+mj-ea"/>
                <a:ea typeface="+mj-ea"/>
              </a:rPr>
              <a:t>1</a:t>
            </a:r>
          </a:p>
          <a:p>
            <a:pPr algn="ctr">
              <a:defRPr/>
            </a:pPr>
            <a:r>
              <a:rPr lang="en-US" altLang="ko-KR" sz="1000" i="0" dirty="0">
                <a:latin typeface="+mj-ea"/>
                <a:ea typeface="+mj-ea"/>
              </a:rPr>
              <a:t>(</a:t>
            </a:r>
            <a:r>
              <a:rPr lang="ko-KR" altLang="en-US" sz="1000" i="0" dirty="0">
                <a:latin typeface="+mj-ea"/>
                <a:ea typeface="+mj-ea"/>
              </a:rPr>
              <a:t>레코드</a:t>
            </a:r>
            <a:r>
              <a:rPr lang="en-US" altLang="ko-KR" sz="1000" i="0" dirty="0">
                <a:latin typeface="+mj-ea"/>
                <a:ea typeface="+mj-ea"/>
              </a:rPr>
              <a:t>)</a:t>
            </a:r>
            <a:endParaRPr lang="ko-KR" altLang="en-US" sz="1000" i="0" dirty="0">
              <a:latin typeface="+mj-ea"/>
              <a:ea typeface="+mj-e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632450" y="4606925"/>
            <a:ext cx="5334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000" i="0" dirty="0">
                <a:solidFill>
                  <a:srgbClr val="663300"/>
                </a:solidFill>
                <a:latin typeface="+mj-ea"/>
                <a:ea typeface="+mj-ea"/>
              </a:rPr>
              <a:t>기록</a:t>
            </a:r>
            <a:r>
              <a:rPr lang="en-US" altLang="ko-KR" sz="1000" i="0" dirty="0">
                <a:solidFill>
                  <a:srgbClr val="663300"/>
                </a:solidFill>
                <a:latin typeface="+mj-ea"/>
                <a:ea typeface="+mj-ea"/>
              </a:rPr>
              <a:t>3</a:t>
            </a:r>
          </a:p>
          <a:p>
            <a:pPr>
              <a:defRPr/>
            </a:pPr>
            <a:r>
              <a:rPr lang="en-US" altLang="ko-KR" sz="1000" i="0" dirty="0">
                <a:solidFill>
                  <a:srgbClr val="663300"/>
                </a:solidFill>
                <a:latin typeface="+mj-ea"/>
                <a:ea typeface="+mj-ea"/>
              </a:rPr>
              <a:t>(</a:t>
            </a:r>
            <a:r>
              <a:rPr lang="ko-KR" altLang="en-US" sz="1000" i="0" dirty="0">
                <a:solidFill>
                  <a:srgbClr val="663300"/>
                </a:solidFill>
                <a:latin typeface="+mj-ea"/>
                <a:ea typeface="+mj-ea"/>
              </a:rPr>
              <a:t>블록</a:t>
            </a:r>
            <a:r>
              <a:rPr lang="en-US" altLang="ko-KR" sz="1000" i="0" dirty="0">
                <a:solidFill>
                  <a:srgbClr val="663300"/>
                </a:solidFill>
                <a:latin typeface="+mj-ea"/>
                <a:ea typeface="+mj-ea"/>
              </a:rPr>
              <a:t>)</a:t>
            </a:r>
            <a:endParaRPr lang="ko-KR" altLang="en-US" sz="1000" i="0" dirty="0">
              <a:solidFill>
                <a:srgbClr val="663300"/>
              </a:solidFill>
              <a:latin typeface="+mj-ea"/>
              <a:ea typeface="+mj-e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376863" y="3587750"/>
            <a:ext cx="6604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 i="0" dirty="0">
                <a:latin typeface="+mj-ea"/>
                <a:ea typeface="+mj-ea"/>
              </a:rPr>
              <a:t>기록</a:t>
            </a:r>
            <a:r>
              <a:rPr lang="en-US" altLang="ko-KR" sz="1000" i="0" dirty="0">
                <a:latin typeface="+mj-ea"/>
                <a:ea typeface="+mj-ea"/>
              </a:rPr>
              <a:t>2</a:t>
            </a:r>
          </a:p>
          <a:p>
            <a:pPr algn="ctr">
              <a:defRPr/>
            </a:pPr>
            <a:r>
              <a:rPr lang="en-US" altLang="ko-KR" sz="1000" i="0" dirty="0">
                <a:latin typeface="+mj-ea"/>
                <a:ea typeface="+mj-ea"/>
              </a:rPr>
              <a:t>(</a:t>
            </a:r>
            <a:r>
              <a:rPr lang="ko-KR" altLang="en-US" sz="1000" i="0" dirty="0">
                <a:latin typeface="+mj-ea"/>
                <a:ea typeface="+mj-ea"/>
              </a:rPr>
              <a:t>레코드</a:t>
            </a:r>
            <a:r>
              <a:rPr lang="en-US" altLang="ko-KR" sz="1000" i="0" dirty="0">
                <a:latin typeface="+mj-ea"/>
                <a:ea typeface="+mj-ea"/>
              </a:rPr>
              <a:t>)</a:t>
            </a:r>
            <a:endParaRPr lang="ko-KR" altLang="en-US" sz="1000" i="0" dirty="0">
              <a:latin typeface="+mj-ea"/>
              <a:ea typeface="+mj-ea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292725" y="3238500"/>
            <a:ext cx="7016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 i="0" dirty="0">
                <a:solidFill>
                  <a:srgbClr val="663300"/>
                </a:solidFill>
                <a:latin typeface="+mj-ea"/>
                <a:ea typeface="+mj-ea"/>
              </a:rPr>
              <a:t>기록</a:t>
            </a:r>
            <a:r>
              <a:rPr lang="en-US" altLang="ko-KR" sz="1000" i="0" dirty="0">
                <a:solidFill>
                  <a:srgbClr val="663300"/>
                </a:solidFill>
                <a:latin typeface="+mj-ea"/>
                <a:ea typeface="+mj-ea"/>
              </a:rPr>
              <a:t>3</a:t>
            </a:r>
          </a:p>
          <a:p>
            <a:pPr algn="ctr">
              <a:defRPr/>
            </a:pPr>
            <a:r>
              <a:rPr lang="en-US" altLang="ko-KR" sz="1000" i="0" dirty="0">
                <a:solidFill>
                  <a:srgbClr val="663300"/>
                </a:solidFill>
                <a:latin typeface="+mj-ea"/>
                <a:ea typeface="+mj-ea"/>
              </a:rPr>
              <a:t> (</a:t>
            </a:r>
            <a:r>
              <a:rPr lang="ko-KR" altLang="en-US" sz="1000" i="0" dirty="0">
                <a:solidFill>
                  <a:srgbClr val="663300"/>
                </a:solidFill>
                <a:latin typeface="+mj-ea"/>
                <a:ea typeface="+mj-ea"/>
              </a:rPr>
              <a:t>레코드</a:t>
            </a:r>
            <a:r>
              <a:rPr lang="en-US" altLang="ko-KR" sz="1000" i="0" dirty="0">
                <a:solidFill>
                  <a:srgbClr val="663300"/>
                </a:solidFill>
                <a:latin typeface="+mj-ea"/>
                <a:ea typeface="+mj-ea"/>
              </a:rPr>
              <a:t>)</a:t>
            </a:r>
            <a:endParaRPr lang="ko-KR" altLang="en-US" sz="1000" i="0" dirty="0">
              <a:solidFill>
                <a:srgbClr val="663300"/>
              </a:solidFill>
              <a:latin typeface="+mj-ea"/>
              <a:ea typeface="+mj-ea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556125" y="2798763"/>
            <a:ext cx="536575" cy="200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700" i="0">
                <a:solidFill>
                  <a:schemeClr val="bg1"/>
                </a:solidFill>
                <a:latin typeface="+mj-ea"/>
                <a:ea typeface="+mj-ea"/>
              </a:rPr>
              <a:t>작업구역</a:t>
            </a:r>
            <a:endParaRPr lang="ko-KR" altLang="en-US" sz="700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9011" name="TextBox 32"/>
          <p:cNvSpPr txBox="1">
            <a:spLocks noChangeArrowheads="1"/>
          </p:cNvSpPr>
          <p:nvPr/>
        </p:nvSpPr>
        <p:spPr bwMode="auto">
          <a:xfrm>
            <a:off x="506413" y="2968625"/>
            <a:ext cx="2120900" cy="127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1450" indent="-17145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</a:pPr>
            <a:r>
              <a:rPr lang="ko-KR" altLang="en-US" sz="1100" i="0">
                <a:solidFill>
                  <a:srgbClr val="0000FF"/>
                </a:solidFill>
                <a:latin typeface="신명조"/>
              </a:rPr>
              <a:t>물리적 판독</a:t>
            </a:r>
            <a:r>
              <a:rPr lang="en-US" altLang="ko-KR" sz="1100" i="0">
                <a:solidFill>
                  <a:srgbClr val="0000FF"/>
                </a:solidFill>
                <a:latin typeface="신명조"/>
              </a:rPr>
              <a:t>(physical read)</a:t>
            </a:r>
          </a:p>
          <a:p>
            <a:pPr latinLnBrk="0">
              <a:spcBef>
                <a:spcPct val="0"/>
              </a:spcBef>
            </a:pPr>
            <a:endParaRPr lang="en-US" altLang="ko-KR" sz="1100" i="0">
              <a:solidFill>
                <a:srgbClr val="0000FF"/>
              </a:solidFill>
              <a:latin typeface="신명조"/>
            </a:endParaRPr>
          </a:p>
          <a:p>
            <a:pPr latinLnBrk="0">
              <a:spcBef>
                <a:spcPct val="0"/>
              </a:spcBef>
            </a:pPr>
            <a:r>
              <a:rPr lang="ko-KR" altLang="en-US" sz="1100" i="0">
                <a:solidFill>
                  <a:srgbClr val="0000FF"/>
                </a:solidFill>
                <a:latin typeface="신명조"/>
              </a:rPr>
              <a:t>논리적 판독</a:t>
            </a:r>
            <a:r>
              <a:rPr lang="en-US" altLang="ko-KR" sz="1100" i="0">
                <a:solidFill>
                  <a:srgbClr val="0000FF"/>
                </a:solidFill>
                <a:latin typeface="신명조"/>
              </a:rPr>
              <a:t>(logical read)</a:t>
            </a:r>
          </a:p>
          <a:p>
            <a:pPr latinLnBrk="0">
              <a:spcBef>
                <a:spcPct val="0"/>
              </a:spcBef>
            </a:pPr>
            <a:endParaRPr lang="en-US" altLang="ko-KR" sz="1100" i="0">
              <a:solidFill>
                <a:srgbClr val="0000FF"/>
              </a:solidFill>
              <a:latin typeface="신명조"/>
            </a:endParaRPr>
          </a:p>
          <a:p>
            <a:pPr latinLnBrk="0">
              <a:spcBef>
                <a:spcPct val="0"/>
              </a:spcBef>
            </a:pPr>
            <a:r>
              <a:rPr lang="ko-KR" altLang="en-US" sz="1100" i="0">
                <a:solidFill>
                  <a:srgbClr val="0000FF"/>
                </a:solidFill>
                <a:latin typeface="신명조"/>
              </a:rPr>
              <a:t>물리적 기록</a:t>
            </a:r>
            <a:r>
              <a:rPr lang="en-US" altLang="ko-KR" sz="1100" i="0">
                <a:solidFill>
                  <a:srgbClr val="0000FF"/>
                </a:solidFill>
                <a:latin typeface="신명조"/>
              </a:rPr>
              <a:t>(physical write)</a:t>
            </a:r>
          </a:p>
          <a:p>
            <a:pPr latinLnBrk="0">
              <a:spcBef>
                <a:spcPct val="0"/>
              </a:spcBef>
            </a:pPr>
            <a:endParaRPr lang="en-US" altLang="ko-KR" sz="1100" i="0">
              <a:solidFill>
                <a:srgbClr val="0000FF"/>
              </a:solidFill>
              <a:latin typeface="신명조"/>
            </a:endParaRPr>
          </a:p>
          <a:p>
            <a:pPr latinLnBrk="0">
              <a:spcBef>
                <a:spcPct val="0"/>
              </a:spcBef>
            </a:pPr>
            <a:r>
              <a:rPr lang="ko-KR" altLang="en-US" sz="1100" i="0">
                <a:solidFill>
                  <a:srgbClr val="0000FF"/>
                </a:solidFill>
                <a:latin typeface="신명조"/>
              </a:rPr>
              <a:t>논리적 기록</a:t>
            </a:r>
            <a:r>
              <a:rPr lang="en-US" altLang="ko-KR" sz="1100" i="0">
                <a:solidFill>
                  <a:srgbClr val="0000FF"/>
                </a:solidFill>
                <a:latin typeface="신명조"/>
              </a:rPr>
              <a:t>(logical write)</a:t>
            </a:r>
            <a:endParaRPr lang="ko-KR" altLang="en-US" sz="1100" i="0">
              <a:solidFill>
                <a:srgbClr val="0000FF"/>
              </a:solidFill>
              <a:latin typeface="신명조"/>
            </a:endParaRPr>
          </a:p>
        </p:txBody>
      </p:sp>
      <p:sp>
        <p:nvSpPr>
          <p:cNvPr id="39012" name="TextBox 69"/>
          <p:cNvSpPr txBox="1">
            <a:spLocks noChangeArrowheads="1"/>
          </p:cNvSpPr>
          <p:nvPr/>
        </p:nvSpPr>
        <p:spPr bwMode="auto">
          <a:xfrm>
            <a:off x="4530725" y="5011738"/>
            <a:ext cx="7127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400" i="0">
                <a:latin typeface="신명조"/>
              </a:rPr>
              <a:t>디스크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1076769" y="6520259"/>
            <a:ext cx="6981914" cy="365125"/>
          </a:xfrm>
        </p:spPr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00192"/>
            <a:ext cx="1905000" cy="457200"/>
          </a:xfrm>
        </p:spPr>
        <p:txBody>
          <a:bodyPr/>
          <a:lstStyle/>
          <a:p>
            <a:pPr>
              <a:defRPr/>
            </a:pPr>
            <a:fld id="{C4A761FD-9884-4D2C-AEAF-6DB00F831E15}" type="slidenum">
              <a:rPr lang="en-US" altLang="ko-KR" smtClean="0"/>
              <a:pPr>
                <a:defRPr/>
              </a:pPr>
              <a:t>19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1026"/>
          <p:cNvSpPr>
            <a:spLocks noChangeArrowheads="1"/>
          </p:cNvSpPr>
          <p:nvPr/>
        </p:nvSpPr>
        <p:spPr bwMode="auto">
          <a:xfrm>
            <a:off x="2687638" y="509588"/>
            <a:ext cx="3776662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i="0"/>
              <a:t> 2.1 </a:t>
            </a:r>
            <a:r>
              <a:rPr lang="ko-KR" altLang="en-US" sz="2400" i="0"/>
              <a:t>저장 장치의 계층</a:t>
            </a:r>
            <a:endParaRPr lang="en-US" altLang="ko-KR" sz="2400" i="0"/>
          </a:p>
        </p:txBody>
      </p:sp>
      <p:sp>
        <p:nvSpPr>
          <p:cNvPr id="24" name="Text Box 1027"/>
          <p:cNvSpPr txBox="1">
            <a:spLocks noChangeArrowheads="1"/>
          </p:cNvSpPr>
          <p:nvPr/>
        </p:nvSpPr>
        <p:spPr bwMode="auto">
          <a:xfrm>
            <a:off x="400050" y="1447800"/>
            <a:ext cx="8355013" cy="3970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+mj-lt"/>
              <a:buAutoNum type="arabicParenR"/>
              <a:defRPr/>
            </a:pPr>
            <a:r>
              <a:rPr lang="ko-KR" altLang="en-US" sz="1400" i="0" dirty="0" smtClean="0">
                <a:latin typeface="신명조"/>
              </a:rPr>
              <a:t>저장 장치</a:t>
            </a:r>
            <a:r>
              <a:rPr lang="en-US" altLang="ko-KR" sz="1400" i="0" dirty="0" smtClean="0">
                <a:latin typeface="신명조"/>
              </a:rPr>
              <a:t>(Storage </a:t>
            </a:r>
            <a:r>
              <a:rPr lang="en-US" altLang="ko-KR" sz="1400" i="0" dirty="0" err="1" smtClean="0">
                <a:latin typeface="신명조"/>
              </a:rPr>
              <a:t>Devive</a:t>
            </a:r>
            <a:r>
              <a:rPr lang="en-US" altLang="ko-KR" sz="1400" i="0" dirty="0" smtClean="0">
                <a:latin typeface="신명조"/>
              </a:rPr>
              <a:t>)</a:t>
            </a:r>
          </a:p>
          <a:p>
            <a:pPr marL="285750" indent="-285750" algn="just" eaLnBrk="1" hangingPunct="1">
              <a:lnSpc>
                <a:spcPct val="120000"/>
              </a:lnSpc>
              <a:spcBef>
                <a:spcPct val="0"/>
              </a:spcBef>
              <a:buFont typeface="Symbol" panose="05050102010706020507" pitchFamily="18" charset="2"/>
              <a:buChar char="·"/>
              <a:defRPr/>
            </a:pPr>
            <a:r>
              <a:rPr lang="ko-KR" altLang="en-US" sz="1400" i="0" dirty="0" smtClean="0">
                <a:latin typeface="신명조"/>
              </a:rPr>
              <a:t>주기억장치</a:t>
            </a:r>
            <a:r>
              <a:rPr lang="en-US" altLang="ko-KR" sz="1400" i="0" dirty="0" smtClean="0">
                <a:latin typeface="신명조"/>
              </a:rPr>
              <a:t>(main memory) : </a:t>
            </a:r>
            <a:r>
              <a:rPr lang="ko-KR" altLang="en-US" sz="1400" i="0" dirty="0" smtClean="0">
                <a:latin typeface="신명조"/>
              </a:rPr>
              <a:t>직접 접근</a:t>
            </a:r>
            <a:r>
              <a:rPr lang="en-US" altLang="ko-KR" sz="1400" i="0" dirty="0" smtClean="0">
                <a:latin typeface="신명조"/>
              </a:rPr>
              <a:t>(direct access), </a:t>
            </a:r>
            <a:r>
              <a:rPr lang="ko-KR" altLang="en-US" sz="1400" i="0" dirty="0" smtClean="0">
                <a:latin typeface="신명조"/>
              </a:rPr>
              <a:t>즉</a:t>
            </a:r>
            <a:r>
              <a:rPr lang="en-US" altLang="ko-KR" sz="1400" i="0" dirty="0" smtClean="0">
                <a:latin typeface="신명조"/>
              </a:rPr>
              <a:t>, </a:t>
            </a:r>
            <a:r>
              <a:rPr lang="ko-KR" altLang="en-US" sz="1400" i="0" dirty="0" smtClean="0">
                <a:latin typeface="신명조"/>
              </a:rPr>
              <a:t>메모리 주소가 주어지면 해당 주소의 데이터를 바로 접근</a:t>
            </a:r>
            <a:r>
              <a:rPr lang="en-US" altLang="ko-KR" sz="1400" i="0" dirty="0" smtClean="0">
                <a:latin typeface="신명조"/>
              </a:rPr>
              <a:t> </a:t>
            </a:r>
            <a:endParaRPr lang="en-US" altLang="ko-KR" sz="1400" i="0" dirty="0">
              <a:latin typeface="신명조"/>
            </a:endParaRPr>
          </a:p>
          <a:p>
            <a:pPr marL="285750" indent="-285750" algn="just" eaLnBrk="1" hangingPunct="1">
              <a:lnSpc>
                <a:spcPct val="120000"/>
              </a:lnSpc>
              <a:spcBef>
                <a:spcPct val="0"/>
              </a:spcBef>
              <a:buFont typeface="Symbol" panose="05050102010706020507" pitchFamily="18" charset="2"/>
              <a:buChar char="·"/>
              <a:defRPr/>
            </a:pPr>
            <a:r>
              <a:rPr lang="ko-KR" altLang="en-US" sz="1400" i="0" dirty="0" smtClean="0">
                <a:latin typeface="신명조"/>
              </a:rPr>
              <a:t>보조기억장치</a:t>
            </a:r>
            <a:r>
              <a:rPr lang="en-US" altLang="ko-KR" sz="1400" i="0" dirty="0" smtClean="0">
                <a:latin typeface="신명조"/>
              </a:rPr>
              <a:t>(secondary device) : </a:t>
            </a:r>
            <a:r>
              <a:rPr lang="ko-KR" altLang="en-US" sz="1400" i="0" dirty="0" smtClean="0">
                <a:latin typeface="신명조"/>
              </a:rPr>
              <a:t>보조기억장치 종류에 따라 </a:t>
            </a:r>
            <a:r>
              <a:rPr lang="ko-KR" altLang="en-US" sz="1400" i="0" dirty="0" err="1" smtClean="0">
                <a:latin typeface="신명조"/>
              </a:rPr>
              <a:t>순차접근</a:t>
            </a:r>
            <a:r>
              <a:rPr lang="en-US" altLang="ko-KR" sz="1400" i="0" dirty="0" smtClean="0">
                <a:latin typeface="신명조"/>
              </a:rPr>
              <a:t>(sequential access) </a:t>
            </a:r>
            <a:r>
              <a:rPr lang="ko-KR" altLang="en-US" sz="1400" i="0" dirty="0" smtClean="0">
                <a:latin typeface="신명조"/>
              </a:rPr>
              <a:t>혹은</a:t>
            </a:r>
            <a:r>
              <a:rPr lang="en-US" altLang="ko-KR" sz="1400" i="0" dirty="0" smtClean="0">
                <a:latin typeface="신명조"/>
              </a:rPr>
              <a:t> </a:t>
            </a:r>
            <a:r>
              <a:rPr lang="ko-KR" altLang="en-US" sz="1400" i="0" dirty="0" err="1" smtClean="0">
                <a:latin typeface="신명조"/>
              </a:rPr>
              <a:t>직접접근</a:t>
            </a:r>
            <a:r>
              <a:rPr lang="en-US" altLang="ko-KR" sz="1400" i="0" dirty="0" smtClean="0">
                <a:latin typeface="신명조"/>
              </a:rPr>
              <a:t>. </a:t>
            </a:r>
            <a:r>
              <a:rPr lang="ko-KR" altLang="en-US" sz="1400" i="0" dirty="0" smtClean="0">
                <a:latin typeface="신명조"/>
              </a:rPr>
              <a:t>레코드의 위치와 접근 장치에 따라 </a:t>
            </a:r>
            <a:r>
              <a:rPr lang="en-US" altLang="ko-KR" sz="1400" i="0" dirty="0" smtClean="0">
                <a:latin typeface="신명조"/>
              </a:rPr>
              <a:t>access time(</a:t>
            </a:r>
            <a:r>
              <a:rPr lang="ko-KR" altLang="en-US" sz="1400" i="0" dirty="0" err="1" smtClean="0">
                <a:latin typeface="신명조"/>
              </a:rPr>
              <a:t>접근시간</a:t>
            </a:r>
            <a:r>
              <a:rPr lang="en-US" altLang="ko-KR" sz="1400" i="0" dirty="0" smtClean="0">
                <a:latin typeface="신명조"/>
              </a:rPr>
              <a:t>)</a:t>
            </a:r>
            <a:r>
              <a:rPr lang="ko-KR" altLang="en-US" sz="1400" i="0" dirty="0" smtClean="0">
                <a:latin typeface="신명조"/>
              </a:rPr>
              <a:t>이 다름</a:t>
            </a:r>
            <a:endParaRPr lang="en-US" altLang="ko-KR" sz="1400" i="0" dirty="0" smtClean="0">
              <a:latin typeface="신명조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+mj-lt"/>
              <a:buAutoNum type="arabicParenR"/>
              <a:defRPr/>
            </a:pPr>
            <a:endParaRPr lang="en-US" altLang="ko-KR" sz="1400" i="0" dirty="0" smtClean="0">
              <a:latin typeface="Cambria Math" panose="02040503050406030204" pitchFamily="18" charset="0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+mj-lt"/>
              <a:buAutoNum type="arabicParenR" startAt="2"/>
              <a:defRPr/>
            </a:pPr>
            <a:r>
              <a:rPr lang="ko-KR" altLang="en-US" sz="1400" i="0" dirty="0" smtClean="0">
                <a:latin typeface="신명조"/>
              </a:rPr>
              <a:t>접근</a:t>
            </a:r>
            <a:r>
              <a:rPr lang="en-US" altLang="ko-KR" sz="1400" i="0" dirty="0" smtClean="0">
                <a:latin typeface="신명조"/>
              </a:rPr>
              <a:t> </a:t>
            </a:r>
            <a:r>
              <a:rPr lang="ko-KR" altLang="en-US" sz="1400" i="0" dirty="0" smtClean="0">
                <a:latin typeface="신명조"/>
              </a:rPr>
              <a:t>방법</a:t>
            </a:r>
            <a:r>
              <a:rPr lang="en-US" altLang="ko-KR" sz="1400" i="0" dirty="0" smtClean="0">
                <a:latin typeface="신명조"/>
              </a:rPr>
              <a:t>(access method)</a:t>
            </a:r>
            <a:r>
              <a:rPr lang="ko-KR" altLang="en-US" sz="1400" i="0" dirty="0" smtClean="0">
                <a:latin typeface="신명조"/>
              </a:rPr>
              <a:t>의 두가지 방식</a:t>
            </a:r>
            <a:r>
              <a:rPr lang="en-US" altLang="ko-KR" sz="1400" i="0" dirty="0" smtClean="0">
                <a:latin typeface="신명조"/>
              </a:rPr>
              <a:t> 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endParaRPr lang="en-US" altLang="ko-KR" sz="1400" i="0" dirty="0" smtClean="0">
              <a:latin typeface="신명조"/>
              <a:sym typeface="Symbol" panose="05050102010706020507" pitchFamily="18" charset="2"/>
            </a:endParaRPr>
          </a:p>
          <a:p>
            <a:pPr marL="285750" indent="-285750" algn="just" eaLnBrk="1" hangingPunct="1">
              <a:lnSpc>
                <a:spcPct val="120000"/>
              </a:lnSpc>
              <a:spcBef>
                <a:spcPct val="0"/>
              </a:spcBef>
              <a:buFont typeface="Symbol" panose="05050102010706020507" pitchFamily="18" charset="2"/>
              <a:buChar char="·"/>
              <a:defRPr/>
            </a:pPr>
            <a:r>
              <a:rPr lang="en-US" altLang="ko-KR" sz="1400" i="0" dirty="0" smtClean="0">
                <a:latin typeface="신명조"/>
              </a:rPr>
              <a:t>Sequential access(</a:t>
            </a:r>
            <a:r>
              <a:rPr lang="ko-KR" altLang="en-US" sz="1400" i="0" dirty="0" err="1" smtClean="0">
                <a:latin typeface="신명조"/>
              </a:rPr>
              <a:t>순차접근</a:t>
            </a:r>
            <a:r>
              <a:rPr lang="en-US" altLang="ko-KR" sz="1400" i="0" dirty="0" smtClean="0">
                <a:latin typeface="신명조"/>
              </a:rPr>
              <a:t>) : </a:t>
            </a:r>
            <a:r>
              <a:rPr lang="ko-KR" altLang="en-US" sz="1400" i="0" dirty="0" smtClean="0">
                <a:latin typeface="신명조"/>
              </a:rPr>
              <a:t>데이터를 처음부터 차례대로 </a:t>
            </a:r>
            <a:r>
              <a:rPr lang="ko-KR" altLang="en-US" sz="1400" i="0" dirty="0" err="1" smtClean="0">
                <a:latin typeface="신명조"/>
              </a:rPr>
              <a:t>접근해나가는</a:t>
            </a:r>
            <a:r>
              <a:rPr lang="ko-KR" altLang="en-US" sz="1400" i="0" dirty="0" smtClean="0">
                <a:latin typeface="신명조"/>
              </a:rPr>
              <a:t> 방식</a:t>
            </a:r>
            <a:endParaRPr lang="en-US" altLang="ko-KR" sz="1400" i="0" dirty="0" smtClean="0">
              <a:latin typeface="신명조"/>
            </a:endParaRPr>
          </a:p>
          <a:p>
            <a:pPr marL="285750" indent="-285750" algn="just" eaLnBrk="1" hangingPunct="1">
              <a:lnSpc>
                <a:spcPct val="120000"/>
              </a:lnSpc>
              <a:spcBef>
                <a:spcPct val="0"/>
              </a:spcBef>
              <a:buFont typeface="Symbol" panose="05050102010706020507" pitchFamily="18" charset="2"/>
              <a:buChar char="·"/>
              <a:defRPr/>
            </a:pPr>
            <a:r>
              <a:rPr lang="en-US" altLang="ko-KR" sz="1400" i="0" dirty="0" smtClean="0">
                <a:latin typeface="신명조"/>
              </a:rPr>
              <a:t>Direct access(</a:t>
            </a:r>
            <a:r>
              <a:rPr lang="ko-KR" altLang="en-US" sz="1400" i="0" dirty="0" err="1" smtClean="0">
                <a:latin typeface="신명조"/>
              </a:rPr>
              <a:t>직접접근</a:t>
            </a:r>
            <a:r>
              <a:rPr lang="en-US" altLang="ko-KR" sz="1400" i="0" dirty="0" smtClean="0">
                <a:latin typeface="신명조"/>
              </a:rPr>
              <a:t>) </a:t>
            </a:r>
            <a:r>
              <a:rPr lang="ko-KR" altLang="en-US" sz="1400" i="0" dirty="0">
                <a:latin typeface="신명조"/>
              </a:rPr>
              <a:t> </a:t>
            </a:r>
            <a:r>
              <a:rPr lang="en-US" altLang="ko-KR" sz="1400" i="0" dirty="0" smtClean="0">
                <a:latin typeface="신명조"/>
              </a:rPr>
              <a:t>: </a:t>
            </a:r>
            <a:r>
              <a:rPr lang="ko-KR" altLang="en-US" sz="1400" i="0" dirty="0" smtClean="0">
                <a:latin typeface="신명조"/>
              </a:rPr>
              <a:t>주소가 주어지면 해당 주소의 데이터를 바로 접근하는 방식 </a:t>
            </a:r>
            <a:endParaRPr lang="en-US" altLang="ko-KR" sz="1400" i="0" dirty="0" smtClean="0">
              <a:latin typeface="신명조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endParaRPr lang="en-US" altLang="ko-KR" sz="1400" i="0" dirty="0" smtClean="0">
              <a:latin typeface="신명조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+mj-lt"/>
              <a:buAutoNum type="arabicParenR" startAt="3"/>
              <a:defRPr/>
            </a:pPr>
            <a:r>
              <a:rPr lang="ko-KR" altLang="en-US" sz="1400" i="0" dirty="0" smtClean="0">
                <a:latin typeface="신명조"/>
              </a:rPr>
              <a:t>저장장치의 선택 결정 요소</a:t>
            </a:r>
            <a:endParaRPr lang="en-US" altLang="ko-KR" sz="1400" i="0" dirty="0" smtClean="0">
              <a:latin typeface="신명조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endParaRPr lang="en-US" altLang="ko-KR" sz="1400" i="0" dirty="0" smtClean="0">
              <a:latin typeface="신명조"/>
              <a:sym typeface="Symbol" panose="05050102010706020507" pitchFamily="18" charset="2"/>
            </a:endParaRPr>
          </a:p>
          <a:p>
            <a:pPr marL="285750" indent="-285750" algn="just" eaLnBrk="1" hangingPunct="1">
              <a:lnSpc>
                <a:spcPct val="120000"/>
              </a:lnSpc>
              <a:spcBef>
                <a:spcPct val="0"/>
              </a:spcBef>
              <a:buFont typeface="Symbol" panose="05050102010706020507" pitchFamily="18" charset="2"/>
              <a:buChar char="·"/>
              <a:defRPr/>
            </a:pPr>
            <a:r>
              <a:rPr lang="en-US" altLang="ko-KR" sz="1400" b="0" i="0" dirty="0" smtClean="0">
                <a:latin typeface="신명조"/>
              </a:rPr>
              <a:t>Sequential access </a:t>
            </a:r>
            <a:r>
              <a:rPr lang="ko-KR" altLang="en-US" sz="1400" b="0" i="0" dirty="0" smtClean="0">
                <a:latin typeface="신명조"/>
              </a:rPr>
              <a:t>혹은 </a:t>
            </a:r>
            <a:r>
              <a:rPr lang="en-US" altLang="ko-KR" sz="1400" b="0" i="0" dirty="0" smtClean="0">
                <a:latin typeface="신명조"/>
              </a:rPr>
              <a:t>direct access </a:t>
            </a:r>
            <a:r>
              <a:rPr lang="ko-KR" altLang="en-US" sz="1400" b="0" i="0" dirty="0" smtClean="0">
                <a:latin typeface="신명조"/>
              </a:rPr>
              <a:t>여부</a:t>
            </a:r>
            <a:r>
              <a:rPr lang="en-US" altLang="ko-KR" sz="1400" b="0" i="0" dirty="0" smtClean="0">
                <a:latin typeface="신명조"/>
              </a:rPr>
              <a:t>, </a:t>
            </a:r>
            <a:r>
              <a:rPr lang="ko-KR" altLang="en-US" sz="1400" b="0" i="0" dirty="0" smtClean="0">
                <a:latin typeface="신명조"/>
              </a:rPr>
              <a:t>접근 속도</a:t>
            </a:r>
            <a:r>
              <a:rPr lang="en-US" altLang="ko-KR" sz="1400" b="0" i="0" dirty="0" smtClean="0">
                <a:latin typeface="신명조"/>
              </a:rPr>
              <a:t>, </a:t>
            </a:r>
            <a:r>
              <a:rPr lang="ko-KR" altLang="en-US" sz="1400" b="0" i="0" dirty="0" smtClean="0">
                <a:latin typeface="신명조"/>
              </a:rPr>
              <a:t>가격</a:t>
            </a:r>
            <a:r>
              <a:rPr lang="en-US" altLang="ko-KR" sz="1400" b="0" i="0" dirty="0" smtClean="0">
                <a:latin typeface="신명조"/>
              </a:rPr>
              <a:t>, </a:t>
            </a:r>
            <a:r>
              <a:rPr lang="ko-KR" altLang="en-US" sz="1400" b="0" i="0" dirty="0" smtClean="0">
                <a:latin typeface="신명조"/>
              </a:rPr>
              <a:t>저장용량</a:t>
            </a:r>
            <a:r>
              <a:rPr lang="en-US" altLang="ko-KR" sz="1400" b="0" i="0" dirty="0" smtClean="0">
                <a:latin typeface="신명조"/>
              </a:rPr>
              <a:t>, </a:t>
            </a:r>
            <a:r>
              <a:rPr lang="ko-KR" altLang="en-US" sz="1400" b="0" i="0" dirty="0" smtClean="0">
                <a:latin typeface="신명조"/>
              </a:rPr>
              <a:t>신뢰도</a:t>
            </a:r>
            <a:r>
              <a:rPr lang="en-US" altLang="ko-KR" sz="1400" b="0" i="0" dirty="0" smtClean="0">
                <a:latin typeface="신명조"/>
              </a:rPr>
              <a:t>, </a:t>
            </a:r>
            <a:r>
              <a:rPr lang="ko-KR" altLang="en-US" sz="1400" b="0" i="0" dirty="0" smtClean="0">
                <a:latin typeface="신명조"/>
              </a:rPr>
              <a:t>인터페이스의 필요성</a:t>
            </a:r>
            <a:r>
              <a:rPr lang="en-US" altLang="ko-KR" sz="1400" b="0" i="0" dirty="0" smtClean="0">
                <a:latin typeface="신명조"/>
              </a:rPr>
              <a:t>, </a:t>
            </a:r>
            <a:r>
              <a:rPr lang="ko-KR" altLang="en-US" sz="1400" b="0" i="0" dirty="0" smtClean="0">
                <a:latin typeface="신명조"/>
              </a:rPr>
              <a:t>유지비용 등</a:t>
            </a:r>
            <a:endParaRPr lang="en-US" altLang="ko-KR" sz="1400" b="0" i="0" dirty="0" smtClean="0">
              <a:latin typeface="신명조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900113" y="5849938"/>
          <a:ext cx="2879724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954">
                  <a:extLst>
                    <a:ext uri="{9D8B030D-6E8A-4147-A177-3AD203B41FA5}">
                      <a16:colId xmlns:a16="http://schemas.microsoft.com/office/drawing/2014/main" val="4186697731"/>
                    </a:ext>
                  </a:extLst>
                </a:gridCol>
                <a:gridCol w="479954">
                  <a:extLst>
                    <a:ext uri="{9D8B030D-6E8A-4147-A177-3AD203B41FA5}">
                      <a16:colId xmlns:a16="http://schemas.microsoft.com/office/drawing/2014/main" val="113822285"/>
                    </a:ext>
                  </a:extLst>
                </a:gridCol>
                <a:gridCol w="479954">
                  <a:extLst>
                    <a:ext uri="{9D8B030D-6E8A-4147-A177-3AD203B41FA5}">
                      <a16:colId xmlns:a16="http://schemas.microsoft.com/office/drawing/2014/main" val="3542540821"/>
                    </a:ext>
                  </a:extLst>
                </a:gridCol>
                <a:gridCol w="479954">
                  <a:extLst>
                    <a:ext uri="{9D8B030D-6E8A-4147-A177-3AD203B41FA5}">
                      <a16:colId xmlns:a16="http://schemas.microsoft.com/office/drawing/2014/main" val="787618846"/>
                    </a:ext>
                  </a:extLst>
                </a:gridCol>
                <a:gridCol w="479954">
                  <a:extLst>
                    <a:ext uri="{9D8B030D-6E8A-4147-A177-3AD203B41FA5}">
                      <a16:colId xmlns:a16="http://schemas.microsoft.com/office/drawing/2014/main" val="3004014840"/>
                    </a:ext>
                  </a:extLst>
                </a:gridCol>
                <a:gridCol w="479954">
                  <a:extLst>
                    <a:ext uri="{9D8B030D-6E8A-4147-A177-3AD203B41FA5}">
                      <a16:colId xmlns:a16="http://schemas.microsoft.com/office/drawing/2014/main" val="168825978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1" marR="91421" marT="45798" marB="45798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1" marR="91421" marT="45798" marB="45798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212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1" marR="91421" marT="45798" marB="45798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1" marR="91421" marT="45798" marB="45798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879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1" marR="91421" marT="45798" marB="45798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1" marR="91421" marT="45798" marB="45798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83295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884363" y="6429375"/>
            <a:ext cx="850900" cy="260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100" i="0" dirty="0">
                <a:latin typeface="+mj-ea"/>
                <a:ea typeface="+mj-ea"/>
              </a:rPr>
              <a:t>주소 </a:t>
            </a:r>
            <a:r>
              <a:rPr lang="en-US" altLang="ko-KR" sz="1100" i="0" dirty="0">
                <a:latin typeface="+mj-ea"/>
                <a:ea typeface="+mj-ea"/>
              </a:rPr>
              <a:t>: 203</a:t>
            </a:r>
            <a:endParaRPr lang="ko-KR" altLang="en-US" sz="1100" i="0" dirty="0">
              <a:latin typeface="+mj-ea"/>
              <a:ea typeface="+mj-ea"/>
            </a:endParaRPr>
          </a:p>
        </p:txBody>
      </p:sp>
      <p:sp>
        <p:nvSpPr>
          <p:cNvPr id="16406" name="TextBox 3"/>
          <p:cNvSpPr txBox="1">
            <a:spLocks noChangeArrowheads="1"/>
          </p:cNvSpPr>
          <p:nvPr/>
        </p:nvSpPr>
        <p:spPr bwMode="auto">
          <a:xfrm>
            <a:off x="468313" y="5594350"/>
            <a:ext cx="33242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000" i="0">
                <a:latin typeface="신명조"/>
              </a:rPr>
              <a:t>주소 </a:t>
            </a:r>
            <a:r>
              <a:rPr lang="en-US" altLang="ko-KR" sz="1000" i="0">
                <a:latin typeface="신명조"/>
              </a:rPr>
              <a:t>:  200      201      202      203      204      205</a:t>
            </a:r>
            <a:r>
              <a:rPr lang="ko-KR" altLang="en-US" sz="1000" i="0">
                <a:latin typeface="신명조"/>
              </a:rPr>
              <a:t> </a:t>
            </a:r>
          </a:p>
        </p:txBody>
      </p:sp>
      <p:cxnSp>
        <p:nvCxnSpPr>
          <p:cNvPr id="16407" name="직선 화살표 연결선 5"/>
          <p:cNvCxnSpPr>
            <a:cxnSpLocks noChangeShapeType="1"/>
          </p:cNvCxnSpPr>
          <p:nvPr/>
        </p:nvCxnSpPr>
        <p:spPr bwMode="auto">
          <a:xfrm flipV="1">
            <a:off x="2543175" y="6213475"/>
            <a:ext cx="0" cy="255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5076825" y="5849938"/>
          <a:ext cx="2879724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954">
                  <a:extLst>
                    <a:ext uri="{9D8B030D-6E8A-4147-A177-3AD203B41FA5}">
                      <a16:colId xmlns:a16="http://schemas.microsoft.com/office/drawing/2014/main" val="4186697731"/>
                    </a:ext>
                  </a:extLst>
                </a:gridCol>
                <a:gridCol w="479954">
                  <a:extLst>
                    <a:ext uri="{9D8B030D-6E8A-4147-A177-3AD203B41FA5}">
                      <a16:colId xmlns:a16="http://schemas.microsoft.com/office/drawing/2014/main" val="113822285"/>
                    </a:ext>
                  </a:extLst>
                </a:gridCol>
                <a:gridCol w="479954">
                  <a:extLst>
                    <a:ext uri="{9D8B030D-6E8A-4147-A177-3AD203B41FA5}">
                      <a16:colId xmlns:a16="http://schemas.microsoft.com/office/drawing/2014/main" val="3542540821"/>
                    </a:ext>
                  </a:extLst>
                </a:gridCol>
                <a:gridCol w="479954">
                  <a:extLst>
                    <a:ext uri="{9D8B030D-6E8A-4147-A177-3AD203B41FA5}">
                      <a16:colId xmlns:a16="http://schemas.microsoft.com/office/drawing/2014/main" val="787618846"/>
                    </a:ext>
                  </a:extLst>
                </a:gridCol>
                <a:gridCol w="479954">
                  <a:extLst>
                    <a:ext uri="{9D8B030D-6E8A-4147-A177-3AD203B41FA5}">
                      <a16:colId xmlns:a16="http://schemas.microsoft.com/office/drawing/2014/main" val="3004014840"/>
                    </a:ext>
                  </a:extLst>
                </a:gridCol>
                <a:gridCol w="479954">
                  <a:extLst>
                    <a:ext uri="{9D8B030D-6E8A-4147-A177-3AD203B41FA5}">
                      <a16:colId xmlns:a16="http://schemas.microsoft.com/office/drawing/2014/main" val="168825978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1" marR="91421" marT="45798" marB="45798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1" marR="91421" marT="45798" marB="45798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212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1" marR="91421" marT="45798" marB="45798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1" marR="91421" marT="45798" marB="45798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879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1" marR="91421" marT="45798" marB="45798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1" marR="91421" marT="45798" marB="45798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832952"/>
                  </a:ext>
                </a:extLst>
              </a:tr>
            </a:tbl>
          </a:graphicData>
        </a:graphic>
      </p:graphicFrame>
      <p:sp>
        <p:nvSpPr>
          <p:cNvPr id="16424" name="TextBox 14"/>
          <p:cNvSpPr txBox="1">
            <a:spLocks noChangeArrowheads="1"/>
          </p:cNvSpPr>
          <p:nvPr/>
        </p:nvSpPr>
        <p:spPr bwMode="auto">
          <a:xfrm>
            <a:off x="4643438" y="5594350"/>
            <a:ext cx="33258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000" i="0">
                <a:latin typeface="신명조"/>
              </a:rPr>
              <a:t>주소 </a:t>
            </a:r>
            <a:r>
              <a:rPr lang="en-US" altLang="ko-KR" sz="1000" i="0">
                <a:latin typeface="신명조"/>
              </a:rPr>
              <a:t>:  200      201      202      203      204      205</a:t>
            </a:r>
            <a:r>
              <a:rPr lang="ko-KR" altLang="en-US" sz="1000" i="0">
                <a:latin typeface="신명조"/>
              </a:rPr>
              <a:t> </a:t>
            </a:r>
          </a:p>
        </p:txBody>
      </p:sp>
      <p:cxnSp>
        <p:nvCxnSpPr>
          <p:cNvPr id="16425" name="직선 화살표 연결선 15"/>
          <p:cNvCxnSpPr>
            <a:cxnSpLocks noChangeShapeType="1"/>
          </p:cNvCxnSpPr>
          <p:nvPr/>
        </p:nvCxnSpPr>
        <p:spPr bwMode="auto">
          <a:xfrm flipV="1">
            <a:off x="5292725" y="6213475"/>
            <a:ext cx="0" cy="255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26" name="직선 화살표 연결선 16"/>
          <p:cNvCxnSpPr>
            <a:cxnSpLocks noChangeShapeType="1"/>
          </p:cNvCxnSpPr>
          <p:nvPr/>
        </p:nvCxnSpPr>
        <p:spPr bwMode="auto">
          <a:xfrm flipV="1">
            <a:off x="5795963" y="6213475"/>
            <a:ext cx="0" cy="255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27" name="직선 화살표 연결선 17"/>
          <p:cNvCxnSpPr>
            <a:cxnSpLocks noChangeShapeType="1"/>
          </p:cNvCxnSpPr>
          <p:nvPr/>
        </p:nvCxnSpPr>
        <p:spPr bwMode="auto">
          <a:xfrm flipV="1">
            <a:off x="6300788" y="6213475"/>
            <a:ext cx="0" cy="255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28" name="직선 화살표 연결선 18"/>
          <p:cNvCxnSpPr>
            <a:cxnSpLocks noChangeShapeType="1"/>
          </p:cNvCxnSpPr>
          <p:nvPr/>
        </p:nvCxnSpPr>
        <p:spPr bwMode="auto">
          <a:xfrm flipV="1">
            <a:off x="6732588" y="6213475"/>
            <a:ext cx="0" cy="255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29" name="직선 화살표 연결선 7"/>
          <p:cNvCxnSpPr>
            <a:cxnSpLocks noChangeShapeType="1"/>
          </p:cNvCxnSpPr>
          <p:nvPr/>
        </p:nvCxnSpPr>
        <p:spPr bwMode="auto">
          <a:xfrm>
            <a:off x="5435600" y="6381750"/>
            <a:ext cx="288925" cy="0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0" name="직선 화살표 연결선 21"/>
          <p:cNvCxnSpPr>
            <a:cxnSpLocks noChangeShapeType="1"/>
          </p:cNvCxnSpPr>
          <p:nvPr/>
        </p:nvCxnSpPr>
        <p:spPr bwMode="auto">
          <a:xfrm>
            <a:off x="5940425" y="6381750"/>
            <a:ext cx="287338" cy="0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1" name="직선 화살표 연결선 22"/>
          <p:cNvCxnSpPr>
            <a:cxnSpLocks noChangeShapeType="1"/>
          </p:cNvCxnSpPr>
          <p:nvPr/>
        </p:nvCxnSpPr>
        <p:spPr bwMode="auto">
          <a:xfrm>
            <a:off x="6408738" y="6381750"/>
            <a:ext cx="288925" cy="0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7077075" y="5391150"/>
            <a:ext cx="1679575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00" i="0" dirty="0">
                <a:latin typeface="+mj-ea"/>
                <a:ea typeface="+mj-ea"/>
              </a:rPr>
              <a:t>90</a:t>
            </a:r>
            <a:r>
              <a:rPr lang="ko-KR" altLang="en-US" sz="1000" i="0" dirty="0">
                <a:latin typeface="+mj-ea"/>
                <a:ea typeface="+mj-ea"/>
              </a:rPr>
              <a:t>이</a:t>
            </a:r>
            <a:r>
              <a:rPr lang="en-US" altLang="ko-KR" sz="1000" i="0" dirty="0">
                <a:latin typeface="+mj-ea"/>
                <a:ea typeface="+mj-ea"/>
              </a:rPr>
              <a:t> </a:t>
            </a:r>
            <a:r>
              <a:rPr lang="ko-KR" altLang="en-US" sz="1000" i="0" dirty="0" err="1">
                <a:latin typeface="+mj-ea"/>
                <a:ea typeface="+mj-ea"/>
              </a:rPr>
              <a:t>나올때까지</a:t>
            </a:r>
            <a:r>
              <a:rPr lang="en-US" altLang="ko-KR" sz="1000" i="0" dirty="0">
                <a:latin typeface="+mj-ea"/>
                <a:ea typeface="+mj-ea"/>
              </a:rPr>
              <a:t> </a:t>
            </a:r>
            <a:r>
              <a:rPr lang="ko-KR" altLang="en-US" sz="1000" i="0" dirty="0" err="1">
                <a:latin typeface="+mj-ea"/>
                <a:ea typeface="+mj-ea"/>
              </a:rPr>
              <a:t>순차접근</a:t>
            </a:r>
            <a:endParaRPr lang="ko-KR" altLang="en-US" sz="1000" i="0" dirty="0">
              <a:latin typeface="+mj-ea"/>
              <a:ea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93963" y="5399088"/>
            <a:ext cx="1960562" cy="2460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000" i="0" dirty="0">
                <a:latin typeface="+mj-ea"/>
                <a:ea typeface="+mj-ea"/>
              </a:rPr>
              <a:t>주소 </a:t>
            </a:r>
            <a:r>
              <a:rPr lang="en-US" altLang="ko-KR" sz="1000" i="0" dirty="0">
                <a:latin typeface="+mj-ea"/>
                <a:ea typeface="+mj-ea"/>
              </a:rPr>
              <a:t>203</a:t>
            </a:r>
            <a:r>
              <a:rPr lang="ko-KR" altLang="en-US" sz="1000" i="0" dirty="0">
                <a:latin typeface="+mj-ea"/>
                <a:ea typeface="+mj-ea"/>
              </a:rPr>
              <a:t>을</a:t>
            </a:r>
            <a:r>
              <a:rPr lang="en-US" altLang="ko-KR" sz="1000" i="0" dirty="0">
                <a:latin typeface="+mj-ea"/>
                <a:ea typeface="+mj-ea"/>
              </a:rPr>
              <a:t> </a:t>
            </a:r>
            <a:r>
              <a:rPr lang="ko-KR" altLang="en-US" sz="1000" i="0" dirty="0">
                <a:latin typeface="+mj-ea"/>
                <a:ea typeface="+mj-ea"/>
              </a:rPr>
              <a:t>이용하여</a:t>
            </a:r>
            <a:r>
              <a:rPr lang="en-US" altLang="ko-KR" sz="1000" i="0" dirty="0">
                <a:latin typeface="+mj-ea"/>
                <a:ea typeface="+mj-ea"/>
              </a:rPr>
              <a:t> </a:t>
            </a:r>
            <a:r>
              <a:rPr lang="ko-KR" altLang="en-US" sz="1000" i="0" dirty="0">
                <a:latin typeface="+mj-ea"/>
                <a:ea typeface="+mj-ea"/>
              </a:rPr>
              <a:t>바로 접근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8313" y="6313488"/>
            <a:ext cx="731837" cy="2460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000" i="0">
                <a:solidFill>
                  <a:srgbClr val="0000FF"/>
                </a:solidFill>
                <a:latin typeface="+mj-ea"/>
                <a:ea typeface="+mj-ea"/>
              </a:rPr>
              <a:t>직접 접근</a:t>
            </a:r>
            <a:endParaRPr lang="ko-KR" altLang="en-US" sz="1000" i="0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05325" y="6313488"/>
            <a:ext cx="731838" cy="2460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000" i="0" dirty="0">
                <a:solidFill>
                  <a:srgbClr val="0000FF"/>
                </a:solidFill>
                <a:latin typeface="+mj-ea"/>
                <a:ea typeface="+mj-ea"/>
              </a:rPr>
              <a:t>순차 접근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1076769" y="6624749"/>
            <a:ext cx="6981914" cy="365125"/>
          </a:xfrm>
        </p:spPr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618570"/>
            <a:ext cx="1905000" cy="457200"/>
          </a:xfrm>
        </p:spPr>
        <p:txBody>
          <a:bodyPr/>
          <a:lstStyle/>
          <a:p>
            <a:pPr>
              <a:defRPr/>
            </a:pPr>
            <a:fld id="{C4A761FD-9884-4D2C-AEAF-6DB00F831E15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1026"/>
          <p:cNvSpPr>
            <a:spLocks noChangeArrowheads="1"/>
          </p:cNvSpPr>
          <p:nvPr/>
        </p:nvSpPr>
        <p:spPr bwMode="auto">
          <a:xfrm>
            <a:off x="2598738" y="661988"/>
            <a:ext cx="4240212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i="0"/>
              <a:t> 2.4 </a:t>
            </a:r>
            <a:r>
              <a:rPr lang="ko-KR" altLang="en-US" sz="2400" i="0"/>
              <a:t>디스크 데이터 접근</a:t>
            </a:r>
            <a:r>
              <a:rPr lang="en-US" altLang="ko-KR" sz="2400" i="0"/>
              <a:t>(Cont.)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35968" y="497552"/>
            <a:ext cx="1593188" cy="786072"/>
            <a:chOff x="5292080" y="4509120"/>
            <a:chExt cx="1593188" cy="786072"/>
          </a:xfrm>
          <a:solidFill>
            <a:srgbClr val="009900"/>
          </a:solidFill>
        </p:grpSpPr>
        <p:sp>
          <p:nvSpPr>
            <p:cNvPr id="5" name="타원 4"/>
            <p:cNvSpPr/>
            <p:nvPr/>
          </p:nvSpPr>
          <p:spPr bwMode="auto">
            <a:xfrm>
              <a:off x="5292080" y="4509120"/>
              <a:ext cx="1593188" cy="786072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0"/>
            <a:lstStyle/>
            <a:p>
              <a:pPr algn="just" eaLnBrk="1" latinLnBrk="1" hangingPunct="1">
                <a:lnSpc>
                  <a:spcPct val="150000"/>
                </a:lnSpc>
                <a:defRPr/>
              </a:pPr>
              <a:endParaRPr lang="ko-KR" altLang="en-US" sz="1200" dirty="0" err="1">
                <a:solidFill>
                  <a:srgbClr val="009900"/>
                </a:solidFill>
                <a:latin typeface="+mj-ea"/>
                <a:ea typeface="+mj-ea"/>
              </a:endParaRPr>
            </a:p>
          </p:txBody>
        </p:sp>
        <p:cxnSp>
          <p:nvCxnSpPr>
            <p:cNvPr id="6" name="직선 연결선 5"/>
            <p:cNvCxnSpPr>
              <a:stCxn id="5" idx="0"/>
              <a:endCxn id="5" idx="4"/>
            </p:cNvCxnSpPr>
            <p:nvPr/>
          </p:nvCxnSpPr>
          <p:spPr bwMode="auto">
            <a:xfrm>
              <a:off x="6088674" y="4509120"/>
              <a:ext cx="0" cy="786072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직선 연결선 6"/>
            <p:cNvCxnSpPr>
              <a:stCxn id="5" idx="1"/>
              <a:endCxn id="5" idx="5"/>
            </p:cNvCxnSpPr>
            <p:nvPr/>
          </p:nvCxnSpPr>
          <p:spPr bwMode="auto">
            <a:xfrm>
              <a:off x="5525397" y="4624238"/>
              <a:ext cx="1126554" cy="5558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직선 연결선 7"/>
            <p:cNvCxnSpPr>
              <a:stCxn id="5" idx="2"/>
            </p:cNvCxnSpPr>
            <p:nvPr/>
          </p:nvCxnSpPr>
          <p:spPr bwMode="auto">
            <a:xfrm>
              <a:off x="5292080" y="4902156"/>
              <a:ext cx="159318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직선 연결선 8"/>
            <p:cNvCxnSpPr>
              <a:stCxn id="5" idx="3"/>
              <a:endCxn id="5" idx="7"/>
            </p:cNvCxnSpPr>
            <p:nvPr/>
          </p:nvCxnSpPr>
          <p:spPr bwMode="auto">
            <a:xfrm flipV="1">
              <a:off x="5525397" y="4624238"/>
              <a:ext cx="1126554" cy="5558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직선 연결선 9"/>
            <p:cNvCxnSpPr/>
            <p:nvPr/>
          </p:nvCxnSpPr>
          <p:spPr bwMode="auto">
            <a:xfrm flipH="1">
              <a:off x="5796137" y="4547024"/>
              <a:ext cx="582946" cy="718047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5792096" y="4547024"/>
              <a:ext cx="576064" cy="7200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직선 연결선 11"/>
            <p:cNvCxnSpPr/>
            <p:nvPr/>
          </p:nvCxnSpPr>
          <p:spPr bwMode="auto">
            <a:xfrm>
              <a:off x="5368994" y="4742236"/>
              <a:ext cx="1443800" cy="294871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직선 연결선 12"/>
            <p:cNvCxnSpPr/>
            <p:nvPr/>
          </p:nvCxnSpPr>
          <p:spPr bwMode="auto">
            <a:xfrm flipV="1">
              <a:off x="5368994" y="4759328"/>
              <a:ext cx="1443800" cy="294871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직사각형 13"/>
          <p:cNvSpPr/>
          <p:nvPr/>
        </p:nvSpPr>
        <p:spPr bwMode="auto">
          <a:xfrm>
            <a:off x="331788" y="1323975"/>
            <a:ext cx="2232025" cy="34131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r>
              <a:rPr lang="en-US" altLang="ko-KR" i="0" dirty="0">
                <a:solidFill>
                  <a:schemeClr val="bg1"/>
                </a:solidFill>
                <a:latin typeface="+mj-ea"/>
                <a:ea typeface="+mj-ea"/>
              </a:rPr>
              <a:t>2.4.7 </a:t>
            </a:r>
            <a:r>
              <a:rPr lang="ko-KR" altLang="en-US" i="0" dirty="0" err="1">
                <a:solidFill>
                  <a:schemeClr val="bg1"/>
                </a:solidFill>
                <a:latin typeface="+mj-ea"/>
                <a:ea typeface="+mj-ea"/>
              </a:rPr>
              <a:t>블록킹</a:t>
            </a:r>
            <a:r>
              <a:rPr lang="en-US" altLang="ko-KR" i="0" dirty="0">
                <a:solidFill>
                  <a:schemeClr val="bg1"/>
                </a:solidFill>
                <a:latin typeface="+mj-ea"/>
                <a:ea typeface="+mj-ea"/>
              </a:rPr>
              <a:t>(Cont.)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250764" y="690332"/>
            <a:ext cx="1593188" cy="786072"/>
            <a:chOff x="5292080" y="4509120"/>
            <a:chExt cx="1593188" cy="786072"/>
          </a:xfrm>
          <a:solidFill>
            <a:srgbClr val="00B0F0"/>
          </a:solidFill>
        </p:grpSpPr>
        <p:sp>
          <p:nvSpPr>
            <p:cNvPr id="16" name="타원 15"/>
            <p:cNvSpPr/>
            <p:nvPr/>
          </p:nvSpPr>
          <p:spPr bwMode="auto">
            <a:xfrm>
              <a:off x="5292080" y="4509120"/>
              <a:ext cx="1593188" cy="786072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0"/>
            <a:lstStyle/>
            <a:p>
              <a:pPr algn="just" eaLnBrk="1" latinLnBrk="1" hangingPunct="1">
                <a:lnSpc>
                  <a:spcPct val="150000"/>
                </a:lnSpc>
                <a:defRPr/>
              </a:pPr>
              <a:endParaRPr lang="ko-KR" altLang="en-US" sz="1200" dirty="0" err="1">
                <a:solidFill>
                  <a:srgbClr val="009900"/>
                </a:solidFill>
                <a:latin typeface="+mj-ea"/>
                <a:ea typeface="+mj-ea"/>
              </a:endParaRPr>
            </a:p>
          </p:txBody>
        </p:sp>
        <p:cxnSp>
          <p:nvCxnSpPr>
            <p:cNvPr id="17" name="직선 연결선 16"/>
            <p:cNvCxnSpPr>
              <a:stCxn id="16" idx="0"/>
              <a:endCxn id="16" idx="4"/>
            </p:cNvCxnSpPr>
            <p:nvPr/>
          </p:nvCxnSpPr>
          <p:spPr bwMode="auto">
            <a:xfrm>
              <a:off x="6088674" y="4509120"/>
              <a:ext cx="0" cy="786072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직선 연결선 17"/>
            <p:cNvCxnSpPr>
              <a:stCxn id="16" idx="1"/>
              <a:endCxn id="16" idx="5"/>
            </p:cNvCxnSpPr>
            <p:nvPr/>
          </p:nvCxnSpPr>
          <p:spPr bwMode="auto">
            <a:xfrm>
              <a:off x="5525397" y="4624238"/>
              <a:ext cx="1126554" cy="5558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직선 연결선 18"/>
            <p:cNvCxnSpPr>
              <a:stCxn id="16" idx="2"/>
            </p:cNvCxnSpPr>
            <p:nvPr/>
          </p:nvCxnSpPr>
          <p:spPr bwMode="auto">
            <a:xfrm>
              <a:off x="5292080" y="4902156"/>
              <a:ext cx="159318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직선 연결선 19"/>
            <p:cNvCxnSpPr>
              <a:stCxn id="16" idx="3"/>
              <a:endCxn id="16" idx="7"/>
            </p:cNvCxnSpPr>
            <p:nvPr/>
          </p:nvCxnSpPr>
          <p:spPr bwMode="auto">
            <a:xfrm flipV="1">
              <a:off x="5525397" y="4624238"/>
              <a:ext cx="1126554" cy="5558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직선 연결선 20"/>
            <p:cNvCxnSpPr/>
            <p:nvPr/>
          </p:nvCxnSpPr>
          <p:spPr bwMode="auto">
            <a:xfrm flipH="1">
              <a:off x="5796137" y="4547024"/>
              <a:ext cx="582946" cy="718047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직선 연결선 21"/>
            <p:cNvCxnSpPr/>
            <p:nvPr/>
          </p:nvCxnSpPr>
          <p:spPr bwMode="auto">
            <a:xfrm>
              <a:off x="5792096" y="4547024"/>
              <a:ext cx="576064" cy="7200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직선 연결선 22"/>
            <p:cNvCxnSpPr/>
            <p:nvPr/>
          </p:nvCxnSpPr>
          <p:spPr bwMode="auto">
            <a:xfrm>
              <a:off x="5368994" y="4742236"/>
              <a:ext cx="1443800" cy="294871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직선 연결선 23"/>
            <p:cNvCxnSpPr/>
            <p:nvPr/>
          </p:nvCxnSpPr>
          <p:spPr bwMode="auto">
            <a:xfrm flipV="1">
              <a:off x="5368994" y="4759328"/>
              <a:ext cx="1443800" cy="294871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5" name="TextBox 24"/>
          <p:cNvSpPr txBox="1"/>
          <p:nvPr/>
        </p:nvSpPr>
        <p:spPr>
          <a:xfrm>
            <a:off x="407988" y="1673225"/>
            <a:ext cx="8351837" cy="48545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/>
          <a:lstStyle/>
          <a:p>
            <a:pPr marL="342900" indent="-342900">
              <a:buFont typeface="+mj-lt"/>
              <a:buAutoNum type="arabicParenR" startAt="3"/>
              <a:defRPr/>
            </a:pPr>
            <a:endParaRPr lang="en-US" altLang="ko-KR" i="0" dirty="0"/>
          </a:p>
          <a:p>
            <a:pPr marL="342900" indent="-342900">
              <a:buFont typeface="+mj-lt"/>
              <a:buAutoNum type="arabicParenR" startAt="3"/>
              <a:defRPr/>
            </a:pPr>
            <a:r>
              <a:rPr lang="ko-KR" altLang="en-US" i="0" dirty="0"/>
              <a:t>블로킹 방법</a:t>
            </a:r>
            <a:endParaRPr lang="en-US" altLang="ko-KR" i="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i="0" dirty="0"/>
              <a:t>신장</a:t>
            </a:r>
            <a:r>
              <a:rPr lang="en-US" altLang="ko-KR" i="0" dirty="0"/>
              <a:t>(spanned) : </a:t>
            </a:r>
            <a:r>
              <a:rPr lang="ko-KR" altLang="en-US" i="0" dirty="0"/>
              <a:t>한 레코드가 인접한 몇 개의 블록에 걸쳐 나눠 저장될 수 있는 경우</a:t>
            </a:r>
            <a:endParaRPr lang="en-US" altLang="ko-KR" i="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i="0" dirty="0" err="1"/>
              <a:t>비신장</a:t>
            </a:r>
            <a:r>
              <a:rPr lang="en-US" altLang="ko-KR" i="0" dirty="0"/>
              <a:t>(</a:t>
            </a:r>
            <a:r>
              <a:rPr lang="en-US" altLang="ko-KR" i="0" dirty="0" err="1"/>
              <a:t>undpanned</a:t>
            </a:r>
            <a:r>
              <a:rPr lang="en-US" altLang="ko-KR" i="0" dirty="0"/>
              <a:t>) : </a:t>
            </a:r>
            <a:r>
              <a:rPr lang="ko-KR" altLang="en-US" i="0" dirty="0"/>
              <a:t>한</a:t>
            </a:r>
            <a:r>
              <a:rPr lang="en-US" altLang="ko-KR" i="0" dirty="0"/>
              <a:t> </a:t>
            </a:r>
            <a:r>
              <a:rPr lang="ko-KR" altLang="en-US" i="0" dirty="0"/>
              <a:t>레코드가 인접한 몇 개의 블록에 걸쳐 나눠 저장될 수 없는 경우</a:t>
            </a:r>
            <a:endParaRPr lang="en-US" altLang="ko-KR" i="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i="0" dirty="0"/>
          </a:p>
          <a:p>
            <a:pPr marL="342900" indent="-342900">
              <a:buFont typeface="+mj-ea"/>
              <a:buAutoNum type="circleNumDbPlain"/>
              <a:defRPr/>
            </a:pPr>
            <a:r>
              <a:rPr lang="ko-KR" altLang="en-US" i="0" dirty="0"/>
              <a:t>고정 길이 </a:t>
            </a:r>
            <a:r>
              <a:rPr lang="ko-KR" altLang="en-US" i="0" dirty="0" err="1"/>
              <a:t>블록킹</a:t>
            </a:r>
            <a:r>
              <a:rPr lang="en-US" altLang="ko-KR" i="0" dirty="0"/>
              <a:t>(fixed length blocking)</a:t>
            </a:r>
            <a:endParaRPr lang="en-US" altLang="ko-KR" i="0" u="sng" dirty="0"/>
          </a:p>
          <a:p>
            <a:pPr marL="342900" indent="-342900">
              <a:buFont typeface="+mj-ea"/>
              <a:buAutoNum type="circleNumDbPlain"/>
              <a:defRPr/>
            </a:pPr>
            <a:endParaRPr lang="en-US" altLang="ko-KR" i="0" u="sng" dirty="0"/>
          </a:p>
          <a:p>
            <a:pPr marL="342900" indent="-342900">
              <a:buFont typeface="+mj-ea"/>
              <a:buAutoNum type="circleNumDbPlain"/>
              <a:defRPr/>
            </a:pPr>
            <a:endParaRPr lang="en-US" altLang="ko-KR" i="0" u="sng" dirty="0"/>
          </a:p>
          <a:p>
            <a:pPr marL="342900" indent="-342900">
              <a:buFont typeface="+mj-ea"/>
              <a:buAutoNum type="circleNumDbPlain"/>
              <a:defRPr/>
            </a:pPr>
            <a:endParaRPr lang="en-US" altLang="ko-KR" i="0" u="sng" dirty="0"/>
          </a:p>
          <a:p>
            <a:pPr marL="342900" indent="-342900">
              <a:buFont typeface="+mj-ea"/>
              <a:buAutoNum type="circleNumDbPlain"/>
              <a:defRPr/>
            </a:pPr>
            <a:endParaRPr lang="en-US" altLang="ko-KR" i="0" u="sng" dirty="0"/>
          </a:p>
          <a:p>
            <a:pPr marL="342900" indent="-342900">
              <a:buFont typeface="+mj-ea"/>
              <a:buAutoNum type="circleNumDbPlain"/>
              <a:defRPr/>
            </a:pPr>
            <a:r>
              <a:rPr lang="ko-KR" altLang="en-US" i="0" u="sng" dirty="0"/>
              <a:t>신장된 가변 길이 </a:t>
            </a:r>
            <a:r>
              <a:rPr lang="ko-KR" altLang="en-US" i="0" u="sng" dirty="0" err="1"/>
              <a:t>블록킹</a:t>
            </a:r>
            <a:r>
              <a:rPr lang="en-US" altLang="ko-KR" i="0" u="sng" dirty="0"/>
              <a:t>(spanned</a:t>
            </a:r>
            <a:r>
              <a:rPr lang="ko-KR" altLang="en-US" i="0" u="sng" dirty="0"/>
              <a:t> </a:t>
            </a:r>
            <a:r>
              <a:rPr lang="en-US" altLang="ko-KR" i="0" u="sng" dirty="0"/>
              <a:t>variable length blocking)</a:t>
            </a:r>
          </a:p>
          <a:p>
            <a:pPr marL="342900" indent="-342900">
              <a:buFont typeface="+mj-ea"/>
              <a:buAutoNum type="circleNumDbPlain"/>
              <a:defRPr/>
            </a:pPr>
            <a:endParaRPr lang="en-US" altLang="ko-KR" i="0" u="sng" dirty="0"/>
          </a:p>
          <a:p>
            <a:pPr marL="342900" indent="-342900">
              <a:buFont typeface="+mj-ea"/>
              <a:buAutoNum type="circleNumDbPlain"/>
              <a:defRPr/>
            </a:pPr>
            <a:endParaRPr lang="en-US" altLang="ko-KR" i="0" u="sng" dirty="0"/>
          </a:p>
          <a:p>
            <a:pPr marL="342900" indent="-342900">
              <a:buFont typeface="+mj-ea"/>
              <a:buAutoNum type="circleNumDbPlain"/>
              <a:defRPr/>
            </a:pPr>
            <a:endParaRPr lang="en-US" altLang="ko-KR" i="0" u="sng" dirty="0"/>
          </a:p>
          <a:p>
            <a:pPr marL="342900" indent="-342900">
              <a:buFont typeface="+mj-ea"/>
              <a:buAutoNum type="circleNumDbPlain"/>
              <a:defRPr/>
            </a:pPr>
            <a:endParaRPr lang="en-US" altLang="ko-KR" i="0" u="sng" dirty="0"/>
          </a:p>
          <a:p>
            <a:pPr marL="342900" indent="-342900">
              <a:buFont typeface="+mj-ea"/>
              <a:buAutoNum type="circleNumDbPlain"/>
              <a:defRPr/>
            </a:pPr>
            <a:endParaRPr lang="en-US" altLang="ko-KR" i="0" u="sng" dirty="0"/>
          </a:p>
          <a:p>
            <a:pPr marL="342900" indent="-342900">
              <a:buFont typeface="+mj-ea"/>
              <a:buAutoNum type="circleNumDbPlain"/>
              <a:defRPr/>
            </a:pPr>
            <a:r>
              <a:rPr lang="ko-KR" altLang="en-US" i="0" u="sng" dirty="0" err="1"/>
              <a:t>비신장된</a:t>
            </a:r>
            <a:r>
              <a:rPr lang="ko-KR" altLang="en-US" i="0" u="sng" dirty="0"/>
              <a:t> 가변 길이 </a:t>
            </a:r>
            <a:r>
              <a:rPr lang="ko-KR" altLang="en-US" i="0" u="sng" dirty="0" err="1"/>
              <a:t>블록킹</a:t>
            </a:r>
            <a:r>
              <a:rPr lang="en-US" altLang="ko-KR" i="0" u="sng" dirty="0"/>
              <a:t>(</a:t>
            </a:r>
            <a:r>
              <a:rPr lang="en-US" altLang="ko-KR" i="0" u="sng" dirty="0" err="1"/>
              <a:t>unspanned</a:t>
            </a:r>
            <a:r>
              <a:rPr lang="en-US" altLang="ko-KR" i="0" u="sng" dirty="0"/>
              <a:t> variable length blocking)</a:t>
            </a:r>
          </a:p>
          <a:p>
            <a:pPr marL="342900" indent="-342900">
              <a:buFont typeface="+mj-ea"/>
              <a:buAutoNum type="circleNumDbPlain"/>
              <a:defRPr/>
            </a:pPr>
            <a:endParaRPr lang="en-US" altLang="ko-KR" i="0" dirty="0"/>
          </a:p>
          <a:p>
            <a:pPr marL="342900" indent="-342900">
              <a:buFont typeface="+mj-ea"/>
              <a:buAutoNum type="circleNumDbPlain"/>
              <a:defRPr/>
            </a:pPr>
            <a:endParaRPr lang="en-US" altLang="ko-KR" i="0" dirty="0"/>
          </a:p>
          <a:p>
            <a:pPr>
              <a:defRPr/>
            </a:pPr>
            <a:r>
              <a:rPr lang="ko-KR" altLang="en-US" i="0" dirty="0"/>
              <a:t> </a:t>
            </a:r>
            <a:r>
              <a:rPr lang="en-US" altLang="ko-KR" i="0" dirty="0"/>
              <a:t> </a:t>
            </a:r>
          </a:p>
        </p:txBody>
      </p:sp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973138" y="3070225"/>
          <a:ext cx="1293812" cy="30638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46906">
                  <a:extLst>
                    <a:ext uri="{9D8B030D-6E8A-4147-A177-3AD203B41FA5}">
                      <a16:colId xmlns:a16="http://schemas.microsoft.com/office/drawing/2014/main" val="2690571960"/>
                    </a:ext>
                  </a:extLst>
                </a:gridCol>
                <a:gridCol w="646906">
                  <a:extLst>
                    <a:ext uri="{9D8B030D-6E8A-4147-A177-3AD203B41FA5}">
                      <a16:colId xmlns:a16="http://schemas.microsoft.com/office/drawing/2014/main" val="3815413230"/>
                    </a:ext>
                  </a:extLst>
                </a:gridCol>
              </a:tblGrid>
              <a:tr h="3063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R1</a:t>
                      </a:r>
                      <a:endParaRPr lang="ko-KR" altLang="en-US" sz="700" b="1" kern="1200" dirty="0" smtClean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1400" marR="91400" marT="45778" marB="4577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R2</a:t>
                      </a:r>
                      <a:endParaRPr lang="ko-KR" altLang="en-US" sz="700" b="1" kern="1200" dirty="0" smtClean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1400" marR="91400" marT="45778" marB="4577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614277"/>
                  </a:ext>
                </a:extLst>
              </a:tr>
            </a:tbl>
          </a:graphicData>
        </a:graphic>
      </p:graphicFrame>
      <p:graphicFrame>
        <p:nvGraphicFramePr>
          <p:cNvPr id="72" name="표 71"/>
          <p:cNvGraphicFramePr>
            <a:graphicFrameLocks noGrp="1"/>
          </p:cNvGraphicFramePr>
          <p:nvPr/>
        </p:nvGraphicFramePr>
        <p:xfrm>
          <a:off x="2555875" y="3068638"/>
          <a:ext cx="1360488" cy="306387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80244">
                  <a:extLst>
                    <a:ext uri="{9D8B030D-6E8A-4147-A177-3AD203B41FA5}">
                      <a16:colId xmlns:a16="http://schemas.microsoft.com/office/drawing/2014/main" val="2690571960"/>
                    </a:ext>
                  </a:extLst>
                </a:gridCol>
                <a:gridCol w="680244">
                  <a:extLst>
                    <a:ext uri="{9D8B030D-6E8A-4147-A177-3AD203B41FA5}">
                      <a16:colId xmlns:a16="http://schemas.microsoft.com/office/drawing/2014/main" val="3815413230"/>
                    </a:ext>
                  </a:extLst>
                </a:gridCol>
              </a:tblGrid>
              <a:tr h="306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j-ea"/>
                          <a:ea typeface="+mj-ea"/>
                        </a:rPr>
                        <a:t>R3</a:t>
                      </a:r>
                      <a:endParaRPr lang="ko-KR" altLang="en-US" sz="70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j-ea"/>
                          <a:ea typeface="+mj-ea"/>
                        </a:rPr>
                        <a:t>R4</a:t>
                      </a:r>
                      <a:endParaRPr lang="ko-KR" altLang="en-US" sz="700" dirty="0">
                        <a:latin typeface="+mj-ea"/>
                        <a:ea typeface="+mj-ea"/>
                      </a:endParaRPr>
                    </a:p>
                  </a:txBody>
                  <a:tcPr marL="91473" marR="91473" marT="45778" marB="4577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614277"/>
                  </a:ext>
                </a:extLst>
              </a:tr>
            </a:tbl>
          </a:graphicData>
        </a:graphic>
      </p:graphicFrame>
      <p:graphicFrame>
        <p:nvGraphicFramePr>
          <p:cNvPr id="88" name="표 87"/>
          <p:cNvGraphicFramePr>
            <a:graphicFrameLocks noGrp="1"/>
          </p:cNvGraphicFramePr>
          <p:nvPr/>
        </p:nvGraphicFramePr>
        <p:xfrm>
          <a:off x="827088" y="3068638"/>
          <a:ext cx="147637" cy="306387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7637">
                  <a:extLst>
                    <a:ext uri="{9D8B030D-6E8A-4147-A177-3AD203B41FA5}">
                      <a16:colId xmlns:a16="http://schemas.microsoft.com/office/drawing/2014/main" val="3270527842"/>
                    </a:ext>
                  </a:extLst>
                </a:gridCol>
              </a:tblGrid>
              <a:tr h="30638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 smtClean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84614277"/>
                  </a:ext>
                </a:extLst>
              </a:tr>
            </a:tbl>
          </a:graphicData>
        </a:graphic>
      </p:graphicFrame>
      <p:graphicFrame>
        <p:nvGraphicFramePr>
          <p:cNvPr id="89" name="표 88"/>
          <p:cNvGraphicFramePr>
            <a:graphicFrameLocks noGrp="1"/>
          </p:cNvGraphicFramePr>
          <p:nvPr/>
        </p:nvGraphicFramePr>
        <p:xfrm>
          <a:off x="2268538" y="3068638"/>
          <a:ext cx="146050" cy="306387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6050">
                  <a:extLst>
                    <a:ext uri="{9D8B030D-6E8A-4147-A177-3AD203B41FA5}">
                      <a16:colId xmlns:a16="http://schemas.microsoft.com/office/drawing/2014/main" val="3270527842"/>
                    </a:ext>
                  </a:extLst>
                </a:gridCol>
              </a:tblGrid>
              <a:tr h="30638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 smtClean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614277"/>
                  </a:ext>
                </a:extLst>
              </a:tr>
            </a:tbl>
          </a:graphicData>
        </a:graphic>
      </p:graphicFrame>
      <p:graphicFrame>
        <p:nvGraphicFramePr>
          <p:cNvPr id="94" name="표 93"/>
          <p:cNvGraphicFramePr>
            <a:graphicFrameLocks noGrp="1"/>
          </p:cNvGraphicFramePr>
          <p:nvPr/>
        </p:nvGraphicFramePr>
        <p:xfrm>
          <a:off x="2413000" y="3068638"/>
          <a:ext cx="146050" cy="306387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6050">
                  <a:extLst>
                    <a:ext uri="{9D8B030D-6E8A-4147-A177-3AD203B41FA5}">
                      <a16:colId xmlns:a16="http://schemas.microsoft.com/office/drawing/2014/main" val="3270527842"/>
                    </a:ext>
                  </a:extLst>
                </a:gridCol>
              </a:tblGrid>
              <a:tr h="30638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 smtClean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84614277"/>
                  </a:ext>
                </a:extLst>
              </a:tr>
            </a:tbl>
          </a:graphicData>
        </a:graphic>
      </p:graphicFrame>
      <p:graphicFrame>
        <p:nvGraphicFramePr>
          <p:cNvPr id="101" name="표 100"/>
          <p:cNvGraphicFramePr>
            <a:graphicFrameLocks noGrp="1"/>
          </p:cNvGraphicFramePr>
          <p:nvPr/>
        </p:nvGraphicFramePr>
        <p:xfrm>
          <a:off x="3914775" y="3068638"/>
          <a:ext cx="146050" cy="306387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6050">
                  <a:extLst>
                    <a:ext uri="{9D8B030D-6E8A-4147-A177-3AD203B41FA5}">
                      <a16:colId xmlns:a16="http://schemas.microsoft.com/office/drawing/2014/main" val="3270527842"/>
                    </a:ext>
                  </a:extLst>
                </a:gridCol>
              </a:tblGrid>
              <a:tr h="30638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 smtClean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614277"/>
                  </a:ext>
                </a:extLst>
              </a:tr>
            </a:tbl>
          </a:graphicData>
        </a:graphic>
      </p:graphicFrame>
      <p:graphicFrame>
        <p:nvGraphicFramePr>
          <p:cNvPr id="102" name="표 101"/>
          <p:cNvGraphicFramePr>
            <a:graphicFrameLocks noGrp="1"/>
          </p:cNvGraphicFramePr>
          <p:nvPr/>
        </p:nvGraphicFramePr>
        <p:xfrm>
          <a:off x="4057650" y="3068638"/>
          <a:ext cx="147638" cy="306387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7638">
                  <a:extLst>
                    <a:ext uri="{9D8B030D-6E8A-4147-A177-3AD203B41FA5}">
                      <a16:colId xmlns:a16="http://schemas.microsoft.com/office/drawing/2014/main" val="3270527842"/>
                    </a:ext>
                  </a:extLst>
                </a:gridCol>
              </a:tblGrid>
              <a:tr h="30638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 smtClean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84614277"/>
                  </a:ext>
                </a:extLst>
              </a:tr>
            </a:tbl>
          </a:graphicData>
        </a:graphic>
      </p:graphicFrame>
      <p:graphicFrame>
        <p:nvGraphicFramePr>
          <p:cNvPr id="103" name="표 102"/>
          <p:cNvGraphicFramePr>
            <a:graphicFrameLocks noGrp="1"/>
          </p:cNvGraphicFramePr>
          <p:nvPr/>
        </p:nvGraphicFramePr>
        <p:xfrm>
          <a:off x="973138" y="3421063"/>
          <a:ext cx="1293812" cy="3048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46906">
                  <a:extLst>
                    <a:ext uri="{9D8B030D-6E8A-4147-A177-3AD203B41FA5}">
                      <a16:colId xmlns:a16="http://schemas.microsoft.com/office/drawing/2014/main" val="2690571960"/>
                    </a:ext>
                  </a:extLst>
                </a:gridCol>
                <a:gridCol w="646906">
                  <a:extLst>
                    <a:ext uri="{9D8B030D-6E8A-4147-A177-3AD203B41FA5}">
                      <a16:colId xmlns:a16="http://schemas.microsoft.com/office/drawing/2014/main" val="381541323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R1</a:t>
                      </a:r>
                      <a:endParaRPr lang="ko-KR" altLang="en-US" sz="700" b="1" kern="1200" dirty="0" smtClean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1400" marR="91400" marT="45541" marB="4554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R2</a:t>
                      </a:r>
                      <a:endParaRPr lang="ko-KR" altLang="en-US" sz="700" b="1" kern="1200" dirty="0" smtClean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1400" marR="91400" marT="45541" marB="4554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614277"/>
                  </a:ext>
                </a:extLst>
              </a:tr>
            </a:tbl>
          </a:graphicData>
        </a:graphic>
      </p:graphicFrame>
      <p:graphicFrame>
        <p:nvGraphicFramePr>
          <p:cNvPr id="104" name="표 103"/>
          <p:cNvGraphicFramePr>
            <a:graphicFrameLocks noGrp="1"/>
          </p:cNvGraphicFramePr>
          <p:nvPr/>
        </p:nvGraphicFramePr>
        <p:xfrm>
          <a:off x="2555875" y="3419475"/>
          <a:ext cx="1360488" cy="30638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80244">
                  <a:extLst>
                    <a:ext uri="{9D8B030D-6E8A-4147-A177-3AD203B41FA5}">
                      <a16:colId xmlns:a16="http://schemas.microsoft.com/office/drawing/2014/main" val="2690571960"/>
                    </a:ext>
                  </a:extLst>
                </a:gridCol>
                <a:gridCol w="680244">
                  <a:extLst>
                    <a:ext uri="{9D8B030D-6E8A-4147-A177-3AD203B41FA5}">
                      <a16:colId xmlns:a16="http://schemas.microsoft.com/office/drawing/2014/main" val="3815413230"/>
                    </a:ext>
                  </a:extLst>
                </a:gridCol>
              </a:tblGrid>
              <a:tr h="3063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j-ea"/>
                          <a:ea typeface="+mj-ea"/>
                        </a:rPr>
                        <a:t>R3</a:t>
                      </a:r>
                      <a:endParaRPr lang="ko-KR" altLang="en-US" sz="70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j-ea"/>
                          <a:ea typeface="+mj-ea"/>
                        </a:rPr>
                        <a:t>R4</a:t>
                      </a:r>
                      <a:endParaRPr lang="ko-KR" altLang="en-US" sz="700" dirty="0">
                        <a:latin typeface="+mj-ea"/>
                        <a:ea typeface="+mj-ea"/>
                      </a:endParaRPr>
                    </a:p>
                  </a:txBody>
                  <a:tcPr marL="91473" marR="91473" marT="45778" marB="4577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614277"/>
                  </a:ext>
                </a:extLst>
              </a:tr>
            </a:tbl>
          </a:graphicData>
        </a:graphic>
      </p:graphicFrame>
      <p:graphicFrame>
        <p:nvGraphicFramePr>
          <p:cNvPr id="105" name="표 104"/>
          <p:cNvGraphicFramePr>
            <a:graphicFrameLocks noGrp="1"/>
          </p:cNvGraphicFramePr>
          <p:nvPr/>
        </p:nvGraphicFramePr>
        <p:xfrm>
          <a:off x="827088" y="3419475"/>
          <a:ext cx="147637" cy="30638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7637">
                  <a:extLst>
                    <a:ext uri="{9D8B030D-6E8A-4147-A177-3AD203B41FA5}">
                      <a16:colId xmlns:a16="http://schemas.microsoft.com/office/drawing/2014/main" val="3270527842"/>
                    </a:ext>
                  </a:extLst>
                </a:gridCol>
              </a:tblGrid>
              <a:tr h="30638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 smtClean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84614277"/>
                  </a:ext>
                </a:extLst>
              </a:tr>
            </a:tbl>
          </a:graphicData>
        </a:graphic>
      </p:graphicFrame>
      <p:graphicFrame>
        <p:nvGraphicFramePr>
          <p:cNvPr id="106" name="표 105"/>
          <p:cNvGraphicFramePr>
            <a:graphicFrameLocks noGrp="1"/>
          </p:cNvGraphicFramePr>
          <p:nvPr/>
        </p:nvGraphicFramePr>
        <p:xfrm>
          <a:off x="2268538" y="3419475"/>
          <a:ext cx="146050" cy="30638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6050">
                  <a:extLst>
                    <a:ext uri="{9D8B030D-6E8A-4147-A177-3AD203B41FA5}">
                      <a16:colId xmlns:a16="http://schemas.microsoft.com/office/drawing/2014/main" val="3270527842"/>
                    </a:ext>
                  </a:extLst>
                </a:gridCol>
              </a:tblGrid>
              <a:tr h="30638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 smtClean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614277"/>
                  </a:ext>
                </a:extLst>
              </a:tr>
            </a:tbl>
          </a:graphicData>
        </a:graphic>
      </p:graphicFrame>
      <p:graphicFrame>
        <p:nvGraphicFramePr>
          <p:cNvPr id="107" name="표 106"/>
          <p:cNvGraphicFramePr>
            <a:graphicFrameLocks noGrp="1"/>
          </p:cNvGraphicFramePr>
          <p:nvPr/>
        </p:nvGraphicFramePr>
        <p:xfrm>
          <a:off x="2413000" y="3419475"/>
          <a:ext cx="146050" cy="30638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6050">
                  <a:extLst>
                    <a:ext uri="{9D8B030D-6E8A-4147-A177-3AD203B41FA5}">
                      <a16:colId xmlns:a16="http://schemas.microsoft.com/office/drawing/2014/main" val="3270527842"/>
                    </a:ext>
                  </a:extLst>
                </a:gridCol>
              </a:tblGrid>
              <a:tr h="30638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 smtClean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84614277"/>
                  </a:ext>
                </a:extLst>
              </a:tr>
            </a:tbl>
          </a:graphicData>
        </a:graphic>
      </p:graphicFrame>
      <p:graphicFrame>
        <p:nvGraphicFramePr>
          <p:cNvPr id="108" name="표 107"/>
          <p:cNvGraphicFramePr>
            <a:graphicFrameLocks noGrp="1"/>
          </p:cNvGraphicFramePr>
          <p:nvPr/>
        </p:nvGraphicFramePr>
        <p:xfrm>
          <a:off x="3914775" y="3419475"/>
          <a:ext cx="146050" cy="30638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6050">
                  <a:extLst>
                    <a:ext uri="{9D8B030D-6E8A-4147-A177-3AD203B41FA5}">
                      <a16:colId xmlns:a16="http://schemas.microsoft.com/office/drawing/2014/main" val="3270527842"/>
                    </a:ext>
                  </a:extLst>
                </a:gridCol>
              </a:tblGrid>
              <a:tr h="30638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 smtClean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614277"/>
                  </a:ext>
                </a:extLst>
              </a:tr>
            </a:tbl>
          </a:graphicData>
        </a:graphic>
      </p:graphicFrame>
      <p:graphicFrame>
        <p:nvGraphicFramePr>
          <p:cNvPr id="109" name="표 108"/>
          <p:cNvGraphicFramePr>
            <a:graphicFrameLocks noGrp="1"/>
          </p:cNvGraphicFramePr>
          <p:nvPr/>
        </p:nvGraphicFramePr>
        <p:xfrm>
          <a:off x="4057650" y="3419475"/>
          <a:ext cx="147638" cy="30638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7638">
                  <a:extLst>
                    <a:ext uri="{9D8B030D-6E8A-4147-A177-3AD203B41FA5}">
                      <a16:colId xmlns:a16="http://schemas.microsoft.com/office/drawing/2014/main" val="3270527842"/>
                    </a:ext>
                  </a:extLst>
                </a:gridCol>
              </a:tblGrid>
              <a:tr h="30638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 smtClean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84614277"/>
                  </a:ext>
                </a:extLst>
              </a:tr>
            </a:tbl>
          </a:graphicData>
        </a:graphic>
      </p:graphicFrame>
      <p:sp>
        <p:nvSpPr>
          <p:cNvPr id="41060" name="TextBox 109"/>
          <p:cNvSpPr txBox="1">
            <a:spLocks noChangeArrowheads="1"/>
          </p:cNvSpPr>
          <p:nvPr/>
        </p:nvSpPr>
        <p:spPr bwMode="auto">
          <a:xfrm>
            <a:off x="4265613" y="3067050"/>
            <a:ext cx="7048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400" i="0">
                <a:latin typeface="신명조"/>
              </a:rPr>
              <a:t>트랙</a:t>
            </a:r>
            <a:r>
              <a:rPr lang="en-US" altLang="ko-KR" sz="1400" i="0">
                <a:latin typeface="신명조"/>
              </a:rPr>
              <a:t> 1</a:t>
            </a:r>
            <a:endParaRPr lang="ko-KR" altLang="en-US" sz="1400" i="0">
              <a:latin typeface="신명조"/>
            </a:endParaRPr>
          </a:p>
        </p:txBody>
      </p:sp>
      <p:sp>
        <p:nvSpPr>
          <p:cNvPr id="41061" name="TextBox 110"/>
          <p:cNvSpPr txBox="1">
            <a:spLocks noChangeArrowheads="1"/>
          </p:cNvSpPr>
          <p:nvPr/>
        </p:nvSpPr>
        <p:spPr bwMode="auto">
          <a:xfrm>
            <a:off x="4265613" y="3417888"/>
            <a:ext cx="7048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400" i="0">
                <a:latin typeface="신명조"/>
              </a:rPr>
              <a:t>트랙</a:t>
            </a:r>
            <a:r>
              <a:rPr lang="en-US" altLang="ko-KR" sz="1400" i="0">
                <a:latin typeface="신명조"/>
              </a:rPr>
              <a:t> 2</a:t>
            </a:r>
            <a:endParaRPr lang="ko-KR" altLang="en-US" sz="1400" i="0">
              <a:latin typeface="신명조"/>
            </a:endParaRPr>
          </a:p>
        </p:txBody>
      </p:sp>
      <p:graphicFrame>
        <p:nvGraphicFramePr>
          <p:cNvPr id="112" name="표 111"/>
          <p:cNvGraphicFramePr>
            <a:graphicFrameLocks noGrp="1"/>
          </p:cNvGraphicFramePr>
          <p:nvPr/>
        </p:nvGraphicFramePr>
        <p:xfrm>
          <a:off x="973138" y="4127500"/>
          <a:ext cx="1435100" cy="30638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58775">
                  <a:extLst>
                    <a:ext uri="{9D8B030D-6E8A-4147-A177-3AD203B41FA5}">
                      <a16:colId xmlns:a16="http://schemas.microsoft.com/office/drawing/2014/main" val="2690571960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3815413230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4211628464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1459716778"/>
                    </a:ext>
                  </a:extLst>
                </a:gridCol>
              </a:tblGrid>
              <a:tr h="3063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R1</a:t>
                      </a:r>
                      <a:endParaRPr lang="ko-KR" altLang="en-US" sz="700" b="1" kern="1200" dirty="0" smtClean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1386" marR="91386" marT="45778" marB="4577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R2</a:t>
                      </a:r>
                      <a:endParaRPr lang="ko-KR" altLang="en-US" sz="700" b="1" kern="1200" dirty="0" smtClean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1386" marR="91386" marT="45778" marB="4577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R3</a:t>
                      </a:r>
                      <a:endParaRPr lang="ko-KR" altLang="en-US" sz="700" b="1" kern="1200" dirty="0" smtClean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1386" marR="91386" marT="45778" marB="4577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R4</a:t>
                      </a:r>
                      <a:endParaRPr lang="ko-KR" altLang="en-US" sz="700" b="1" kern="1200" dirty="0" smtClean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1386" marR="91386" marT="45778" marB="4577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614277"/>
                  </a:ext>
                </a:extLst>
              </a:tr>
            </a:tbl>
          </a:graphicData>
        </a:graphic>
      </p:graphicFrame>
      <p:graphicFrame>
        <p:nvGraphicFramePr>
          <p:cNvPr id="113" name="표 112"/>
          <p:cNvGraphicFramePr>
            <a:graphicFrameLocks noGrp="1"/>
          </p:cNvGraphicFramePr>
          <p:nvPr/>
        </p:nvGraphicFramePr>
        <p:xfrm>
          <a:off x="2555875" y="4127500"/>
          <a:ext cx="1511301" cy="30638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03767">
                  <a:extLst>
                    <a:ext uri="{9D8B030D-6E8A-4147-A177-3AD203B41FA5}">
                      <a16:colId xmlns:a16="http://schemas.microsoft.com/office/drawing/2014/main" val="2690571960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3815413230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710307696"/>
                    </a:ext>
                  </a:extLst>
                </a:gridCol>
              </a:tblGrid>
              <a:tr h="3063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j-ea"/>
                          <a:ea typeface="+mj-ea"/>
                        </a:rPr>
                        <a:t>R4</a:t>
                      </a:r>
                      <a:endParaRPr lang="ko-KR" altLang="en-US" sz="70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j-ea"/>
                          <a:ea typeface="+mj-ea"/>
                        </a:rPr>
                        <a:t>R5</a:t>
                      </a:r>
                      <a:endParaRPr lang="ko-KR" altLang="en-US" sz="700" dirty="0">
                        <a:latin typeface="+mj-ea"/>
                        <a:ea typeface="+mj-ea"/>
                      </a:endParaRPr>
                    </a:p>
                  </a:txBody>
                  <a:tcPr marL="91388" marR="91388" marT="45778" marB="4577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j-ea"/>
                          <a:ea typeface="+mj-ea"/>
                        </a:rPr>
                        <a:t>R6</a:t>
                      </a:r>
                      <a:endParaRPr lang="ko-KR" altLang="en-US" sz="700" dirty="0">
                        <a:latin typeface="+mj-ea"/>
                        <a:ea typeface="+mj-ea"/>
                      </a:endParaRPr>
                    </a:p>
                  </a:txBody>
                  <a:tcPr marL="91388" marR="91388" marT="45778" marB="4577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614277"/>
                  </a:ext>
                </a:extLst>
              </a:tr>
            </a:tbl>
          </a:graphicData>
        </a:graphic>
      </p:graphicFrame>
      <p:graphicFrame>
        <p:nvGraphicFramePr>
          <p:cNvPr id="114" name="표 113"/>
          <p:cNvGraphicFramePr>
            <a:graphicFrameLocks noGrp="1"/>
          </p:cNvGraphicFramePr>
          <p:nvPr/>
        </p:nvGraphicFramePr>
        <p:xfrm>
          <a:off x="827088" y="4127500"/>
          <a:ext cx="147637" cy="30638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7637">
                  <a:extLst>
                    <a:ext uri="{9D8B030D-6E8A-4147-A177-3AD203B41FA5}">
                      <a16:colId xmlns:a16="http://schemas.microsoft.com/office/drawing/2014/main" val="3270527842"/>
                    </a:ext>
                  </a:extLst>
                </a:gridCol>
              </a:tblGrid>
              <a:tr h="30638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 smtClean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84614277"/>
                  </a:ext>
                </a:extLst>
              </a:tr>
            </a:tbl>
          </a:graphicData>
        </a:graphic>
      </p:graphicFrame>
      <p:graphicFrame>
        <p:nvGraphicFramePr>
          <p:cNvPr id="116" name="표 115"/>
          <p:cNvGraphicFramePr>
            <a:graphicFrameLocks noGrp="1"/>
          </p:cNvGraphicFramePr>
          <p:nvPr/>
        </p:nvGraphicFramePr>
        <p:xfrm>
          <a:off x="2408238" y="4127500"/>
          <a:ext cx="147637" cy="30638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7637">
                  <a:extLst>
                    <a:ext uri="{9D8B030D-6E8A-4147-A177-3AD203B41FA5}">
                      <a16:colId xmlns:a16="http://schemas.microsoft.com/office/drawing/2014/main" val="3270527842"/>
                    </a:ext>
                  </a:extLst>
                </a:gridCol>
              </a:tblGrid>
              <a:tr h="30638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 smtClean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84614277"/>
                  </a:ext>
                </a:extLst>
              </a:tr>
            </a:tbl>
          </a:graphicData>
        </a:graphic>
      </p:graphicFrame>
      <p:graphicFrame>
        <p:nvGraphicFramePr>
          <p:cNvPr id="118" name="표 117"/>
          <p:cNvGraphicFramePr>
            <a:graphicFrameLocks noGrp="1"/>
          </p:cNvGraphicFramePr>
          <p:nvPr/>
        </p:nvGraphicFramePr>
        <p:xfrm>
          <a:off x="4057650" y="4127500"/>
          <a:ext cx="147638" cy="30638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7638">
                  <a:extLst>
                    <a:ext uri="{9D8B030D-6E8A-4147-A177-3AD203B41FA5}">
                      <a16:colId xmlns:a16="http://schemas.microsoft.com/office/drawing/2014/main" val="3270527842"/>
                    </a:ext>
                  </a:extLst>
                </a:gridCol>
              </a:tblGrid>
              <a:tr h="30638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 smtClean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84614277"/>
                  </a:ext>
                </a:extLst>
              </a:tr>
            </a:tbl>
          </a:graphicData>
        </a:graphic>
      </p:graphicFrame>
      <p:sp>
        <p:nvSpPr>
          <p:cNvPr id="41102" name="자유형 48"/>
          <p:cNvSpPr>
            <a:spLocks/>
          </p:cNvSpPr>
          <p:nvPr/>
        </p:nvSpPr>
        <p:spPr bwMode="auto">
          <a:xfrm>
            <a:off x="2195513" y="4086225"/>
            <a:ext cx="582612" cy="100013"/>
          </a:xfrm>
          <a:custGeom>
            <a:avLst/>
            <a:gdLst>
              <a:gd name="T0" fmla="*/ 0 w 438150"/>
              <a:gd name="T1" fmla="*/ 99935 h 100052"/>
              <a:gd name="T2" fmla="*/ 596134 w 438150"/>
              <a:gd name="T3" fmla="*/ 39 h 100052"/>
              <a:gd name="T4" fmla="*/ 1371106 w 438150"/>
              <a:gd name="T5" fmla="*/ 90422 h 1000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8150" h="100052">
                <a:moveTo>
                  <a:pt x="0" y="100052"/>
                </a:moveTo>
                <a:cubicBezTo>
                  <a:pt x="58737" y="50839"/>
                  <a:pt x="117475" y="1626"/>
                  <a:pt x="190500" y="39"/>
                </a:cubicBezTo>
                <a:cubicBezTo>
                  <a:pt x="263525" y="-1548"/>
                  <a:pt x="350837" y="44489"/>
                  <a:pt x="438150" y="90527"/>
                </a:cubicBezTo>
              </a:path>
            </a:pathLst>
          </a:custGeom>
          <a:noFill/>
          <a:ln w="9525" cap="flat" cmpd="sng" algn="ctr">
            <a:solidFill>
              <a:srgbClr val="0000FF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graphicFrame>
        <p:nvGraphicFramePr>
          <p:cNvPr id="119" name="표 118"/>
          <p:cNvGraphicFramePr>
            <a:graphicFrameLocks noGrp="1"/>
          </p:cNvGraphicFramePr>
          <p:nvPr/>
        </p:nvGraphicFramePr>
        <p:xfrm>
          <a:off x="973138" y="4529138"/>
          <a:ext cx="1435100" cy="306387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86627">
                  <a:extLst>
                    <a:ext uri="{9D8B030D-6E8A-4147-A177-3AD203B41FA5}">
                      <a16:colId xmlns:a16="http://schemas.microsoft.com/office/drawing/2014/main" val="2690571960"/>
                    </a:ext>
                  </a:extLst>
                </a:gridCol>
                <a:gridCol w="359828">
                  <a:extLst>
                    <a:ext uri="{9D8B030D-6E8A-4147-A177-3AD203B41FA5}">
                      <a16:colId xmlns:a16="http://schemas.microsoft.com/office/drawing/2014/main" val="3815413230"/>
                    </a:ext>
                  </a:extLst>
                </a:gridCol>
                <a:gridCol w="359826">
                  <a:extLst>
                    <a:ext uri="{9D8B030D-6E8A-4147-A177-3AD203B41FA5}">
                      <a16:colId xmlns:a16="http://schemas.microsoft.com/office/drawing/2014/main" val="4211628464"/>
                    </a:ext>
                  </a:extLst>
                </a:gridCol>
                <a:gridCol w="428819">
                  <a:extLst>
                    <a:ext uri="{9D8B030D-6E8A-4147-A177-3AD203B41FA5}">
                      <a16:colId xmlns:a16="http://schemas.microsoft.com/office/drawing/2014/main" val="1459716778"/>
                    </a:ext>
                  </a:extLst>
                </a:gridCol>
              </a:tblGrid>
              <a:tr h="3063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R7</a:t>
                      </a:r>
                      <a:endParaRPr lang="ko-KR" altLang="en-US" sz="600" b="1" kern="1200" dirty="0" smtClean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1386" marR="91386" marT="45778" marB="4577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R8</a:t>
                      </a:r>
                      <a:endParaRPr lang="ko-KR" altLang="en-US" sz="600" b="1" kern="1200" dirty="0" smtClean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1386" marR="91386" marT="45778" marB="4577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R9</a:t>
                      </a:r>
                      <a:endParaRPr lang="ko-KR" altLang="en-US" sz="600" b="1" kern="1200" dirty="0" smtClean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1386" marR="91386" marT="45778" marB="4577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R10</a:t>
                      </a:r>
                      <a:endParaRPr lang="ko-KR" altLang="en-US" sz="600" b="1" kern="1200" dirty="0" smtClean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1386" marR="91386" marT="45778" marB="4577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614277"/>
                  </a:ext>
                </a:extLst>
              </a:tr>
            </a:tbl>
          </a:graphicData>
        </a:graphic>
      </p:graphicFrame>
      <p:graphicFrame>
        <p:nvGraphicFramePr>
          <p:cNvPr id="120" name="표 119"/>
          <p:cNvGraphicFramePr>
            <a:graphicFrameLocks noGrp="1"/>
          </p:cNvGraphicFramePr>
          <p:nvPr/>
        </p:nvGraphicFramePr>
        <p:xfrm>
          <a:off x="2555875" y="4527550"/>
          <a:ext cx="1504949" cy="30638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63588">
                  <a:extLst>
                    <a:ext uri="{9D8B030D-6E8A-4147-A177-3AD203B41FA5}">
                      <a16:colId xmlns:a16="http://schemas.microsoft.com/office/drawing/2014/main" val="2690571960"/>
                    </a:ext>
                  </a:extLst>
                </a:gridCol>
                <a:gridCol w="312425">
                  <a:extLst>
                    <a:ext uri="{9D8B030D-6E8A-4147-A177-3AD203B41FA5}">
                      <a16:colId xmlns:a16="http://schemas.microsoft.com/office/drawing/2014/main" val="3815413230"/>
                    </a:ext>
                  </a:extLst>
                </a:gridCol>
                <a:gridCol w="288007">
                  <a:extLst>
                    <a:ext uri="{9D8B030D-6E8A-4147-A177-3AD203B41FA5}">
                      <a16:colId xmlns:a16="http://schemas.microsoft.com/office/drawing/2014/main" val="2710307696"/>
                    </a:ext>
                  </a:extLst>
                </a:gridCol>
                <a:gridCol w="288007">
                  <a:extLst>
                    <a:ext uri="{9D8B030D-6E8A-4147-A177-3AD203B41FA5}">
                      <a16:colId xmlns:a16="http://schemas.microsoft.com/office/drawing/2014/main" val="2447986325"/>
                    </a:ext>
                  </a:extLst>
                </a:gridCol>
                <a:gridCol w="352922">
                  <a:extLst>
                    <a:ext uri="{9D8B030D-6E8A-4147-A177-3AD203B41FA5}">
                      <a16:colId xmlns:a16="http://schemas.microsoft.com/office/drawing/2014/main" val="4163037573"/>
                    </a:ext>
                  </a:extLst>
                </a:gridCol>
              </a:tblGrid>
              <a:tr h="3063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pc="-100" baseline="0" dirty="0" smtClean="0">
                          <a:latin typeface="+mj-ea"/>
                          <a:ea typeface="+mj-ea"/>
                        </a:rPr>
                        <a:t>R10</a:t>
                      </a:r>
                      <a:endParaRPr lang="ko-KR" altLang="en-US" sz="600" spc="-100" baseline="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pc="-100" baseline="0" dirty="0" smtClean="0">
                          <a:latin typeface="+mj-ea"/>
                          <a:ea typeface="+mj-ea"/>
                        </a:rPr>
                        <a:t>R11</a:t>
                      </a:r>
                      <a:endParaRPr lang="ko-KR" altLang="en-US" sz="600" spc="-100" baseline="0" dirty="0">
                        <a:latin typeface="+mj-ea"/>
                        <a:ea typeface="+mj-ea"/>
                      </a:endParaRPr>
                    </a:p>
                  </a:txBody>
                  <a:tcPr marL="91432" marR="91432" marT="45778" marB="4577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pc="-100" baseline="0" dirty="0" smtClean="0">
                          <a:latin typeface="+mj-ea"/>
                          <a:ea typeface="+mj-ea"/>
                        </a:rPr>
                        <a:t>R12</a:t>
                      </a:r>
                      <a:endParaRPr lang="ko-KR" altLang="en-US" sz="600" spc="-100" baseline="0" dirty="0">
                        <a:latin typeface="+mj-ea"/>
                        <a:ea typeface="+mj-ea"/>
                      </a:endParaRPr>
                    </a:p>
                  </a:txBody>
                  <a:tcPr marL="91432" marR="91432" marT="45778" marB="4577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pc="-100" baseline="0" dirty="0" smtClean="0">
                          <a:latin typeface="+mj-ea"/>
                          <a:ea typeface="+mj-ea"/>
                        </a:rPr>
                        <a:t>R13</a:t>
                      </a:r>
                      <a:endParaRPr lang="ko-KR" altLang="en-US" sz="600" spc="-100" baseline="0" dirty="0">
                        <a:latin typeface="+mj-ea"/>
                        <a:ea typeface="+mj-ea"/>
                      </a:endParaRPr>
                    </a:p>
                  </a:txBody>
                  <a:tcPr marL="91432" marR="91432" marT="45778" marB="4577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pc="-100" baseline="0" dirty="0" smtClean="0">
                          <a:latin typeface="+mj-ea"/>
                          <a:ea typeface="+mj-ea"/>
                        </a:rPr>
                        <a:t>R14</a:t>
                      </a:r>
                      <a:endParaRPr lang="ko-KR" altLang="en-US" sz="600" spc="-100" baseline="0" dirty="0">
                        <a:latin typeface="+mj-ea"/>
                        <a:ea typeface="+mj-ea"/>
                      </a:endParaRPr>
                    </a:p>
                  </a:txBody>
                  <a:tcPr marL="91432" marR="91432" marT="45778" marB="4577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614277"/>
                  </a:ext>
                </a:extLst>
              </a:tr>
            </a:tbl>
          </a:graphicData>
        </a:graphic>
      </p:graphicFrame>
      <p:graphicFrame>
        <p:nvGraphicFramePr>
          <p:cNvPr id="121" name="표 120"/>
          <p:cNvGraphicFramePr>
            <a:graphicFrameLocks noGrp="1"/>
          </p:cNvGraphicFramePr>
          <p:nvPr/>
        </p:nvGraphicFramePr>
        <p:xfrm>
          <a:off x="827088" y="4527550"/>
          <a:ext cx="147637" cy="30638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7637">
                  <a:extLst>
                    <a:ext uri="{9D8B030D-6E8A-4147-A177-3AD203B41FA5}">
                      <a16:colId xmlns:a16="http://schemas.microsoft.com/office/drawing/2014/main" val="3270527842"/>
                    </a:ext>
                  </a:extLst>
                </a:gridCol>
              </a:tblGrid>
              <a:tr h="30638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 smtClean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84614277"/>
                  </a:ext>
                </a:extLst>
              </a:tr>
            </a:tbl>
          </a:graphicData>
        </a:graphic>
      </p:graphicFrame>
      <p:graphicFrame>
        <p:nvGraphicFramePr>
          <p:cNvPr id="122" name="표 121"/>
          <p:cNvGraphicFramePr>
            <a:graphicFrameLocks noGrp="1"/>
          </p:cNvGraphicFramePr>
          <p:nvPr/>
        </p:nvGraphicFramePr>
        <p:xfrm>
          <a:off x="2408238" y="4527550"/>
          <a:ext cx="147637" cy="30638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7637">
                  <a:extLst>
                    <a:ext uri="{9D8B030D-6E8A-4147-A177-3AD203B41FA5}">
                      <a16:colId xmlns:a16="http://schemas.microsoft.com/office/drawing/2014/main" val="3270527842"/>
                    </a:ext>
                  </a:extLst>
                </a:gridCol>
              </a:tblGrid>
              <a:tr h="30638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 smtClean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84614277"/>
                  </a:ext>
                </a:extLst>
              </a:tr>
            </a:tbl>
          </a:graphicData>
        </a:graphic>
      </p:graphicFrame>
      <p:graphicFrame>
        <p:nvGraphicFramePr>
          <p:cNvPr id="123" name="표 122"/>
          <p:cNvGraphicFramePr>
            <a:graphicFrameLocks noGrp="1"/>
          </p:cNvGraphicFramePr>
          <p:nvPr/>
        </p:nvGraphicFramePr>
        <p:xfrm>
          <a:off x="4057650" y="4527550"/>
          <a:ext cx="147638" cy="30638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7638">
                  <a:extLst>
                    <a:ext uri="{9D8B030D-6E8A-4147-A177-3AD203B41FA5}">
                      <a16:colId xmlns:a16="http://schemas.microsoft.com/office/drawing/2014/main" val="3270527842"/>
                    </a:ext>
                  </a:extLst>
                </a:gridCol>
              </a:tblGrid>
              <a:tr h="30638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 smtClean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84614277"/>
                  </a:ext>
                </a:extLst>
              </a:tr>
            </a:tbl>
          </a:graphicData>
        </a:graphic>
      </p:graphicFrame>
      <p:sp>
        <p:nvSpPr>
          <p:cNvPr id="41147" name="자유형 123"/>
          <p:cNvSpPr>
            <a:spLocks/>
          </p:cNvSpPr>
          <p:nvPr/>
        </p:nvSpPr>
        <p:spPr bwMode="auto">
          <a:xfrm rot="10800000">
            <a:off x="2185988" y="4811713"/>
            <a:ext cx="582612" cy="100012"/>
          </a:xfrm>
          <a:custGeom>
            <a:avLst/>
            <a:gdLst>
              <a:gd name="T0" fmla="*/ 0 w 438150"/>
              <a:gd name="T1" fmla="*/ 99932 h 100052"/>
              <a:gd name="T2" fmla="*/ 596134 w 438150"/>
              <a:gd name="T3" fmla="*/ 39 h 100052"/>
              <a:gd name="T4" fmla="*/ 1371106 w 438150"/>
              <a:gd name="T5" fmla="*/ 90419 h 1000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8150" h="100052">
                <a:moveTo>
                  <a:pt x="0" y="100052"/>
                </a:moveTo>
                <a:cubicBezTo>
                  <a:pt x="58737" y="50839"/>
                  <a:pt x="117475" y="1626"/>
                  <a:pt x="190500" y="39"/>
                </a:cubicBezTo>
                <a:cubicBezTo>
                  <a:pt x="263525" y="-1548"/>
                  <a:pt x="350837" y="44489"/>
                  <a:pt x="438150" y="90527"/>
                </a:cubicBezTo>
              </a:path>
            </a:pathLst>
          </a:custGeom>
          <a:noFill/>
          <a:ln w="9525" cap="flat" cmpd="sng" algn="ctr">
            <a:solidFill>
              <a:srgbClr val="0000FF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41148" name="TextBox 124"/>
          <p:cNvSpPr txBox="1">
            <a:spLocks noChangeArrowheads="1"/>
          </p:cNvSpPr>
          <p:nvPr/>
        </p:nvSpPr>
        <p:spPr bwMode="auto">
          <a:xfrm>
            <a:off x="4265613" y="4156075"/>
            <a:ext cx="7048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400" i="0">
                <a:latin typeface="신명조"/>
              </a:rPr>
              <a:t>트랙</a:t>
            </a:r>
            <a:r>
              <a:rPr lang="en-US" altLang="ko-KR" sz="1400" i="0">
                <a:latin typeface="신명조"/>
              </a:rPr>
              <a:t> 1</a:t>
            </a:r>
            <a:endParaRPr lang="ko-KR" altLang="en-US" sz="1400" i="0">
              <a:latin typeface="신명조"/>
            </a:endParaRPr>
          </a:p>
        </p:txBody>
      </p:sp>
      <p:sp>
        <p:nvSpPr>
          <p:cNvPr id="41149" name="TextBox 125"/>
          <p:cNvSpPr txBox="1">
            <a:spLocks noChangeArrowheads="1"/>
          </p:cNvSpPr>
          <p:nvPr/>
        </p:nvSpPr>
        <p:spPr bwMode="auto">
          <a:xfrm>
            <a:off x="4265613" y="4506913"/>
            <a:ext cx="7048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400" i="0">
                <a:latin typeface="신명조"/>
              </a:rPr>
              <a:t>트랙</a:t>
            </a:r>
            <a:r>
              <a:rPr lang="en-US" altLang="ko-KR" sz="1400" i="0">
                <a:latin typeface="신명조"/>
              </a:rPr>
              <a:t> 2</a:t>
            </a:r>
            <a:endParaRPr lang="ko-KR" altLang="en-US" sz="1400" i="0">
              <a:latin typeface="신명조"/>
            </a:endParaRPr>
          </a:p>
        </p:txBody>
      </p:sp>
      <p:graphicFrame>
        <p:nvGraphicFramePr>
          <p:cNvPr id="127" name="표 126"/>
          <p:cNvGraphicFramePr>
            <a:graphicFrameLocks noGrp="1"/>
          </p:cNvGraphicFramePr>
          <p:nvPr/>
        </p:nvGraphicFramePr>
        <p:xfrm>
          <a:off x="973138" y="5481638"/>
          <a:ext cx="1435100" cy="306387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58592">
                  <a:extLst>
                    <a:ext uri="{9D8B030D-6E8A-4147-A177-3AD203B41FA5}">
                      <a16:colId xmlns:a16="http://schemas.microsoft.com/office/drawing/2014/main" val="2690571960"/>
                    </a:ext>
                  </a:extLst>
                </a:gridCol>
                <a:gridCol w="431793">
                  <a:extLst>
                    <a:ext uri="{9D8B030D-6E8A-4147-A177-3AD203B41FA5}">
                      <a16:colId xmlns:a16="http://schemas.microsoft.com/office/drawing/2014/main" val="3815413230"/>
                    </a:ext>
                  </a:extLst>
                </a:gridCol>
                <a:gridCol w="359828">
                  <a:extLst>
                    <a:ext uri="{9D8B030D-6E8A-4147-A177-3AD203B41FA5}">
                      <a16:colId xmlns:a16="http://schemas.microsoft.com/office/drawing/2014/main" val="4211628464"/>
                    </a:ext>
                  </a:extLst>
                </a:gridCol>
                <a:gridCol w="284887">
                  <a:extLst>
                    <a:ext uri="{9D8B030D-6E8A-4147-A177-3AD203B41FA5}">
                      <a16:colId xmlns:a16="http://schemas.microsoft.com/office/drawing/2014/main" val="1459716778"/>
                    </a:ext>
                  </a:extLst>
                </a:gridCol>
              </a:tblGrid>
              <a:tr h="3063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R1</a:t>
                      </a:r>
                      <a:endParaRPr lang="ko-KR" altLang="en-US" sz="700" b="1" kern="1200" dirty="0" smtClean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1386" marR="91386" marT="45778" marB="4577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R2</a:t>
                      </a:r>
                      <a:endParaRPr lang="ko-KR" altLang="en-US" sz="700" b="1" kern="1200" dirty="0" smtClean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1386" marR="91386" marT="45778" marB="4577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R3</a:t>
                      </a:r>
                      <a:endParaRPr lang="ko-KR" altLang="en-US" sz="700" b="1" kern="1200" dirty="0" smtClean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1386" marR="91386" marT="45778" marB="4577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kern="1200" dirty="0" smtClean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1386" marR="91386" marT="45778" marB="45778" anchor="ctr">
                    <a:pattFill prst="solidDmnd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884614277"/>
                  </a:ext>
                </a:extLst>
              </a:tr>
            </a:tbl>
          </a:graphicData>
        </a:graphic>
      </p:graphicFrame>
      <p:graphicFrame>
        <p:nvGraphicFramePr>
          <p:cNvPr id="128" name="표 127"/>
          <p:cNvGraphicFramePr>
            <a:graphicFrameLocks noGrp="1"/>
          </p:cNvGraphicFramePr>
          <p:nvPr/>
        </p:nvGraphicFramePr>
        <p:xfrm>
          <a:off x="2555875" y="5481638"/>
          <a:ext cx="1223963" cy="306387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31986">
                  <a:extLst>
                    <a:ext uri="{9D8B030D-6E8A-4147-A177-3AD203B41FA5}">
                      <a16:colId xmlns:a16="http://schemas.microsoft.com/office/drawing/2014/main" val="2690571960"/>
                    </a:ext>
                  </a:extLst>
                </a:gridCol>
                <a:gridCol w="575982">
                  <a:extLst>
                    <a:ext uri="{9D8B030D-6E8A-4147-A177-3AD203B41FA5}">
                      <a16:colId xmlns:a16="http://schemas.microsoft.com/office/drawing/2014/main" val="3815413230"/>
                    </a:ext>
                  </a:extLst>
                </a:gridCol>
                <a:gridCol w="215995">
                  <a:extLst>
                    <a:ext uri="{9D8B030D-6E8A-4147-A177-3AD203B41FA5}">
                      <a16:colId xmlns:a16="http://schemas.microsoft.com/office/drawing/2014/main" val="2710307696"/>
                    </a:ext>
                  </a:extLst>
                </a:gridCol>
              </a:tblGrid>
              <a:tr h="306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j-ea"/>
                          <a:ea typeface="+mj-ea"/>
                        </a:rPr>
                        <a:t>R4</a:t>
                      </a:r>
                      <a:endParaRPr lang="ko-KR" altLang="en-US" sz="70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j-ea"/>
                          <a:ea typeface="+mj-ea"/>
                        </a:rPr>
                        <a:t>R5</a:t>
                      </a:r>
                      <a:endParaRPr lang="ko-KR" altLang="en-US" sz="700" dirty="0">
                        <a:latin typeface="+mj-ea"/>
                        <a:ea typeface="+mj-ea"/>
                      </a:endParaRPr>
                    </a:p>
                  </a:txBody>
                  <a:tcPr marL="91427" marR="91427" marT="45778" marB="4577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j-ea"/>
                        <a:ea typeface="+mj-ea"/>
                      </a:endParaRPr>
                    </a:p>
                  </a:txBody>
                  <a:tcPr marL="91427" marR="91427" marT="45778" marB="45778" anchor="ctr">
                    <a:pattFill prst="solidDmnd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884614277"/>
                  </a:ext>
                </a:extLst>
              </a:tr>
            </a:tbl>
          </a:graphicData>
        </a:graphic>
      </p:graphicFrame>
      <p:graphicFrame>
        <p:nvGraphicFramePr>
          <p:cNvPr id="129" name="표 128"/>
          <p:cNvGraphicFramePr>
            <a:graphicFrameLocks noGrp="1"/>
          </p:cNvGraphicFramePr>
          <p:nvPr/>
        </p:nvGraphicFramePr>
        <p:xfrm>
          <a:off x="827088" y="5481638"/>
          <a:ext cx="147637" cy="306387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7637">
                  <a:extLst>
                    <a:ext uri="{9D8B030D-6E8A-4147-A177-3AD203B41FA5}">
                      <a16:colId xmlns:a16="http://schemas.microsoft.com/office/drawing/2014/main" val="3270527842"/>
                    </a:ext>
                  </a:extLst>
                </a:gridCol>
              </a:tblGrid>
              <a:tr h="30638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 smtClean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84614277"/>
                  </a:ext>
                </a:extLst>
              </a:tr>
            </a:tbl>
          </a:graphicData>
        </a:graphic>
      </p:graphicFrame>
      <p:graphicFrame>
        <p:nvGraphicFramePr>
          <p:cNvPr id="130" name="표 129"/>
          <p:cNvGraphicFramePr>
            <a:graphicFrameLocks noGrp="1"/>
          </p:cNvGraphicFramePr>
          <p:nvPr/>
        </p:nvGraphicFramePr>
        <p:xfrm>
          <a:off x="2408238" y="5481638"/>
          <a:ext cx="147637" cy="306387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7637">
                  <a:extLst>
                    <a:ext uri="{9D8B030D-6E8A-4147-A177-3AD203B41FA5}">
                      <a16:colId xmlns:a16="http://schemas.microsoft.com/office/drawing/2014/main" val="3270527842"/>
                    </a:ext>
                  </a:extLst>
                </a:gridCol>
              </a:tblGrid>
              <a:tr h="30638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 smtClean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84614277"/>
                  </a:ext>
                </a:extLst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/>
        </p:nvGraphicFramePr>
        <p:xfrm>
          <a:off x="3779838" y="5481638"/>
          <a:ext cx="147637" cy="306387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7637">
                  <a:extLst>
                    <a:ext uri="{9D8B030D-6E8A-4147-A177-3AD203B41FA5}">
                      <a16:colId xmlns:a16="http://schemas.microsoft.com/office/drawing/2014/main" val="3270527842"/>
                    </a:ext>
                  </a:extLst>
                </a:gridCol>
              </a:tblGrid>
              <a:tr h="30638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 smtClean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84614277"/>
                  </a:ext>
                </a:extLst>
              </a:tr>
            </a:tbl>
          </a:graphicData>
        </a:graphic>
      </p:graphicFrame>
      <p:sp>
        <p:nvSpPr>
          <p:cNvPr id="41190" name="TextBox 137"/>
          <p:cNvSpPr txBox="1">
            <a:spLocks noChangeArrowheads="1"/>
          </p:cNvSpPr>
          <p:nvPr/>
        </p:nvSpPr>
        <p:spPr bwMode="auto">
          <a:xfrm>
            <a:off x="4265613" y="5510213"/>
            <a:ext cx="7048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400" i="0">
                <a:latin typeface="신명조"/>
              </a:rPr>
              <a:t>트랙</a:t>
            </a:r>
            <a:r>
              <a:rPr lang="en-US" altLang="ko-KR" sz="1400" i="0">
                <a:latin typeface="신명조"/>
              </a:rPr>
              <a:t> 1</a:t>
            </a:r>
            <a:endParaRPr lang="ko-KR" altLang="en-US" sz="1400" i="0">
              <a:latin typeface="신명조"/>
            </a:endParaRPr>
          </a:p>
        </p:txBody>
      </p:sp>
      <p:sp>
        <p:nvSpPr>
          <p:cNvPr id="41191" name="TextBox 138"/>
          <p:cNvSpPr txBox="1">
            <a:spLocks noChangeArrowheads="1"/>
          </p:cNvSpPr>
          <p:nvPr/>
        </p:nvSpPr>
        <p:spPr bwMode="auto">
          <a:xfrm>
            <a:off x="4265613" y="5861050"/>
            <a:ext cx="70485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400" i="0">
                <a:latin typeface="신명조"/>
              </a:rPr>
              <a:t>트랙</a:t>
            </a:r>
            <a:r>
              <a:rPr lang="en-US" altLang="ko-KR" sz="1400" i="0">
                <a:latin typeface="신명조"/>
              </a:rPr>
              <a:t> 2</a:t>
            </a:r>
            <a:endParaRPr lang="ko-KR" altLang="en-US" sz="1400" i="0">
              <a:latin typeface="신명조"/>
            </a:endParaRPr>
          </a:p>
        </p:txBody>
      </p:sp>
      <p:graphicFrame>
        <p:nvGraphicFramePr>
          <p:cNvPr id="140" name="표 139"/>
          <p:cNvGraphicFramePr>
            <a:graphicFrameLocks noGrp="1"/>
          </p:cNvGraphicFramePr>
          <p:nvPr/>
        </p:nvGraphicFramePr>
        <p:xfrm>
          <a:off x="3932238" y="5481638"/>
          <a:ext cx="273050" cy="306387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3270527842"/>
                    </a:ext>
                  </a:extLst>
                </a:gridCol>
              </a:tblGrid>
              <a:tr h="30638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 smtClean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pattFill prst="dkUpDiag">
                      <a:fgClr>
                        <a:schemeClr val="accent4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884614277"/>
                  </a:ext>
                </a:extLst>
              </a:tr>
            </a:tbl>
          </a:graphicData>
        </a:graphic>
      </p:graphicFrame>
      <p:graphicFrame>
        <p:nvGraphicFramePr>
          <p:cNvPr id="141" name="표 140"/>
          <p:cNvGraphicFramePr>
            <a:graphicFrameLocks noGrp="1"/>
          </p:cNvGraphicFramePr>
          <p:nvPr/>
        </p:nvGraphicFramePr>
        <p:xfrm>
          <a:off x="973138" y="5878513"/>
          <a:ext cx="1435100" cy="306387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74489">
                  <a:extLst>
                    <a:ext uri="{9D8B030D-6E8A-4147-A177-3AD203B41FA5}">
                      <a16:colId xmlns:a16="http://schemas.microsoft.com/office/drawing/2014/main" val="2690571960"/>
                    </a:ext>
                  </a:extLst>
                </a:gridCol>
                <a:gridCol w="503758">
                  <a:extLst>
                    <a:ext uri="{9D8B030D-6E8A-4147-A177-3AD203B41FA5}">
                      <a16:colId xmlns:a16="http://schemas.microsoft.com/office/drawing/2014/main" val="3815413230"/>
                    </a:ext>
                  </a:extLst>
                </a:gridCol>
                <a:gridCol w="356853">
                  <a:extLst>
                    <a:ext uri="{9D8B030D-6E8A-4147-A177-3AD203B41FA5}">
                      <a16:colId xmlns:a16="http://schemas.microsoft.com/office/drawing/2014/main" val="1459716778"/>
                    </a:ext>
                  </a:extLst>
                </a:gridCol>
              </a:tblGrid>
              <a:tr h="3063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R6</a:t>
                      </a:r>
                      <a:endParaRPr lang="ko-KR" altLang="en-US" sz="700" b="1" kern="1200" dirty="0" smtClean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1386" marR="91386" marT="45778" marB="4577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R7</a:t>
                      </a:r>
                      <a:endParaRPr lang="ko-KR" altLang="en-US" sz="700" b="1" kern="1200" dirty="0" smtClean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1386" marR="91386" marT="45778" marB="4577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kern="1200" dirty="0" smtClean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1386" marR="91386" marT="45778" marB="45778" anchor="ctr">
                    <a:pattFill prst="solidDmnd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884614277"/>
                  </a:ext>
                </a:extLst>
              </a:tr>
            </a:tbl>
          </a:graphicData>
        </a:graphic>
      </p:graphicFrame>
      <p:graphicFrame>
        <p:nvGraphicFramePr>
          <p:cNvPr id="142" name="표 141"/>
          <p:cNvGraphicFramePr>
            <a:graphicFrameLocks noGrp="1"/>
          </p:cNvGraphicFramePr>
          <p:nvPr/>
        </p:nvGraphicFramePr>
        <p:xfrm>
          <a:off x="2555875" y="5876925"/>
          <a:ext cx="1223962" cy="30638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59987">
                  <a:extLst>
                    <a:ext uri="{9D8B030D-6E8A-4147-A177-3AD203B41FA5}">
                      <a16:colId xmlns:a16="http://schemas.microsoft.com/office/drawing/2014/main" val="2690571960"/>
                    </a:ext>
                  </a:extLst>
                </a:gridCol>
                <a:gridCol w="359987">
                  <a:extLst>
                    <a:ext uri="{9D8B030D-6E8A-4147-A177-3AD203B41FA5}">
                      <a16:colId xmlns:a16="http://schemas.microsoft.com/office/drawing/2014/main" val="3815413230"/>
                    </a:ext>
                  </a:extLst>
                </a:gridCol>
                <a:gridCol w="359987">
                  <a:extLst>
                    <a:ext uri="{9D8B030D-6E8A-4147-A177-3AD203B41FA5}">
                      <a16:colId xmlns:a16="http://schemas.microsoft.com/office/drawing/2014/main" val="17616165"/>
                    </a:ext>
                  </a:extLst>
                </a:gridCol>
                <a:gridCol w="144001">
                  <a:extLst>
                    <a:ext uri="{9D8B030D-6E8A-4147-A177-3AD203B41FA5}">
                      <a16:colId xmlns:a16="http://schemas.microsoft.com/office/drawing/2014/main" val="2710307696"/>
                    </a:ext>
                  </a:extLst>
                </a:gridCol>
              </a:tblGrid>
              <a:tr h="3063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j-ea"/>
                          <a:ea typeface="+mj-ea"/>
                        </a:rPr>
                        <a:t>R8</a:t>
                      </a:r>
                      <a:endParaRPr lang="ko-KR" altLang="en-US" sz="70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j-ea"/>
                          <a:ea typeface="+mj-ea"/>
                        </a:rPr>
                        <a:t>R9</a:t>
                      </a:r>
                      <a:endParaRPr lang="ko-KR" altLang="en-US" sz="700" dirty="0">
                        <a:latin typeface="+mj-ea"/>
                        <a:ea typeface="+mj-ea"/>
                      </a:endParaRPr>
                    </a:p>
                  </a:txBody>
                  <a:tcPr marL="91427" marR="91427" marT="45778" marB="4577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j-ea"/>
                          <a:ea typeface="+mj-ea"/>
                        </a:rPr>
                        <a:t>R10</a:t>
                      </a:r>
                      <a:endParaRPr lang="ko-KR" altLang="en-US" sz="700" dirty="0">
                        <a:latin typeface="+mj-ea"/>
                        <a:ea typeface="+mj-ea"/>
                      </a:endParaRPr>
                    </a:p>
                  </a:txBody>
                  <a:tcPr marL="91427" marR="91427" marT="45778" marB="4577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pattFill prst="solidDmnd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884614277"/>
                  </a:ext>
                </a:extLst>
              </a:tr>
            </a:tbl>
          </a:graphicData>
        </a:graphic>
      </p:graphicFrame>
      <p:graphicFrame>
        <p:nvGraphicFramePr>
          <p:cNvPr id="143" name="표 142"/>
          <p:cNvGraphicFramePr>
            <a:graphicFrameLocks noGrp="1"/>
          </p:cNvGraphicFramePr>
          <p:nvPr/>
        </p:nvGraphicFramePr>
        <p:xfrm>
          <a:off x="827088" y="5876925"/>
          <a:ext cx="147637" cy="30638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7637">
                  <a:extLst>
                    <a:ext uri="{9D8B030D-6E8A-4147-A177-3AD203B41FA5}">
                      <a16:colId xmlns:a16="http://schemas.microsoft.com/office/drawing/2014/main" val="3270527842"/>
                    </a:ext>
                  </a:extLst>
                </a:gridCol>
              </a:tblGrid>
              <a:tr h="30638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 smtClean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84614277"/>
                  </a:ext>
                </a:extLst>
              </a:tr>
            </a:tbl>
          </a:graphicData>
        </a:graphic>
      </p:graphicFrame>
      <p:graphicFrame>
        <p:nvGraphicFramePr>
          <p:cNvPr id="144" name="표 143"/>
          <p:cNvGraphicFramePr>
            <a:graphicFrameLocks noGrp="1"/>
          </p:cNvGraphicFramePr>
          <p:nvPr/>
        </p:nvGraphicFramePr>
        <p:xfrm>
          <a:off x="2408238" y="5876925"/>
          <a:ext cx="147637" cy="30638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7637">
                  <a:extLst>
                    <a:ext uri="{9D8B030D-6E8A-4147-A177-3AD203B41FA5}">
                      <a16:colId xmlns:a16="http://schemas.microsoft.com/office/drawing/2014/main" val="3270527842"/>
                    </a:ext>
                  </a:extLst>
                </a:gridCol>
              </a:tblGrid>
              <a:tr h="30638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 smtClean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84614277"/>
                  </a:ext>
                </a:extLst>
              </a:tr>
            </a:tbl>
          </a:graphicData>
        </a:graphic>
      </p:graphicFrame>
      <p:graphicFrame>
        <p:nvGraphicFramePr>
          <p:cNvPr id="145" name="표 144"/>
          <p:cNvGraphicFramePr>
            <a:graphicFrameLocks noGrp="1"/>
          </p:cNvGraphicFramePr>
          <p:nvPr/>
        </p:nvGraphicFramePr>
        <p:xfrm>
          <a:off x="3779838" y="5876925"/>
          <a:ext cx="147637" cy="3048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7637">
                  <a:extLst>
                    <a:ext uri="{9D8B030D-6E8A-4147-A177-3AD203B41FA5}">
                      <a16:colId xmlns:a16="http://schemas.microsoft.com/office/drawing/2014/main" val="32705278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 smtClean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84614277"/>
                  </a:ext>
                </a:extLst>
              </a:tr>
            </a:tbl>
          </a:graphicData>
        </a:graphic>
      </p:graphicFrame>
      <p:graphicFrame>
        <p:nvGraphicFramePr>
          <p:cNvPr id="146" name="표 145"/>
          <p:cNvGraphicFramePr>
            <a:graphicFrameLocks noGrp="1"/>
          </p:cNvGraphicFramePr>
          <p:nvPr/>
        </p:nvGraphicFramePr>
        <p:xfrm>
          <a:off x="3932238" y="5876925"/>
          <a:ext cx="273050" cy="30638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3270527842"/>
                    </a:ext>
                  </a:extLst>
                </a:gridCol>
              </a:tblGrid>
              <a:tr h="30638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 smtClean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pattFill prst="dkUpDiag">
                      <a:fgClr>
                        <a:schemeClr val="accent4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884614277"/>
                  </a:ext>
                </a:extLst>
              </a:tr>
            </a:tbl>
          </a:graphicData>
        </a:graphic>
      </p:graphicFrame>
      <p:graphicFrame>
        <p:nvGraphicFramePr>
          <p:cNvPr id="147" name="표 146"/>
          <p:cNvGraphicFramePr>
            <a:graphicFrameLocks noGrp="1"/>
          </p:cNvGraphicFramePr>
          <p:nvPr/>
        </p:nvGraphicFramePr>
        <p:xfrm>
          <a:off x="5846763" y="2792413"/>
          <a:ext cx="450850" cy="306387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0850">
                  <a:extLst>
                    <a:ext uri="{9D8B030D-6E8A-4147-A177-3AD203B41FA5}">
                      <a16:colId xmlns:a16="http://schemas.microsoft.com/office/drawing/2014/main" val="3815413230"/>
                    </a:ext>
                  </a:extLst>
                </a:gridCol>
              </a:tblGrid>
              <a:tr h="30638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j-ea"/>
                        <a:ea typeface="+mj-ea"/>
                      </a:endParaRPr>
                    </a:p>
                  </a:txBody>
                  <a:tcPr marL="91381" marR="91381" marT="45778" marB="4577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614277"/>
                  </a:ext>
                </a:extLst>
              </a:tr>
            </a:tbl>
          </a:graphicData>
        </a:graphic>
      </p:graphicFrame>
      <p:graphicFrame>
        <p:nvGraphicFramePr>
          <p:cNvPr id="148" name="표 147"/>
          <p:cNvGraphicFramePr>
            <a:graphicFrameLocks noGrp="1"/>
          </p:cNvGraphicFramePr>
          <p:nvPr/>
        </p:nvGraphicFramePr>
        <p:xfrm>
          <a:off x="5846763" y="3281363"/>
          <a:ext cx="450850" cy="306387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0850">
                  <a:extLst>
                    <a:ext uri="{9D8B030D-6E8A-4147-A177-3AD203B41FA5}">
                      <a16:colId xmlns:a16="http://schemas.microsoft.com/office/drawing/2014/main" val="3815413230"/>
                    </a:ext>
                  </a:extLst>
                </a:gridCol>
              </a:tblGrid>
              <a:tr h="30638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j-ea"/>
                        <a:ea typeface="+mj-ea"/>
                      </a:endParaRPr>
                    </a:p>
                  </a:txBody>
                  <a:tcPr marL="91381" marR="91381" marT="45778" marB="4577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614277"/>
                  </a:ext>
                </a:extLst>
              </a:tr>
            </a:tbl>
          </a:graphicData>
        </a:graphic>
      </p:graphicFrame>
      <p:graphicFrame>
        <p:nvGraphicFramePr>
          <p:cNvPr id="149" name="표 148"/>
          <p:cNvGraphicFramePr>
            <a:graphicFrameLocks noGrp="1"/>
          </p:cNvGraphicFramePr>
          <p:nvPr/>
        </p:nvGraphicFramePr>
        <p:xfrm>
          <a:off x="5846763" y="3744913"/>
          <a:ext cx="450850" cy="306387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0850">
                  <a:extLst>
                    <a:ext uri="{9D8B030D-6E8A-4147-A177-3AD203B41FA5}">
                      <a16:colId xmlns:a16="http://schemas.microsoft.com/office/drawing/2014/main" val="3815413230"/>
                    </a:ext>
                  </a:extLst>
                </a:gridCol>
              </a:tblGrid>
              <a:tr h="30638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j-ea"/>
                        <a:ea typeface="+mj-ea"/>
                      </a:endParaRPr>
                    </a:p>
                  </a:txBody>
                  <a:tcPr marL="91381" marR="91381" marT="45778" marB="45778" anchor="ctr">
                    <a:pattFill prst="dk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884614277"/>
                  </a:ext>
                </a:extLst>
              </a:tr>
            </a:tbl>
          </a:graphicData>
        </a:graphic>
      </p:graphicFrame>
      <p:graphicFrame>
        <p:nvGraphicFramePr>
          <p:cNvPr id="150" name="표 149"/>
          <p:cNvGraphicFramePr>
            <a:graphicFrameLocks noGrp="1"/>
          </p:cNvGraphicFramePr>
          <p:nvPr/>
        </p:nvGraphicFramePr>
        <p:xfrm>
          <a:off x="5846763" y="4208463"/>
          <a:ext cx="450850" cy="3048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0850">
                  <a:extLst>
                    <a:ext uri="{9D8B030D-6E8A-4147-A177-3AD203B41FA5}">
                      <a16:colId xmlns:a16="http://schemas.microsoft.com/office/drawing/2014/main" val="381541323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j-ea"/>
                        <a:ea typeface="+mj-ea"/>
                      </a:endParaRPr>
                    </a:p>
                  </a:txBody>
                  <a:tcPr marL="91381" marR="91381" marT="45541" marB="45541" anchor="ctr">
                    <a:pattFill prst="solidDmnd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884614277"/>
                  </a:ext>
                </a:extLst>
              </a:tr>
            </a:tbl>
          </a:graphicData>
        </a:graphic>
      </p:graphicFrame>
      <p:graphicFrame>
        <p:nvGraphicFramePr>
          <p:cNvPr id="151" name="표 150"/>
          <p:cNvGraphicFramePr>
            <a:graphicFrameLocks noGrp="1"/>
          </p:cNvGraphicFramePr>
          <p:nvPr/>
        </p:nvGraphicFramePr>
        <p:xfrm>
          <a:off x="5846763" y="4630738"/>
          <a:ext cx="450850" cy="306387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0850">
                  <a:extLst>
                    <a:ext uri="{9D8B030D-6E8A-4147-A177-3AD203B41FA5}">
                      <a16:colId xmlns:a16="http://schemas.microsoft.com/office/drawing/2014/main" val="3815413230"/>
                    </a:ext>
                  </a:extLst>
                </a:gridCol>
              </a:tblGrid>
              <a:tr h="30638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j-ea"/>
                        <a:ea typeface="+mj-ea"/>
                      </a:endParaRPr>
                    </a:p>
                  </a:txBody>
                  <a:tcPr marL="91381" marR="91381" marT="45778" marB="45778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614277"/>
                  </a:ext>
                </a:extLst>
              </a:tr>
            </a:tbl>
          </a:graphicData>
        </a:graphic>
      </p:graphicFrame>
      <p:sp>
        <p:nvSpPr>
          <p:cNvPr id="41274" name="TextBox 49"/>
          <p:cNvSpPr txBox="1">
            <a:spLocks noChangeArrowheads="1"/>
          </p:cNvSpPr>
          <p:nvPr/>
        </p:nvSpPr>
        <p:spPr bwMode="auto">
          <a:xfrm>
            <a:off x="6384925" y="2781300"/>
            <a:ext cx="5651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000" i="0">
                <a:latin typeface="신명조"/>
              </a:rPr>
              <a:t>데이터</a:t>
            </a:r>
          </a:p>
        </p:txBody>
      </p:sp>
      <p:sp>
        <p:nvSpPr>
          <p:cNvPr id="41275" name="TextBox 154"/>
          <p:cNvSpPr txBox="1">
            <a:spLocks noChangeArrowheads="1"/>
          </p:cNvSpPr>
          <p:nvPr/>
        </p:nvSpPr>
        <p:spPr bwMode="auto">
          <a:xfrm>
            <a:off x="6384925" y="3260725"/>
            <a:ext cx="8636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000" i="0">
                <a:latin typeface="신명조"/>
              </a:rPr>
              <a:t>하드웨어 갭</a:t>
            </a:r>
          </a:p>
        </p:txBody>
      </p:sp>
      <p:sp>
        <p:nvSpPr>
          <p:cNvPr id="41276" name="TextBox 155"/>
          <p:cNvSpPr txBox="1">
            <a:spLocks noChangeArrowheads="1"/>
          </p:cNvSpPr>
          <p:nvPr/>
        </p:nvSpPr>
        <p:spPr bwMode="auto">
          <a:xfrm>
            <a:off x="6384925" y="3752850"/>
            <a:ext cx="2136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000" i="0">
                <a:latin typeface="신명조"/>
              </a:rPr>
              <a:t>트랙의 크기가 블록 크기의 정수배</a:t>
            </a:r>
            <a:endParaRPr lang="en-US" altLang="ko-KR" sz="1000" i="0">
              <a:latin typeface="신명조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000" i="0">
                <a:latin typeface="신명조"/>
              </a:rPr>
              <a:t>가 아닌 데서 생기는 낭비</a:t>
            </a:r>
          </a:p>
        </p:txBody>
      </p:sp>
      <p:sp>
        <p:nvSpPr>
          <p:cNvPr id="41277" name="TextBox 160"/>
          <p:cNvSpPr txBox="1">
            <a:spLocks noChangeArrowheads="1"/>
          </p:cNvSpPr>
          <p:nvPr/>
        </p:nvSpPr>
        <p:spPr bwMode="auto">
          <a:xfrm>
            <a:off x="6384925" y="4179888"/>
            <a:ext cx="2390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000" i="0">
                <a:latin typeface="신명조"/>
              </a:rPr>
              <a:t>블록의 크기가 레코드 크기의 정수배가</a:t>
            </a:r>
            <a:endParaRPr lang="en-US" altLang="ko-KR" sz="1000" i="0">
              <a:latin typeface="신명조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000" i="0">
                <a:latin typeface="신명조"/>
              </a:rPr>
              <a:t>아닌 데서 생기는 낭비 </a:t>
            </a:r>
          </a:p>
        </p:txBody>
      </p:sp>
      <p:sp>
        <p:nvSpPr>
          <p:cNvPr id="41278" name="TextBox 161"/>
          <p:cNvSpPr txBox="1">
            <a:spLocks noChangeArrowheads="1"/>
          </p:cNvSpPr>
          <p:nvPr/>
        </p:nvSpPr>
        <p:spPr bwMode="auto">
          <a:xfrm>
            <a:off x="6384925" y="4621213"/>
            <a:ext cx="2435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000" i="0">
                <a:latin typeface="신명조"/>
              </a:rPr>
              <a:t>블록의 크기가 고정 길이 레코드 크기의</a:t>
            </a:r>
            <a:endParaRPr lang="en-US" altLang="ko-KR" sz="1000" i="0">
              <a:latin typeface="신명조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000" i="0">
                <a:latin typeface="신명조"/>
              </a:rPr>
              <a:t>정수배가 아닌 데서 생기는 낭비</a:t>
            </a:r>
          </a:p>
        </p:txBody>
      </p:sp>
      <p:sp>
        <p:nvSpPr>
          <p:cNvPr id="52" name="직사각형 51"/>
          <p:cNvSpPr/>
          <p:nvPr/>
        </p:nvSpPr>
        <p:spPr bwMode="auto">
          <a:xfrm>
            <a:off x="5724525" y="2708275"/>
            <a:ext cx="2994025" cy="23764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endParaRPr lang="ko-KR" altLang="en-US" sz="1200" dirty="0" err="1">
              <a:latin typeface="+mj-ea"/>
              <a:ea typeface="+mj-e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1076769" y="6520259"/>
            <a:ext cx="6981914" cy="365125"/>
          </a:xfrm>
        </p:spPr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00192"/>
            <a:ext cx="1905000" cy="457200"/>
          </a:xfrm>
        </p:spPr>
        <p:txBody>
          <a:bodyPr/>
          <a:lstStyle/>
          <a:p>
            <a:pPr>
              <a:defRPr/>
            </a:pPr>
            <a:fld id="{C4A761FD-9884-4D2C-AEAF-6DB00F831E15}" type="slidenum">
              <a:rPr lang="en-US" altLang="ko-KR" smtClean="0"/>
              <a:pPr>
                <a:defRPr/>
              </a:pPr>
              <a:t>20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1026"/>
          <p:cNvSpPr>
            <a:spLocks noChangeArrowheads="1"/>
          </p:cNvSpPr>
          <p:nvPr/>
        </p:nvSpPr>
        <p:spPr bwMode="auto">
          <a:xfrm>
            <a:off x="2598738" y="661988"/>
            <a:ext cx="4240212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i="0"/>
              <a:t> 2.4 </a:t>
            </a:r>
            <a:r>
              <a:rPr lang="ko-KR" altLang="en-US" sz="2400" i="0"/>
              <a:t>디스크 데이터 접근</a:t>
            </a:r>
            <a:r>
              <a:rPr lang="en-US" altLang="ko-KR" sz="2400" i="0"/>
              <a:t>(Cont.)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35968" y="497552"/>
            <a:ext cx="1593188" cy="786072"/>
            <a:chOff x="5292080" y="4509120"/>
            <a:chExt cx="1593188" cy="786072"/>
          </a:xfrm>
          <a:solidFill>
            <a:srgbClr val="009900"/>
          </a:solidFill>
        </p:grpSpPr>
        <p:sp>
          <p:nvSpPr>
            <p:cNvPr id="5" name="타원 4"/>
            <p:cNvSpPr/>
            <p:nvPr/>
          </p:nvSpPr>
          <p:spPr bwMode="auto">
            <a:xfrm>
              <a:off x="5292080" y="4509120"/>
              <a:ext cx="1593188" cy="786072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0"/>
            <a:lstStyle/>
            <a:p>
              <a:pPr algn="just" eaLnBrk="1" latinLnBrk="1" hangingPunct="1">
                <a:lnSpc>
                  <a:spcPct val="150000"/>
                </a:lnSpc>
                <a:defRPr/>
              </a:pPr>
              <a:endParaRPr lang="ko-KR" altLang="en-US" sz="1200" dirty="0" err="1">
                <a:solidFill>
                  <a:srgbClr val="009900"/>
                </a:solidFill>
                <a:latin typeface="+mj-ea"/>
                <a:ea typeface="+mj-ea"/>
              </a:endParaRPr>
            </a:p>
          </p:txBody>
        </p:sp>
        <p:cxnSp>
          <p:nvCxnSpPr>
            <p:cNvPr id="6" name="직선 연결선 5"/>
            <p:cNvCxnSpPr>
              <a:stCxn id="5" idx="0"/>
              <a:endCxn id="5" idx="4"/>
            </p:cNvCxnSpPr>
            <p:nvPr/>
          </p:nvCxnSpPr>
          <p:spPr bwMode="auto">
            <a:xfrm>
              <a:off x="6088674" y="4509120"/>
              <a:ext cx="0" cy="786072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직선 연결선 6"/>
            <p:cNvCxnSpPr>
              <a:stCxn id="5" idx="1"/>
              <a:endCxn id="5" idx="5"/>
            </p:cNvCxnSpPr>
            <p:nvPr/>
          </p:nvCxnSpPr>
          <p:spPr bwMode="auto">
            <a:xfrm>
              <a:off x="5525397" y="4624238"/>
              <a:ext cx="1126554" cy="5558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직선 연결선 7"/>
            <p:cNvCxnSpPr>
              <a:stCxn id="5" idx="2"/>
            </p:cNvCxnSpPr>
            <p:nvPr/>
          </p:nvCxnSpPr>
          <p:spPr bwMode="auto">
            <a:xfrm>
              <a:off x="5292080" y="4902156"/>
              <a:ext cx="159318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직선 연결선 8"/>
            <p:cNvCxnSpPr>
              <a:stCxn id="5" idx="3"/>
              <a:endCxn id="5" idx="7"/>
            </p:cNvCxnSpPr>
            <p:nvPr/>
          </p:nvCxnSpPr>
          <p:spPr bwMode="auto">
            <a:xfrm flipV="1">
              <a:off x="5525397" y="4624238"/>
              <a:ext cx="1126554" cy="5558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직선 연결선 9"/>
            <p:cNvCxnSpPr/>
            <p:nvPr/>
          </p:nvCxnSpPr>
          <p:spPr bwMode="auto">
            <a:xfrm flipH="1">
              <a:off x="5796137" y="4547024"/>
              <a:ext cx="582946" cy="718047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5792096" y="4547024"/>
              <a:ext cx="576064" cy="7200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직선 연결선 11"/>
            <p:cNvCxnSpPr/>
            <p:nvPr/>
          </p:nvCxnSpPr>
          <p:spPr bwMode="auto">
            <a:xfrm>
              <a:off x="5368994" y="4742236"/>
              <a:ext cx="1443800" cy="294871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직선 연결선 12"/>
            <p:cNvCxnSpPr/>
            <p:nvPr/>
          </p:nvCxnSpPr>
          <p:spPr bwMode="auto">
            <a:xfrm flipV="1">
              <a:off x="5368994" y="4759328"/>
              <a:ext cx="1443800" cy="294871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직사각형 13"/>
          <p:cNvSpPr/>
          <p:nvPr/>
        </p:nvSpPr>
        <p:spPr bwMode="auto">
          <a:xfrm>
            <a:off x="331788" y="1323975"/>
            <a:ext cx="2232025" cy="34131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r>
              <a:rPr lang="en-US" altLang="ko-KR" i="0" dirty="0">
                <a:solidFill>
                  <a:schemeClr val="bg1"/>
                </a:solidFill>
                <a:latin typeface="+mj-ea"/>
                <a:ea typeface="+mj-ea"/>
              </a:rPr>
              <a:t>2.4.7 </a:t>
            </a:r>
            <a:r>
              <a:rPr lang="ko-KR" altLang="en-US" i="0" dirty="0" err="1">
                <a:solidFill>
                  <a:schemeClr val="bg1"/>
                </a:solidFill>
                <a:latin typeface="+mj-ea"/>
                <a:ea typeface="+mj-ea"/>
              </a:rPr>
              <a:t>블록킹</a:t>
            </a:r>
            <a:r>
              <a:rPr lang="en-US" altLang="ko-KR" i="0" dirty="0">
                <a:solidFill>
                  <a:schemeClr val="bg1"/>
                </a:solidFill>
                <a:latin typeface="+mj-ea"/>
                <a:ea typeface="+mj-ea"/>
              </a:rPr>
              <a:t>(Cont.)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250764" y="690332"/>
            <a:ext cx="1593188" cy="786072"/>
            <a:chOff x="5292080" y="4509120"/>
            <a:chExt cx="1593188" cy="786072"/>
          </a:xfrm>
          <a:solidFill>
            <a:srgbClr val="00B0F0"/>
          </a:solidFill>
        </p:grpSpPr>
        <p:sp>
          <p:nvSpPr>
            <p:cNvPr id="16" name="타원 15"/>
            <p:cNvSpPr/>
            <p:nvPr/>
          </p:nvSpPr>
          <p:spPr bwMode="auto">
            <a:xfrm>
              <a:off x="5292080" y="4509120"/>
              <a:ext cx="1593188" cy="786072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0"/>
            <a:lstStyle/>
            <a:p>
              <a:pPr algn="just" eaLnBrk="1" latinLnBrk="1" hangingPunct="1">
                <a:lnSpc>
                  <a:spcPct val="150000"/>
                </a:lnSpc>
                <a:defRPr/>
              </a:pPr>
              <a:endParaRPr lang="ko-KR" altLang="en-US" sz="1200" dirty="0" err="1">
                <a:solidFill>
                  <a:srgbClr val="009900"/>
                </a:solidFill>
                <a:latin typeface="+mj-ea"/>
                <a:ea typeface="+mj-ea"/>
              </a:endParaRPr>
            </a:p>
          </p:txBody>
        </p:sp>
        <p:cxnSp>
          <p:nvCxnSpPr>
            <p:cNvPr id="17" name="직선 연결선 16"/>
            <p:cNvCxnSpPr>
              <a:stCxn id="16" idx="0"/>
              <a:endCxn id="16" idx="4"/>
            </p:cNvCxnSpPr>
            <p:nvPr/>
          </p:nvCxnSpPr>
          <p:spPr bwMode="auto">
            <a:xfrm>
              <a:off x="6088674" y="4509120"/>
              <a:ext cx="0" cy="786072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직선 연결선 17"/>
            <p:cNvCxnSpPr>
              <a:stCxn id="16" idx="1"/>
              <a:endCxn id="16" idx="5"/>
            </p:cNvCxnSpPr>
            <p:nvPr/>
          </p:nvCxnSpPr>
          <p:spPr bwMode="auto">
            <a:xfrm>
              <a:off x="5525397" y="4624238"/>
              <a:ext cx="1126554" cy="5558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직선 연결선 18"/>
            <p:cNvCxnSpPr>
              <a:stCxn id="16" idx="2"/>
            </p:cNvCxnSpPr>
            <p:nvPr/>
          </p:nvCxnSpPr>
          <p:spPr bwMode="auto">
            <a:xfrm>
              <a:off x="5292080" y="4902156"/>
              <a:ext cx="159318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직선 연결선 19"/>
            <p:cNvCxnSpPr>
              <a:stCxn id="16" idx="3"/>
              <a:endCxn id="16" idx="7"/>
            </p:cNvCxnSpPr>
            <p:nvPr/>
          </p:nvCxnSpPr>
          <p:spPr bwMode="auto">
            <a:xfrm flipV="1">
              <a:off x="5525397" y="4624238"/>
              <a:ext cx="1126554" cy="5558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직선 연결선 20"/>
            <p:cNvCxnSpPr/>
            <p:nvPr/>
          </p:nvCxnSpPr>
          <p:spPr bwMode="auto">
            <a:xfrm flipH="1">
              <a:off x="5796137" y="4547024"/>
              <a:ext cx="582946" cy="718047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직선 연결선 21"/>
            <p:cNvCxnSpPr/>
            <p:nvPr/>
          </p:nvCxnSpPr>
          <p:spPr bwMode="auto">
            <a:xfrm>
              <a:off x="5792096" y="4547024"/>
              <a:ext cx="576064" cy="7200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직선 연결선 22"/>
            <p:cNvCxnSpPr/>
            <p:nvPr/>
          </p:nvCxnSpPr>
          <p:spPr bwMode="auto">
            <a:xfrm>
              <a:off x="5368994" y="4742236"/>
              <a:ext cx="1443800" cy="294871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직선 연결선 23"/>
            <p:cNvCxnSpPr/>
            <p:nvPr/>
          </p:nvCxnSpPr>
          <p:spPr bwMode="auto">
            <a:xfrm flipV="1">
              <a:off x="5368994" y="4759328"/>
              <a:ext cx="1443800" cy="294871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5" name="TextBox 2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19478" y="1665288"/>
            <a:ext cx="8352000" cy="4854387"/>
          </a:xfrm>
          <a:prstGeom prst="rect">
            <a:avLst/>
          </a:prstGeom>
          <a:blipFill>
            <a:blip r:embed="rId3"/>
            <a:stretch>
              <a:fillRect l="-291"/>
            </a:stretch>
          </a:blipFill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26" name="오각형 25"/>
          <p:cNvSpPr/>
          <p:nvPr/>
        </p:nvSpPr>
        <p:spPr bwMode="auto">
          <a:xfrm>
            <a:off x="912813" y="2781300"/>
            <a:ext cx="490537" cy="142875"/>
          </a:xfrm>
          <a:prstGeom prst="homePlate">
            <a:avLst/>
          </a:prstGeom>
          <a:gradFill>
            <a:gsLst>
              <a:gs pos="44000">
                <a:srgbClr val="0000FF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2"/>
              </a:gs>
              <a:gs pos="97000">
                <a:srgbClr val="0000F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endParaRPr lang="ko-KR" altLang="en-US" sz="1200" dirty="0" err="1">
              <a:latin typeface="+mj-ea"/>
              <a:ea typeface="+mj-ea"/>
            </a:endParaRPr>
          </a:p>
        </p:txBody>
      </p:sp>
      <p:graphicFrame>
        <p:nvGraphicFramePr>
          <p:cNvPr id="82" name="표 81"/>
          <p:cNvGraphicFramePr>
            <a:graphicFrameLocks noGrp="1"/>
          </p:cNvGraphicFramePr>
          <p:nvPr/>
        </p:nvGraphicFramePr>
        <p:xfrm>
          <a:off x="1336675" y="3644900"/>
          <a:ext cx="3306765" cy="30638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61353">
                  <a:extLst>
                    <a:ext uri="{9D8B030D-6E8A-4147-A177-3AD203B41FA5}">
                      <a16:colId xmlns:a16="http://schemas.microsoft.com/office/drawing/2014/main" val="2690571960"/>
                    </a:ext>
                  </a:extLst>
                </a:gridCol>
                <a:gridCol w="661353">
                  <a:extLst>
                    <a:ext uri="{9D8B030D-6E8A-4147-A177-3AD203B41FA5}">
                      <a16:colId xmlns:a16="http://schemas.microsoft.com/office/drawing/2014/main" val="3064007692"/>
                    </a:ext>
                  </a:extLst>
                </a:gridCol>
                <a:gridCol w="661353">
                  <a:extLst>
                    <a:ext uri="{9D8B030D-6E8A-4147-A177-3AD203B41FA5}">
                      <a16:colId xmlns:a16="http://schemas.microsoft.com/office/drawing/2014/main" val="822590306"/>
                    </a:ext>
                  </a:extLst>
                </a:gridCol>
                <a:gridCol w="661353">
                  <a:extLst>
                    <a:ext uri="{9D8B030D-6E8A-4147-A177-3AD203B41FA5}">
                      <a16:colId xmlns:a16="http://schemas.microsoft.com/office/drawing/2014/main" val="3815413230"/>
                    </a:ext>
                  </a:extLst>
                </a:gridCol>
                <a:gridCol w="661353">
                  <a:extLst>
                    <a:ext uri="{9D8B030D-6E8A-4147-A177-3AD203B41FA5}">
                      <a16:colId xmlns:a16="http://schemas.microsoft.com/office/drawing/2014/main" val="1201752694"/>
                    </a:ext>
                  </a:extLst>
                </a:gridCol>
              </a:tblGrid>
              <a:tr h="3063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블록 헤더</a:t>
                      </a:r>
                    </a:p>
                  </a:txBody>
                  <a:tcPr marL="91405" marR="91405" marT="45778" marB="4577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레코드</a:t>
                      </a:r>
                      <a:r>
                        <a:rPr lang="en-US" altLang="ko-KR" sz="700" b="1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700" b="1" kern="1200" dirty="0" smtClean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1405" marR="91405" marT="45778" marB="4577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레코드</a:t>
                      </a:r>
                      <a:r>
                        <a:rPr lang="en-US" altLang="ko-KR" sz="700" b="1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lang="ko-KR" altLang="en-US" sz="700" b="1" kern="1200" dirty="0" smtClean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1405" marR="91405" marT="45778" marB="4577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  <a:sym typeface="Symbol" panose="05050102010706020507" pitchFamily="18" charset="2"/>
                        </a:rPr>
                        <a:t></a:t>
                      </a:r>
                      <a:endParaRPr lang="ko-KR" altLang="en-US" sz="1400" b="1" kern="1200" dirty="0" smtClean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레코드</a:t>
                      </a:r>
                      <a:r>
                        <a:rPr lang="en-US" altLang="ko-KR" sz="700" b="1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n</a:t>
                      </a:r>
                      <a:endParaRPr lang="ko-KR" altLang="en-US" sz="700" b="1" kern="1200" dirty="0" smtClean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1405" marR="91405" marT="45778" marB="4577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614277"/>
                  </a:ext>
                </a:extLst>
              </a:tr>
            </a:tbl>
          </a:graphicData>
        </a:graphic>
      </p:graphicFrame>
      <p:graphicFrame>
        <p:nvGraphicFramePr>
          <p:cNvPr id="83" name="표 82"/>
          <p:cNvGraphicFramePr>
            <a:graphicFrameLocks noGrp="1"/>
          </p:cNvGraphicFramePr>
          <p:nvPr/>
        </p:nvGraphicFramePr>
        <p:xfrm>
          <a:off x="1036638" y="3643313"/>
          <a:ext cx="300037" cy="306387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00037">
                  <a:extLst>
                    <a:ext uri="{9D8B030D-6E8A-4147-A177-3AD203B41FA5}">
                      <a16:colId xmlns:a16="http://schemas.microsoft.com/office/drawing/2014/main" val="3270527842"/>
                    </a:ext>
                  </a:extLst>
                </a:gridCol>
              </a:tblGrid>
              <a:tr h="30638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 smtClean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84614277"/>
                  </a:ext>
                </a:extLst>
              </a:tr>
            </a:tbl>
          </a:graphicData>
        </a:graphic>
      </p:graphicFrame>
      <p:graphicFrame>
        <p:nvGraphicFramePr>
          <p:cNvPr id="84" name="표 83"/>
          <p:cNvGraphicFramePr>
            <a:graphicFrameLocks noGrp="1"/>
          </p:cNvGraphicFramePr>
          <p:nvPr/>
        </p:nvGraphicFramePr>
        <p:xfrm>
          <a:off x="4643438" y="3643313"/>
          <a:ext cx="288925" cy="306387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88925">
                  <a:extLst>
                    <a:ext uri="{9D8B030D-6E8A-4147-A177-3AD203B41FA5}">
                      <a16:colId xmlns:a16="http://schemas.microsoft.com/office/drawing/2014/main" val="3270527842"/>
                    </a:ext>
                  </a:extLst>
                </a:gridCol>
              </a:tblGrid>
              <a:tr h="30638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 smtClean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614277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 bwMode="auto">
          <a:xfrm>
            <a:off x="1403350" y="5214938"/>
            <a:ext cx="2655888" cy="28733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r>
              <a:rPr lang="en-US" altLang="ko-KR" sz="1200" i="0" dirty="0">
                <a:latin typeface="+mj-ea"/>
                <a:ea typeface="+mj-ea"/>
              </a:rPr>
              <a:t>AHN*CHOI*JUNG *         </a:t>
            </a:r>
            <a:r>
              <a:rPr lang="ko-KR" altLang="en-US" sz="1200" i="0" dirty="0">
                <a:latin typeface="+mj-ea"/>
                <a:ea typeface="+mj-ea"/>
              </a:rPr>
              <a:t>자유 공간</a:t>
            </a:r>
          </a:p>
        </p:txBody>
      </p:sp>
      <p:sp>
        <p:nvSpPr>
          <p:cNvPr id="31" name="직사각형 30"/>
          <p:cNvSpPr/>
          <p:nvPr/>
        </p:nvSpPr>
        <p:spPr bwMode="auto">
          <a:xfrm>
            <a:off x="1403350" y="5649913"/>
            <a:ext cx="2655888" cy="28733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r>
              <a:rPr lang="en-US" altLang="ko-KR" sz="1200" i="0" dirty="0">
                <a:latin typeface="+mj-ea"/>
                <a:ea typeface="+mj-ea"/>
              </a:rPr>
              <a:t>3AHN4CHOI4JUNG         </a:t>
            </a:r>
            <a:r>
              <a:rPr lang="ko-KR" altLang="en-US" sz="1200" i="0" dirty="0">
                <a:latin typeface="+mj-ea"/>
                <a:ea typeface="+mj-ea"/>
              </a:rPr>
              <a:t>자유 공간</a:t>
            </a:r>
          </a:p>
        </p:txBody>
      </p:sp>
      <p:sp>
        <p:nvSpPr>
          <p:cNvPr id="36" name="직사각형 35"/>
          <p:cNvSpPr/>
          <p:nvPr/>
        </p:nvSpPr>
        <p:spPr bwMode="auto">
          <a:xfrm>
            <a:off x="611188" y="6092825"/>
            <a:ext cx="3448050" cy="28892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r>
              <a:rPr lang="en-US" altLang="ko-KR" sz="1200" i="0" dirty="0">
                <a:latin typeface="+mj-ea"/>
                <a:ea typeface="+mj-ea"/>
              </a:rPr>
              <a:t>                AHN  CHOI  JUNG          </a:t>
            </a:r>
            <a:r>
              <a:rPr lang="ko-KR" altLang="en-US" sz="1200" i="0" dirty="0">
                <a:latin typeface="+mj-ea"/>
                <a:ea typeface="+mj-ea"/>
              </a:rPr>
              <a:t>자유 공간</a:t>
            </a:r>
          </a:p>
        </p:txBody>
      </p:sp>
      <p:sp>
        <p:nvSpPr>
          <p:cNvPr id="29" name="타원 28"/>
          <p:cNvSpPr/>
          <p:nvPr/>
        </p:nvSpPr>
        <p:spPr bwMode="auto">
          <a:xfrm>
            <a:off x="812800" y="6211888"/>
            <a:ext cx="46038" cy="4603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endParaRPr lang="ko-KR" altLang="en-US" sz="1200" dirty="0" err="1">
              <a:latin typeface="+mj-ea"/>
              <a:ea typeface="+mj-ea"/>
            </a:endParaRPr>
          </a:p>
        </p:txBody>
      </p:sp>
      <p:sp>
        <p:nvSpPr>
          <p:cNvPr id="40" name="타원 39"/>
          <p:cNvSpPr/>
          <p:nvPr/>
        </p:nvSpPr>
        <p:spPr bwMode="auto">
          <a:xfrm>
            <a:off x="904875" y="6211888"/>
            <a:ext cx="44450" cy="4603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endParaRPr lang="ko-KR" altLang="en-US" sz="1200" dirty="0" err="1">
              <a:latin typeface="+mj-ea"/>
              <a:ea typeface="+mj-ea"/>
            </a:endParaRPr>
          </a:p>
        </p:txBody>
      </p:sp>
      <p:sp>
        <p:nvSpPr>
          <p:cNvPr id="41" name="타원 40"/>
          <p:cNvSpPr/>
          <p:nvPr/>
        </p:nvSpPr>
        <p:spPr bwMode="auto">
          <a:xfrm>
            <a:off x="992188" y="6211888"/>
            <a:ext cx="44450" cy="4603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endParaRPr lang="ko-KR" altLang="en-US" sz="1200" dirty="0" err="1">
              <a:latin typeface="+mj-ea"/>
              <a:ea typeface="+mj-ea"/>
            </a:endParaRPr>
          </a:p>
        </p:txBody>
      </p:sp>
      <p:sp>
        <p:nvSpPr>
          <p:cNvPr id="42" name="타원 41"/>
          <p:cNvSpPr/>
          <p:nvPr/>
        </p:nvSpPr>
        <p:spPr bwMode="auto">
          <a:xfrm>
            <a:off x="1081088" y="6211888"/>
            <a:ext cx="46037" cy="4603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endParaRPr lang="ko-KR" altLang="en-US" sz="1200" dirty="0" err="1">
              <a:latin typeface="+mj-ea"/>
              <a:ea typeface="+mj-ea"/>
            </a:endParaRPr>
          </a:p>
        </p:txBody>
      </p:sp>
      <p:sp>
        <p:nvSpPr>
          <p:cNvPr id="43050" name="자유형 36"/>
          <p:cNvSpPr>
            <a:spLocks/>
          </p:cNvSpPr>
          <p:nvPr/>
        </p:nvSpPr>
        <p:spPr bwMode="auto">
          <a:xfrm>
            <a:off x="836613" y="6019800"/>
            <a:ext cx="1011237" cy="204788"/>
          </a:xfrm>
          <a:custGeom>
            <a:avLst/>
            <a:gdLst>
              <a:gd name="T0" fmla="*/ 0 w 1012031"/>
              <a:gd name="T1" fmla="*/ 193315 h 204551"/>
              <a:gd name="T2" fmla="*/ 427617 w 1012031"/>
              <a:gd name="T3" fmla="*/ 26047 h 204551"/>
              <a:gd name="T4" fmla="*/ 764958 w 1012031"/>
              <a:gd name="T5" fmla="*/ 18879 h 204551"/>
              <a:gd name="T6" fmla="*/ 1009651 w 1012031"/>
              <a:gd name="T7" fmla="*/ 205263 h 20455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12031" h="204551">
                <a:moveTo>
                  <a:pt x="0" y="192645"/>
                </a:moveTo>
                <a:cubicBezTo>
                  <a:pt x="150415" y="123787"/>
                  <a:pt x="300831" y="54929"/>
                  <a:pt x="428625" y="25957"/>
                </a:cubicBezTo>
                <a:cubicBezTo>
                  <a:pt x="556419" y="-3015"/>
                  <a:pt x="669528" y="-10953"/>
                  <a:pt x="766762" y="18813"/>
                </a:cubicBezTo>
                <a:cubicBezTo>
                  <a:pt x="863996" y="48579"/>
                  <a:pt x="938013" y="126565"/>
                  <a:pt x="1012031" y="204551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43051" name="자유형 38"/>
          <p:cNvSpPr>
            <a:spLocks/>
          </p:cNvSpPr>
          <p:nvPr/>
        </p:nvSpPr>
        <p:spPr bwMode="auto">
          <a:xfrm>
            <a:off x="941388" y="5989638"/>
            <a:ext cx="1368425" cy="228600"/>
          </a:xfrm>
          <a:custGeom>
            <a:avLst/>
            <a:gdLst>
              <a:gd name="T0" fmla="*/ 0 w 1369219"/>
              <a:gd name="T1" fmla="*/ 227407 h 227999"/>
              <a:gd name="T2" fmla="*/ 558621 w 1369219"/>
              <a:gd name="T3" fmla="*/ 30595 h 227999"/>
              <a:gd name="T4" fmla="*/ 1005518 w 1369219"/>
              <a:gd name="T5" fmla="*/ 20995 h 227999"/>
              <a:gd name="T6" fmla="*/ 1366838 w 1369219"/>
              <a:gd name="T7" fmla="*/ 229807 h 227999"/>
              <a:gd name="T8" fmla="*/ 1366838 w 1369219"/>
              <a:gd name="T9" fmla="*/ 229807 h 2279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69219" h="227999">
                <a:moveTo>
                  <a:pt x="0" y="225618"/>
                </a:moveTo>
                <a:cubicBezTo>
                  <a:pt x="195858" y="145052"/>
                  <a:pt x="391716" y="64486"/>
                  <a:pt x="559594" y="30355"/>
                </a:cubicBezTo>
                <a:cubicBezTo>
                  <a:pt x="727472" y="-3776"/>
                  <a:pt x="872332" y="-12111"/>
                  <a:pt x="1007269" y="20830"/>
                </a:cubicBezTo>
                <a:cubicBezTo>
                  <a:pt x="1142207" y="53771"/>
                  <a:pt x="1369219" y="227999"/>
                  <a:pt x="1369219" y="227999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43052" name="자유형 42"/>
          <p:cNvSpPr>
            <a:spLocks/>
          </p:cNvSpPr>
          <p:nvPr/>
        </p:nvSpPr>
        <p:spPr bwMode="auto">
          <a:xfrm>
            <a:off x="1027113" y="5983288"/>
            <a:ext cx="1828800" cy="260350"/>
          </a:xfrm>
          <a:custGeom>
            <a:avLst/>
            <a:gdLst>
              <a:gd name="T0" fmla="*/ 0 w 1828800"/>
              <a:gd name="T1" fmla="*/ 235342 h 259654"/>
              <a:gd name="T2" fmla="*/ 702469 w 1828800"/>
              <a:gd name="T3" fmla="*/ 28903 h 259654"/>
              <a:gd name="T4" fmla="*/ 1504950 w 1828800"/>
              <a:gd name="T5" fmla="*/ 26503 h 259654"/>
              <a:gd name="T6" fmla="*/ 1828800 w 1828800"/>
              <a:gd name="T7" fmla="*/ 261748 h 25965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28800" h="259654">
                <a:moveTo>
                  <a:pt x="0" y="233460"/>
                </a:moveTo>
                <a:cubicBezTo>
                  <a:pt x="225822" y="148330"/>
                  <a:pt x="451644" y="63200"/>
                  <a:pt x="702469" y="28672"/>
                </a:cubicBezTo>
                <a:cubicBezTo>
                  <a:pt x="953294" y="-5856"/>
                  <a:pt x="1317228" y="-12206"/>
                  <a:pt x="1504950" y="26291"/>
                </a:cubicBezTo>
                <a:cubicBezTo>
                  <a:pt x="1692672" y="64788"/>
                  <a:pt x="1760736" y="162221"/>
                  <a:pt x="1828800" y="259654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43053" name="자유형 43"/>
          <p:cNvSpPr>
            <a:spLocks/>
          </p:cNvSpPr>
          <p:nvPr/>
        </p:nvSpPr>
        <p:spPr bwMode="auto">
          <a:xfrm>
            <a:off x="1631950" y="5605463"/>
            <a:ext cx="220663" cy="130175"/>
          </a:xfrm>
          <a:custGeom>
            <a:avLst/>
            <a:gdLst>
              <a:gd name="T0" fmla="*/ 0 w 414563"/>
              <a:gd name="T1" fmla="*/ 56952 h 170932"/>
              <a:gd name="T2" fmla="*/ 11448 w 414563"/>
              <a:gd name="T3" fmla="*/ 3001 h 170932"/>
              <a:gd name="T4" fmla="*/ 24996 w 414563"/>
              <a:gd name="T5" fmla="*/ 11728 h 170932"/>
              <a:gd name="T6" fmla="*/ 32438 w 414563"/>
              <a:gd name="T7" fmla="*/ 52191 h 170932"/>
              <a:gd name="T8" fmla="*/ 32628 w 414563"/>
              <a:gd name="T9" fmla="*/ 51398 h 1709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4563" h="170932">
                <a:moveTo>
                  <a:pt x="0" y="170932"/>
                </a:moveTo>
                <a:cubicBezTo>
                  <a:pt x="45442" y="101280"/>
                  <a:pt x="90884" y="31629"/>
                  <a:pt x="142875" y="9007"/>
                </a:cubicBezTo>
                <a:cubicBezTo>
                  <a:pt x="194866" y="-13615"/>
                  <a:pt x="268288" y="10594"/>
                  <a:pt x="311944" y="35200"/>
                </a:cubicBezTo>
                <a:cubicBezTo>
                  <a:pt x="355600" y="59806"/>
                  <a:pt x="404813" y="156644"/>
                  <a:pt x="404813" y="156644"/>
                </a:cubicBezTo>
                <a:cubicBezTo>
                  <a:pt x="420688" y="176488"/>
                  <a:pt x="413941" y="165375"/>
                  <a:pt x="407194" y="154263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43054" name="자유형 44"/>
          <p:cNvSpPr>
            <a:spLocks/>
          </p:cNvSpPr>
          <p:nvPr/>
        </p:nvSpPr>
        <p:spPr bwMode="auto">
          <a:xfrm>
            <a:off x="2081213" y="5581650"/>
            <a:ext cx="233362" cy="119063"/>
          </a:xfrm>
          <a:custGeom>
            <a:avLst/>
            <a:gdLst>
              <a:gd name="T0" fmla="*/ 0 w 435769"/>
              <a:gd name="T1" fmla="*/ 25255 h 197943"/>
              <a:gd name="T2" fmla="*/ 9965 w 435769"/>
              <a:gd name="T3" fmla="*/ 2841 h 197943"/>
              <a:gd name="T4" fmla="*/ 28331 w 435769"/>
              <a:gd name="T5" fmla="*/ 2841 h 197943"/>
              <a:gd name="T6" fmla="*/ 35756 w 435769"/>
              <a:gd name="T7" fmla="*/ 25878 h 19794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35769" h="197943">
                <a:moveTo>
                  <a:pt x="0" y="193180"/>
                </a:moveTo>
                <a:cubicBezTo>
                  <a:pt x="31948" y="121742"/>
                  <a:pt x="63897" y="50305"/>
                  <a:pt x="121444" y="21730"/>
                </a:cubicBezTo>
                <a:cubicBezTo>
                  <a:pt x="178991" y="-6845"/>
                  <a:pt x="292895" y="-7639"/>
                  <a:pt x="345282" y="21730"/>
                </a:cubicBezTo>
                <a:cubicBezTo>
                  <a:pt x="397669" y="51099"/>
                  <a:pt x="416719" y="124521"/>
                  <a:pt x="435769" y="197943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43055" name="자유형 52"/>
          <p:cNvSpPr>
            <a:spLocks/>
          </p:cNvSpPr>
          <p:nvPr/>
        </p:nvSpPr>
        <p:spPr bwMode="auto">
          <a:xfrm>
            <a:off x="2484438" y="5568950"/>
            <a:ext cx="350837" cy="131763"/>
          </a:xfrm>
          <a:custGeom>
            <a:avLst/>
            <a:gdLst>
              <a:gd name="T0" fmla="*/ 0 w 502444"/>
              <a:gd name="T1" fmla="*/ 33418 h 207875"/>
              <a:gd name="T2" fmla="*/ 37393 w 502444"/>
              <a:gd name="T3" fmla="*/ 4325 h 207875"/>
              <a:gd name="T4" fmla="*/ 88384 w 502444"/>
              <a:gd name="T5" fmla="*/ 3176 h 207875"/>
              <a:gd name="T6" fmla="*/ 119545 w 502444"/>
              <a:gd name="T7" fmla="*/ 33418 h 20787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02444" h="207875">
                <a:moveTo>
                  <a:pt x="0" y="207875"/>
                </a:moveTo>
                <a:cubicBezTo>
                  <a:pt x="47625" y="133064"/>
                  <a:pt x="95250" y="58253"/>
                  <a:pt x="157162" y="26900"/>
                </a:cubicBezTo>
                <a:cubicBezTo>
                  <a:pt x="219074" y="-4453"/>
                  <a:pt x="313928" y="-10407"/>
                  <a:pt x="371475" y="19756"/>
                </a:cubicBezTo>
                <a:cubicBezTo>
                  <a:pt x="429022" y="49919"/>
                  <a:pt x="465733" y="128897"/>
                  <a:pt x="502444" y="207875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43056" name="TextBox 56"/>
          <p:cNvSpPr txBox="1">
            <a:spLocks noChangeArrowheads="1"/>
          </p:cNvSpPr>
          <p:nvPr/>
        </p:nvSpPr>
        <p:spPr bwMode="auto">
          <a:xfrm>
            <a:off x="4435475" y="5211763"/>
            <a:ext cx="300196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400" i="0">
                <a:latin typeface="신명조"/>
              </a:rPr>
              <a:t>레코드 끝 마크</a:t>
            </a:r>
            <a:r>
              <a:rPr lang="en-US" altLang="ko-KR" sz="1400" i="0">
                <a:latin typeface="신명조"/>
              </a:rPr>
              <a:t>(*)  (end of record)</a:t>
            </a:r>
            <a:endParaRPr lang="ko-KR" altLang="en-US" sz="1400" i="0">
              <a:latin typeface="신명조"/>
            </a:endParaRPr>
          </a:p>
        </p:txBody>
      </p:sp>
      <p:sp>
        <p:nvSpPr>
          <p:cNvPr id="43057" name="TextBox 57"/>
          <p:cNvSpPr txBox="1">
            <a:spLocks noChangeArrowheads="1"/>
          </p:cNvSpPr>
          <p:nvPr/>
        </p:nvSpPr>
        <p:spPr bwMode="auto">
          <a:xfrm>
            <a:off x="4435475" y="5645150"/>
            <a:ext cx="11287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400" i="0">
                <a:latin typeface="신명조"/>
              </a:rPr>
              <a:t>길이</a:t>
            </a:r>
            <a:r>
              <a:rPr lang="en-US" altLang="ko-KR" sz="1400" i="0">
                <a:latin typeface="신명조"/>
              </a:rPr>
              <a:t> </a:t>
            </a:r>
            <a:r>
              <a:rPr lang="ko-KR" altLang="en-US" sz="1400" i="0">
                <a:latin typeface="신명조"/>
              </a:rPr>
              <a:t>지시자</a:t>
            </a:r>
          </a:p>
        </p:txBody>
      </p:sp>
      <p:sp>
        <p:nvSpPr>
          <p:cNvPr id="43058" name="TextBox 58"/>
          <p:cNvSpPr txBox="1">
            <a:spLocks noChangeArrowheads="1"/>
          </p:cNvSpPr>
          <p:nvPr/>
        </p:nvSpPr>
        <p:spPr bwMode="auto">
          <a:xfrm>
            <a:off x="4435475" y="6110288"/>
            <a:ext cx="11287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400" i="0">
                <a:latin typeface="신명조"/>
              </a:rPr>
              <a:t>위치 테이블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1076769" y="6520259"/>
            <a:ext cx="6981914" cy="365125"/>
          </a:xfrm>
        </p:spPr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00192"/>
            <a:ext cx="1905000" cy="457200"/>
          </a:xfrm>
        </p:spPr>
        <p:txBody>
          <a:bodyPr/>
          <a:lstStyle/>
          <a:p>
            <a:pPr>
              <a:defRPr/>
            </a:pPr>
            <a:fld id="{C4A761FD-9884-4D2C-AEAF-6DB00F831E15}" type="slidenum">
              <a:rPr lang="en-US" altLang="ko-KR" smtClean="0"/>
              <a:pPr>
                <a:defRPr/>
              </a:pPr>
              <a:t>21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1026"/>
          <p:cNvSpPr>
            <a:spLocks noChangeArrowheads="1"/>
          </p:cNvSpPr>
          <p:nvPr/>
        </p:nvSpPr>
        <p:spPr bwMode="auto">
          <a:xfrm>
            <a:off x="2598738" y="661988"/>
            <a:ext cx="4240212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i="0"/>
              <a:t> 2.4 </a:t>
            </a:r>
            <a:r>
              <a:rPr lang="ko-KR" altLang="en-US" sz="2400" i="0"/>
              <a:t>디스크 데이터 접근</a:t>
            </a:r>
            <a:r>
              <a:rPr lang="en-US" altLang="ko-KR" sz="2400" i="0"/>
              <a:t>(Cont.)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35968" y="497552"/>
            <a:ext cx="1593188" cy="786072"/>
            <a:chOff x="5292080" y="4509120"/>
            <a:chExt cx="1593188" cy="786072"/>
          </a:xfrm>
          <a:solidFill>
            <a:srgbClr val="009900"/>
          </a:solidFill>
        </p:grpSpPr>
        <p:sp>
          <p:nvSpPr>
            <p:cNvPr id="5" name="타원 4"/>
            <p:cNvSpPr/>
            <p:nvPr/>
          </p:nvSpPr>
          <p:spPr bwMode="auto">
            <a:xfrm>
              <a:off x="5292080" y="4509120"/>
              <a:ext cx="1593188" cy="786072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0"/>
            <a:lstStyle/>
            <a:p>
              <a:pPr algn="just" eaLnBrk="1" latinLnBrk="1" hangingPunct="1">
                <a:lnSpc>
                  <a:spcPct val="150000"/>
                </a:lnSpc>
                <a:defRPr/>
              </a:pPr>
              <a:endParaRPr lang="ko-KR" altLang="en-US" sz="1200" dirty="0" err="1">
                <a:solidFill>
                  <a:srgbClr val="009900"/>
                </a:solidFill>
                <a:latin typeface="+mj-ea"/>
                <a:ea typeface="+mj-ea"/>
              </a:endParaRPr>
            </a:p>
          </p:txBody>
        </p:sp>
        <p:cxnSp>
          <p:nvCxnSpPr>
            <p:cNvPr id="6" name="직선 연결선 5"/>
            <p:cNvCxnSpPr>
              <a:stCxn id="5" idx="0"/>
              <a:endCxn id="5" idx="4"/>
            </p:cNvCxnSpPr>
            <p:nvPr/>
          </p:nvCxnSpPr>
          <p:spPr bwMode="auto">
            <a:xfrm>
              <a:off x="6088674" y="4509120"/>
              <a:ext cx="0" cy="786072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직선 연결선 6"/>
            <p:cNvCxnSpPr>
              <a:stCxn id="5" idx="1"/>
              <a:endCxn id="5" idx="5"/>
            </p:cNvCxnSpPr>
            <p:nvPr/>
          </p:nvCxnSpPr>
          <p:spPr bwMode="auto">
            <a:xfrm>
              <a:off x="5525397" y="4624238"/>
              <a:ext cx="1126554" cy="5558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직선 연결선 7"/>
            <p:cNvCxnSpPr>
              <a:stCxn id="5" idx="2"/>
            </p:cNvCxnSpPr>
            <p:nvPr/>
          </p:nvCxnSpPr>
          <p:spPr bwMode="auto">
            <a:xfrm>
              <a:off x="5292080" y="4902156"/>
              <a:ext cx="159318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직선 연결선 8"/>
            <p:cNvCxnSpPr>
              <a:stCxn id="5" idx="3"/>
              <a:endCxn id="5" idx="7"/>
            </p:cNvCxnSpPr>
            <p:nvPr/>
          </p:nvCxnSpPr>
          <p:spPr bwMode="auto">
            <a:xfrm flipV="1">
              <a:off x="5525397" y="4624238"/>
              <a:ext cx="1126554" cy="5558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직선 연결선 9"/>
            <p:cNvCxnSpPr/>
            <p:nvPr/>
          </p:nvCxnSpPr>
          <p:spPr bwMode="auto">
            <a:xfrm flipH="1">
              <a:off x="5796137" y="4547024"/>
              <a:ext cx="582946" cy="718047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5792096" y="4547024"/>
              <a:ext cx="576064" cy="7200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직선 연결선 11"/>
            <p:cNvCxnSpPr/>
            <p:nvPr/>
          </p:nvCxnSpPr>
          <p:spPr bwMode="auto">
            <a:xfrm>
              <a:off x="5368994" y="4742236"/>
              <a:ext cx="1443800" cy="294871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직선 연결선 12"/>
            <p:cNvCxnSpPr/>
            <p:nvPr/>
          </p:nvCxnSpPr>
          <p:spPr bwMode="auto">
            <a:xfrm flipV="1">
              <a:off x="5368994" y="4759328"/>
              <a:ext cx="1443800" cy="294871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직사각형 13"/>
          <p:cNvSpPr/>
          <p:nvPr/>
        </p:nvSpPr>
        <p:spPr bwMode="auto">
          <a:xfrm>
            <a:off x="331788" y="1323975"/>
            <a:ext cx="2232025" cy="34131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r>
              <a:rPr lang="en-US" altLang="ko-KR" i="0" dirty="0">
                <a:solidFill>
                  <a:schemeClr val="bg1"/>
                </a:solidFill>
                <a:latin typeface="+mj-ea"/>
                <a:ea typeface="+mj-ea"/>
              </a:rPr>
              <a:t>2.4.7 </a:t>
            </a:r>
            <a:r>
              <a:rPr lang="ko-KR" altLang="en-US" i="0" dirty="0" err="1">
                <a:solidFill>
                  <a:schemeClr val="bg1"/>
                </a:solidFill>
                <a:latin typeface="+mj-ea"/>
                <a:ea typeface="+mj-ea"/>
              </a:rPr>
              <a:t>블록킹</a:t>
            </a:r>
            <a:r>
              <a:rPr lang="en-US" altLang="ko-KR" i="0" dirty="0">
                <a:solidFill>
                  <a:schemeClr val="bg1"/>
                </a:solidFill>
                <a:latin typeface="+mj-ea"/>
                <a:ea typeface="+mj-ea"/>
              </a:rPr>
              <a:t>(Cont.)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250764" y="690332"/>
            <a:ext cx="1593188" cy="786072"/>
            <a:chOff x="5292080" y="4509120"/>
            <a:chExt cx="1593188" cy="786072"/>
          </a:xfrm>
          <a:solidFill>
            <a:srgbClr val="00B0F0"/>
          </a:solidFill>
        </p:grpSpPr>
        <p:sp>
          <p:nvSpPr>
            <p:cNvPr id="16" name="타원 15"/>
            <p:cNvSpPr/>
            <p:nvPr/>
          </p:nvSpPr>
          <p:spPr bwMode="auto">
            <a:xfrm>
              <a:off x="5292080" y="4509120"/>
              <a:ext cx="1593188" cy="786072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0"/>
            <a:lstStyle/>
            <a:p>
              <a:pPr algn="just" eaLnBrk="1" latinLnBrk="1" hangingPunct="1">
                <a:lnSpc>
                  <a:spcPct val="150000"/>
                </a:lnSpc>
                <a:defRPr/>
              </a:pPr>
              <a:endParaRPr lang="ko-KR" altLang="en-US" sz="1200" dirty="0" err="1">
                <a:solidFill>
                  <a:srgbClr val="009900"/>
                </a:solidFill>
                <a:latin typeface="+mj-ea"/>
                <a:ea typeface="+mj-ea"/>
              </a:endParaRPr>
            </a:p>
          </p:txBody>
        </p:sp>
        <p:cxnSp>
          <p:nvCxnSpPr>
            <p:cNvPr id="17" name="직선 연결선 16"/>
            <p:cNvCxnSpPr>
              <a:stCxn id="16" idx="0"/>
              <a:endCxn id="16" idx="4"/>
            </p:cNvCxnSpPr>
            <p:nvPr/>
          </p:nvCxnSpPr>
          <p:spPr bwMode="auto">
            <a:xfrm>
              <a:off x="6088674" y="4509120"/>
              <a:ext cx="0" cy="786072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직선 연결선 17"/>
            <p:cNvCxnSpPr>
              <a:stCxn id="16" idx="1"/>
              <a:endCxn id="16" idx="5"/>
            </p:cNvCxnSpPr>
            <p:nvPr/>
          </p:nvCxnSpPr>
          <p:spPr bwMode="auto">
            <a:xfrm>
              <a:off x="5525397" y="4624238"/>
              <a:ext cx="1126554" cy="5558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직선 연결선 18"/>
            <p:cNvCxnSpPr>
              <a:stCxn id="16" idx="2"/>
            </p:cNvCxnSpPr>
            <p:nvPr/>
          </p:nvCxnSpPr>
          <p:spPr bwMode="auto">
            <a:xfrm>
              <a:off x="5292080" y="4902156"/>
              <a:ext cx="159318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직선 연결선 19"/>
            <p:cNvCxnSpPr>
              <a:stCxn id="16" idx="3"/>
              <a:endCxn id="16" idx="7"/>
            </p:cNvCxnSpPr>
            <p:nvPr/>
          </p:nvCxnSpPr>
          <p:spPr bwMode="auto">
            <a:xfrm flipV="1">
              <a:off x="5525397" y="4624238"/>
              <a:ext cx="1126554" cy="5558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직선 연결선 20"/>
            <p:cNvCxnSpPr/>
            <p:nvPr/>
          </p:nvCxnSpPr>
          <p:spPr bwMode="auto">
            <a:xfrm flipH="1">
              <a:off x="5796137" y="4547024"/>
              <a:ext cx="582946" cy="718047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직선 연결선 21"/>
            <p:cNvCxnSpPr/>
            <p:nvPr/>
          </p:nvCxnSpPr>
          <p:spPr bwMode="auto">
            <a:xfrm>
              <a:off x="5792096" y="4547024"/>
              <a:ext cx="576064" cy="7200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직선 연결선 22"/>
            <p:cNvCxnSpPr/>
            <p:nvPr/>
          </p:nvCxnSpPr>
          <p:spPr bwMode="auto">
            <a:xfrm>
              <a:off x="5368994" y="4742236"/>
              <a:ext cx="1443800" cy="294871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직선 연결선 23"/>
            <p:cNvCxnSpPr/>
            <p:nvPr/>
          </p:nvCxnSpPr>
          <p:spPr bwMode="auto">
            <a:xfrm flipV="1">
              <a:off x="5368994" y="4759328"/>
              <a:ext cx="1443800" cy="294871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5" name="TextBox 24"/>
          <p:cNvSpPr txBox="1"/>
          <p:nvPr/>
        </p:nvSpPr>
        <p:spPr>
          <a:xfrm>
            <a:off x="406400" y="1646238"/>
            <a:ext cx="8388350" cy="48561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i="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i="0" dirty="0"/>
              <a:t>offset : </a:t>
            </a:r>
            <a:r>
              <a:rPr lang="ko-KR" altLang="en-US" i="0" dirty="0"/>
              <a:t>시작 위치를 기준으로 몇 바이트 번째인지를 나타낸 것</a:t>
            </a:r>
            <a:r>
              <a:rPr lang="en-US" altLang="ko-KR" i="0" dirty="0"/>
              <a:t>(</a:t>
            </a:r>
            <a:r>
              <a:rPr lang="ko-KR" altLang="en-US" i="0" dirty="0"/>
              <a:t>이 때 시작 위치를 </a:t>
            </a:r>
            <a:r>
              <a:rPr lang="en-US" altLang="ko-KR" i="0" dirty="0"/>
              <a:t>0</a:t>
            </a:r>
            <a:r>
              <a:rPr lang="ko-KR" altLang="en-US" i="0" dirty="0"/>
              <a:t>으로 본다</a:t>
            </a:r>
            <a:r>
              <a:rPr lang="en-US" altLang="ko-KR" i="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i="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i="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i="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i="0" dirty="0"/>
          </a:p>
          <a:p>
            <a:pPr>
              <a:defRPr/>
            </a:pPr>
            <a:endParaRPr lang="en-US" altLang="ko-KR" i="0" dirty="0"/>
          </a:p>
          <a:p>
            <a:pPr>
              <a:defRPr/>
            </a:pPr>
            <a:r>
              <a:rPr lang="en-US" altLang="ko-KR" i="0" dirty="0"/>
              <a:t>                </a:t>
            </a:r>
            <a:r>
              <a:rPr lang="ko-KR" altLang="en-US" i="0" dirty="0"/>
              <a:t>데이터 </a:t>
            </a:r>
            <a:r>
              <a:rPr lang="en-US" altLang="ko-KR" i="0" dirty="0"/>
              <a:t>A</a:t>
            </a:r>
            <a:r>
              <a:rPr lang="ko-KR" altLang="en-US" i="0" dirty="0"/>
              <a:t>를</a:t>
            </a:r>
            <a:r>
              <a:rPr lang="en-US" altLang="ko-KR" i="0" dirty="0"/>
              <a:t> </a:t>
            </a:r>
            <a:r>
              <a:rPr lang="ko-KR" altLang="en-US" i="0" dirty="0"/>
              <a:t>기준으로 할 때</a:t>
            </a:r>
            <a:r>
              <a:rPr lang="en-US" altLang="ko-KR" i="0" dirty="0"/>
              <a:t>,</a:t>
            </a:r>
            <a:r>
              <a:rPr lang="ko-KR" altLang="en-US" i="0" dirty="0"/>
              <a:t> </a:t>
            </a:r>
            <a:r>
              <a:rPr lang="en-US" altLang="ko-KR" i="0" dirty="0"/>
              <a:t>G</a:t>
            </a:r>
            <a:r>
              <a:rPr lang="ko-KR" altLang="en-US" i="0" dirty="0"/>
              <a:t>의 </a:t>
            </a:r>
            <a:r>
              <a:rPr lang="en-US" altLang="ko-KR" i="0" dirty="0"/>
              <a:t>offset = G</a:t>
            </a:r>
            <a:r>
              <a:rPr lang="ko-KR" altLang="en-US" i="0" dirty="0"/>
              <a:t>의 주소 </a:t>
            </a:r>
            <a:r>
              <a:rPr lang="en-US" altLang="ko-KR" i="0" dirty="0"/>
              <a:t>– A</a:t>
            </a:r>
            <a:r>
              <a:rPr lang="ko-KR" altLang="en-US" i="0" dirty="0"/>
              <a:t>의 주소 </a:t>
            </a:r>
            <a:r>
              <a:rPr lang="en-US" altLang="ko-KR" i="0" dirty="0"/>
              <a:t>= 6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i="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i="0" dirty="0"/>
              <a:t>레코드 레이아웃 </a:t>
            </a:r>
            <a:r>
              <a:rPr lang="en-US" altLang="ko-KR" i="0" dirty="0"/>
              <a:t>(</a:t>
            </a:r>
            <a:r>
              <a:rPr lang="ko-KR" altLang="en-US" i="0" dirty="0"/>
              <a:t>이름 </a:t>
            </a:r>
            <a:r>
              <a:rPr lang="en-US" altLang="ko-KR" i="0" dirty="0"/>
              <a:t>: 30 byte, </a:t>
            </a:r>
            <a:r>
              <a:rPr lang="ko-KR" altLang="en-US" i="0" dirty="0"/>
              <a:t>주소</a:t>
            </a:r>
            <a:r>
              <a:rPr lang="en-US" altLang="ko-KR" i="0" dirty="0"/>
              <a:t> : 256 byte, </a:t>
            </a:r>
            <a:r>
              <a:rPr lang="ko-KR" altLang="en-US" i="0" dirty="0"/>
              <a:t>성별 </a:t>
            </a:r>
            <a:r>
              <a:rPr lang="en-US" altLang="ko-KR" i="0" dirty="0"/>
              <a:t>: 1 byte, </a:t>
            </a:r>
            <a:r>
              <a:rPr lang="ko-KR" altLang="en-US" i="0" dirty="0"/>
              <a:t>생년월일</a:t>
            </a:r>
            <a:r>
              <a:rPr lang="en-US" altLang="ko-KR" i="0" dirty="0"/>
              <a:t> : 10 byte)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i="0" dirty="0"/>
          </a:p>
          <a:p>
            <a:pPr>
              <a:defRPr/>
            </a:pPr>
            <a:r>
              <a:rPr lang="en-US" altLang="ko-KR" i="0" dirty="0"/>
              <a:t>     (</a:t>
            </a:r>
            <a:r>
              <a:rPr lang="ko-KR" altLang="en-US" i="0" dirty="0">
                <a:solidFill>
                  <a:srgbClr val="0000FF"/>
                </a:solidFill>
              </a:rPr>
              <a:t>각</a:t>
            </a:r>
            <a:r>
              <a:rPr lang="en-US" altLang="ko-KR" i="0" dirty="0">
                <a:solidFill>
                  <a:srgbClr val="0000FF"/>
                </a:solidFill>
              </a:rPr>
              <a:t> </a:t>
            </a:r>
            <a:r>
              <a:rPr lang="ko-KR" altLang="en-US" i="0" dirty="0">
                <a:solidFill>
                  <a:srgbClr val="0000FF"/>
                </a:solidFill>
              </a:rPr>
              <a:t>필드를 </a:t>
            </a:r>
            <a:r>
              <a:rPr lang="en-US" altLang="ko-KR" i="0" dirty="0">
                <a:solidFill>
                  <a:srgbClr val="0000FF"/>
                </a:solidFill>
              </a:rPr>
              <a:t>4</a:t>
            </a:r>
            <a:r>
              <a:rPr lang="ko-KR" altLang="en-US" i="0" dirty="0">
                <a:solidFill>
                  <a:srgbClr val="0000FF"/>
                </a:solidFill>
              </a:rPr>
              <a:t>의 배수가 되도록 하는 것이 판독과 기록에 효율적일 경우의 레이아웃</a:t>
            </a:r>
            <a:r>
              <a:rPr lang="en-US" altLang="ko-KR" i="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i="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ko-KR" altLang="en-US" i="0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1430338" y="2554288"/>
          <a:ext cx="6096000" cy="369887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59828933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738605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2365587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5934563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5458718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87653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912742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7081764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6340732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96996616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A</a:t>
                      </a:r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T="45603" marB="4560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B</a:t>
                      </a:r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T="45603" marB="4560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T="45603" marB="4560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D</a:t>
                      </a:r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T="45603" marB="4560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E</a:t>
                      </a:r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T="45603" marB="4560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F</a:t>
                      </a:r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T="45603" marB="4560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G</a:t>
                      </a:r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T="45603" marB="4560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H</a:t>
                      </a:r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T="45603" marB="4560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I</a:t>
                      </a:r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T="45603" marB="4560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J</a:t>
                      </a:r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T="45603" marB="45603" anchor="ctr"/>
                </a:tc>
                <a:extLst>
                  <a:ext uri="{0D108BD9-81ED-4DB2-BD59-A6C34878D82A}">
                    <a16:rowId xmlns:a16="http://schemas.microsoft.com/office/drawing/2014/main" val="3934818137"/>
                  </a:ext>
                </a:extLst>
              </a:tr>
            </a:tbl>
          </a:graphicData>
        </a:graphic>
      </p:graphicFrame>
      <p:sp>
        <p:nvSpPr>
          <p:cNvPr id="45088" name="TextBox 49"/>
          <p:cNvSpPr txBox="1">
            <a:spLocks noChangeArrowheads="1"/>
          </p:cNvSpPr>
          <p:nvPr/>
        </p:nvSpPr>
        <p:spPr bwMode="auto">
          <a:xfrm>
            <a:off x="803275" y="2308225"/>
            <a:ext cx="4667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100" i="0">
                <a:latin typeface="신명조"/>
              </a:rPr>
              <a:t>주소</a:t>
            </a:r>
          </a:p>
        </p:txBody>
      </p:sp>
      <p:sp>
        <p:nvSpPr>
          <p:cNvPr id="45089" name="TextBox 49"/>
          <p:cNvSpPr txBox="1">
            <a:spLocks noChangeArrowheads="1"/>
          </p:cNvSpPr>
          <p:nvPr/>
        </p:nvSpPr>
        <p:spPr bwMode="auto">
          <a:xfrm>
            <a:off x="803275" y="2601913"/>
            <a:ext cx="6080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100" i="0">
                <a:latin typeface="신명조"/>
              </a:rPr>
              <a:t>데이터</a:t>
            </a:r>
          </a:p>
        </p:txBody>
      </p:sp>
      <p:sp>
        <p:nvSpPr>
          <p:cNvPr id="45090" name="TextBox 49"/>
          <p:cNvSpPr txBox="1">
            <a:spLocks noChangeArrowheads="1"/>
          </p:cNvSpPr>
          <p:nvPr/>
        </p:nvSpPr>
        <p:spPr bwMode="auto">
          <a:xfrm>
            <a:off x="1458913" y="2309813"/>
            <a:ext cx="4064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000" i="0">
                <a:latin typeface="신명조"/>
              </a:rPr>
              <a:t>103</a:t>
            </a:r>
            <a:endParaRPr lang="ko-KR" altLang="en-US" sz="1000" i="0">
              <a:latin typeface="신명조"/>
            </a:endParaRPr>
          </a:p>
        </p:txBody>
      </p:sp>
      <p:sp>
        <p:nvSpPr>
          <p:cNvPr id="45091" name="TextBox 49"/>
          <p:cNvSpPr txBox="1">
            <a:spLocks noChangeArrowheads="1"/>
          </p:cNvSpPr>
          <p:nvPr/>
        </p:nvSpPr>
        <p:spPr bwMode="auto">
          <a:xfrm>
            <a:off x="2093913" y="2309813"/>
            <a:ext cx="4048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000" i="0">
                <a:latin typeface="신명조"/>
              </a:rPr>
              <a:t>104</a:t>
            </a:r>
            <a:endParaRPr lang="ko-KR" altLang="en-US" sz="1000" i="0">
              <a:latin typeface="신명조"/>
            </a:endParaRPr>
          </a:p>
        </p:txBody>
      </p:sp>
      <p:sp>
        <p:nvSpPr>
          <p:cNvPr id="45092" name="TextBox 49"/>
          <p:cNvSpPr txBox="1">
            <a:spLocks noChangeArrowheads="1"/>
          </p:cNvSpPr>
          <p:nvPr/>
        </p:nvSpPr>
        <p:spPr bwMode="auto">
          <a:xfrm>
            <a:off x="2690813" y="2309813"/>
            <a:ext cx="4064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000" i="0">
                <a:latin typeface="신명조"/>
              </a:rPr>
              <a:t>105</a:t>
            </a:r>
            <a:endParaRPr lang="ko-KR" altLang="en-US" sz="1000" i="0">
              <a:latin typeface="신명조"/>
            </a:endParaRPr>
          </a:p>
        </p:txBody>
      </p:sp>
      <p:sp>
        <p:nvSpPr>
          <p:cNvPr id="45093" name="TextBox 49"/>
          <p:cNvSpPr txBox="1">
            <a:spLocks noChangeArrowheads="1"/>
          </p:cNvSpPr>
          <p:nvPr/>
        </p:nvSpPr>
        <p:spPr bwMode="auto">
          <a:xfrm>
            <a:off x="3324225" y="2309813"/>
            <a:ext cx="4064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000" i="0">
                <a:latin typeface="신명조"/>
              </a:rPr>
              <a:t>106</a:t>
            </a:r>
            <a:endParaRPr lang="ko-KR" altLang="en-US" sz="1000" i="0">
              <a:latin typeface="신명조"/>
            </a:endParaRPr>
          </a:p>
        </p:txBody>
      </p:sp>
      <p:sp>
        <p:nvSpPr>
          <p:cNvPr id="45094" name="TextBox 49"/>
          <p:cNvSpPr txBox="1">
            <a:spLocks noChangeArrowheads="1"/>
          </p:cNvSpPr>
          <p:nvPr/>
        </p:nvSpPr>
        <p:spPr bwMode="auto">
          <a:xfrm>
            <a:off x="4022725" y="2309813"/>
            <a:ext cx="4048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000" i="0">
                <a:latin typeface="신명조"/>
              </a:rPr>
              <a:t>107</a:t>
            </a:r>
            <a:endParaRPr lang="ko-KR" altLang="en-US" sz="1000" i="0">
              <a:latin typeface="신명조"/>
            </a:endParaRPr>
          </a:p>
        </p:txBody>
      </p:sp>
      <p:sp>
        <p:nvSpPr>
          <p:cNvPr id="45095" name="TextBox 49"/>
          <p:cNvSpPr txBox="1">
            <a:spLocks noChangeArrowheads="1"/>
          </p:cNvSpPr>
          <p:nvPr/>
        </p:nvSpPr>
        <p:spPr bwMode="auto">
          <a:xfrm>
            <a:off x="4540250" y="2309813"/>
            <a:ext cx="4064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000" i="0">
                <a:latin typeface="신명조"/>
              </a:rPr>
              <a:t>108</a:t>
            </a:r>
            <a:endParaRPr lang="ko-KR" altLang="en-US" sz="1000" i="0">
              <a:latin typeface="신명조"/>
            </a:endParaRPr>
          </a:p>
        </p:txBody>
      </p:sp>
      <p:sp>
        <p:nvSpPr>
          <p:cNvPr id="45096" name="TextBox 49"/>
          <p:cNvSpPr txBox="1">
            <a:spLocks noChangeArrowheads="1"/>
          </p:cNvSpPr>
          <p:nvPr/>
        </p:nvSpPr>
        <p:spPr bwMode="auto">
          <a:xfrm>
            <a:off x="5138738" y="2309813"/>
            <a:ext cx="4064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000" i="0">
                <a:latin typeface="신명조"/>
              </a:rPr>
              <a:t>109</a:t>
            </a:r>
            <a:endParaRPr lang="ko-KR" altLang="en-US" sz="1000" i="0">
              <a:latin typeface="신명조"/>
            </a:endParaRPr>
          </a:p>
        </p:txBody>
      </p:sp>
      <p:sp>
        <p:nvSpPr>
          <p:cNvPr id="45097" name="TextBox 49"/>
          <p:cNvSpPr txBox="1">
            <a:spLocks noChangeArrowheads="1"/>
          </p:cNvSpPr>
          <p:nvPr/>
        </p:nvSpPr>
        <p:spPr bwMode="auto">
          <a:xfrm>
            <a:off x="5772150" y="2309813"/>
            <a:ext cx="4064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000" i="0">
                <a:latin typeface="신명조"/>
              </a:rPr>
              <a:t>110</a:t>
            </a:r>
            <a:endParaRPr lang="ko-KR" altLang="en-US" sz="1000" i="0">
              <a:latin typeface="신명조"/>
            </a:endParaRPr>
          </a:p>
        </p:txBody>
      </p:sp>
      <p:sp>
        <p:nvSpPr>
          <p:cNvPr id="45098" name="TextBox 49"/>
          <p:cNvSpPr txBox="1">
            <a:spLocks noChangeArrowheads="1"/>
          </p:cNvSpPr>
          <p:nvPr/>
        </p:nvSpPr>
        <p:spPr bwMode="auto">
          <a:xfrm>
            <a:off x="6365875" y="2309813"/>
            <a:ext cx="4064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000" i="0">
                <a:latin typeface="신명조"/>
              </a:rPr>
              <a:t>111</a:t>
            </a:r>
            <a:endParaRPr lang="ko-KR" altLang="en-US" sz="1000" i="0">
              <a:latin typeface="신명조"/>
            </a:endParaRPr>
          </a:p>
        </p:txBody>
      </p:sp>
      <p:sp>
        <p:nvSpPr>
          <p:cNvPr id="45099" name="TextBox 49"/>
          <p:cNvSpPr txBox="1">
            <a:spLocks noChangeArrowheads="1"/>
          </p:cNvSpPr>
          <p:nvPr/>
        </p:nvSpPr>
        <p:spPr bwMode="auto">
          <a:xfrm>
            <a:off x="6999288" y="2309813"/>
            <a:ext cx="4064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000" i="0">
                <a:latin typeface="신명조"/>
              </a:rPr>
              <a:t>112</a:t>
            </a:r>
            <a:endParaRPr lang="ko-KR" altLang="en-US" sz="1000" i="0">
              <a:latin typeface="신명조"/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1933575" y="4692650"/>
          <a:ext cx="4876800" cy="371475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59828933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738605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876535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49127421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이름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T="45798" marB="4579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주소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T="45798" marB="4579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성별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T="45798" marB="4579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생년월일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T="45798" marB="45798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4818137"/>
                  </a:ext>
                </a:extLst>
              </a:tr>
            </a:tbl>
          </a:graphicData>
        </a:graphic>
      </p:graphicFrame>
      <p:sp>
        <p:nvSpPr>
          <p:cNvPr id="45112" name="TextBox 49"/>
          <p:cNvSpPr txBox="1">
            <a:spLocks noChangeArrowheads="1"/>
          </p:cNvSpPr>
          <p:nvPr/>
        </p:nvSpPr>
        <p:spPr bwMode="auto">
          <a:xfrm>
            <a:off x="1884363" y="5111750"/>
            <a:ext cx="25876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000" i="0">
                <a:latin typeface="신명조"/>
              </a:rPr>
              <a:t>0</a:t>
            </a:r>
            <a:endParaRPr lang="ko-KR" altLang="en-US" sz="1000" i="0">
              <a:latin typeface="신명조"/>
            </a:endParaRPr>
          </a:p>
        </p:txBody>
      </p:sp>
      <p:sp>
        <p:nvSpPr>
          <p:cNvPr id="45113" name="TextBox 49"/>
          <p:cNvSpPr txBox="1">
            <a:spLocks noChangeArrowheads="1"/>
          </p:cNvSpPr>
          <p:nvPr/>
        </p:nvSpPr>
        <p:spPr bwMode="auto">
          <a:xfrm>
            <a:off x="2411413" y="5111750"/>
            <a:ext cx="3254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000" i="0">
                <a:latin typeface="신명조"/>
              </a:rPr>
              <a:t>32</a:t>
            </a:r>
            <a:endParaRPr lang="ko-KR" altLang="en-US" sz="1000" i="0">
              <a:latin typeface="신명조"/>
            </a:endParaRPr>
          </a:p>
        </p:txBody>
      </p:sp>
      <p:sp>
        <p:nvSpPr>
          <p:cNvPr id="45114" name="TextBox 49"/>
          <p:cNvSpPr txBox="1">
            <a:spLocks noChangeArrowheads="1"/>
          </p:cNvSpPr>
          <p:nvPr/>
        </p:nvSpPr>
        <p:spPr bwMode="auto">
          <a:xfrm>
            <a:off x="4821238" y="5111750"/>
            <a:ext cx="4048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000" i="0">
                <a:latin typeface="신명조"/>
              </a:rPr>
              <a:t>288</a:t>
            </a:r>
            <a:endParaRPr lang="ko-KR" altLang="en-US" sz="1000" i="0">
              <a:latin typeface="신명조"/>
            </a:endParaRPr>
          </a:p>
        </p:txBody>
      </p:sp>
      <p:sp>
        <p:nvSpPr>
          <p:cNvPr id="45115" name="TextBox 49"/>
          <p:cNvSpPr txBox="1">
            <a:spLocks noChangeArrowheads="1"/>
          </p:cNvSpPr>
          <p:nvPr/>
        </p:nvSpPr>
        <p:spPr bwMode="auto">
          <a:xfrm>
            <a:off x="5321300" y="5111750"/>
            <a:ext cx="4064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000" i="0">
                <a:latin typeface="신명조"/>
              </a:rPr>
              <a:t>292</a:t>
            </a:r>
            <a:endParaRPr lang="ko-KR" altLang="en-US" sz="1000" i="0">
              <a:latin typeface="신명조"/>
            </a:endParaRPr>
          </a:p>
        </p:txBody>
      </p:sp>
      <p:sp>
        <p:nvSpPr>
          <p:cNvPr id="45116" name="TextBox 49"/>
          <p:cNvSpPr txBox="1">
            <a:spLocks noChangeArrowheads="1"/>
          </p:cNvSpPr>
          <p:nvPr/>
        </p:nvSpPr>
        <p:spPr bwMode="auto">
          <a:xfrm>
            <a:off x="6586538" y="5111750"/>
            <a:ext cx="4143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000" i="0">
                <a:latin typeface="신명조"/>
              </a:rPr>
              <a:t>304</a:t>
            </a:r>
            <a:endParaRPr lang="ko-KR" altLang="en-US" sz="1000" i="0">
              <a:latin typeface="신명조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1579563" y="4694238"/>
          <a:ext cx="354012" cy="371475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54012">
                  <a:extLst>
                    <a:ext uri="{9D8B030D-6E8A-4147-A177-3AD203B41FA5}">
                      <a16:colId xmlns:a16="http://schemas.microsoft.com/office/drawing/2014/main" val="159828933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91217" marR="91217" marT="45798" marB="45798" anchor="ctr">
                    <a:lnL w="12700" cmpd="sng">
                      <a:noFill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818137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6808788" y="4692650"/>
          <a:ext cx="355600" cy="371475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55600">
                  <a:extLst>
                    <a:ext uri="{9D8B030D-6E8A-4147-A177-3AD203B41FA5}">
                      <a16:colId xmlns:a16="http://schemas.microsoft.com/office/drawing/2014/main" val="159828933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91626" marR="91626" marT="45798" marB="45798" anchor="ctr">
                    <a:lnR w="12700" cmpd="sng">
                      <a:noFill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818137"/>
                  </a:ext>
                </a:extLst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/>
        </p:nvGraphicFramePr>
        <p:xfrm>
          <a:off x="2581275" y="5500688"/>
          <a:ext cx="4876800" cy="371475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59828933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738605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876535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49127421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이름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T="45798" marB="4579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주소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T="45798" marB="4579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성별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T="45798" marB="4579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생년월일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T="45798" marB="45798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4818137"/>
                  </a:ext>
                </a:extLst>
              </a:tr>
            </a:tbl>
          </a:graphicData>
        </a:graphic>
      </p:graphicFrame>
      <p:sp>
        <p:nvSpPr>
          <p:cNvPr id="45139" name="TextBox 49"/>
          <p:cNvSpPr txBox="1">
            <a:spLocks noChangeArrowheads="1"/>
          </p:cNvSpPr>
          <p:nvPr/>
        </p:nvSpPr>
        <p:spPr bwMode="auto">
          <a:xfrm>
            <a:off x="2417763" y="5919788"/>
            <a:ext cx="3317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000" i="0">
                <a:latin typeface="신명조"/>
              </a:rPr>
              <a:t>12</a:t>
            </a:r>
            <a:endParaRPr lang="ko-KR" altLang="en-US" sz="1000" i="0">
              <a:latin typeface="신명조"/>
            </a:endParaRPr>
          </a:p>
        </p:txBody>
      </p:sp>
      <p:sp>
        <p:nvSpPr>
          <p:cNvPr id="45140" name="TextBox 49"/>
          <p:cNvSpPr txBox="1">
            <a:spLocks noChangeArrowheads="1"/>
          </p:cNvSpPr>
          <p:nvPr/>
        </p:nvSpPr>
        <p:spPr bwMode="auto">
          <a:xfrm>
            <a:off x="3059113" y="5919788"/>
            <a:ext cx="3317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000" i="0">
                <a:latin typeface="신명조"/>
              </a:rPr>
              <a:t>44</a:t>
            </a:r>
            <a:endParaRPr lang="ko-KR" altLang="en-US" sz="1000" i="0">
              <a:latin typeface="신명조"/>
            </a:endParaRPr>
          </a:p>
        </p:txBody>
      </p:sp>
      <p:sp>
        <p:nvSpPr>
          <p:cNvPr id="45141" name="TextBox 49"/>
          <p:cNvSpPr txBox="1">
            <a:spLocks noChangeArrowheads="1"/>
          </p:cNvSpPr>
          <p:nvPr/>
        </p:nvSpPr>
        <p:spPr bwMode="auto">
          <a:xfrm>
            <a:off x="5430838" y="5919788"/>
            <a:ext cx="4064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000" i="0">
                <a:latin typeface="신명조"/>
              </a:rPr>
              <a:t>300</a:t>
            </a:r>
            <a:endParaRPr lang="ko-KR" altLang="en-US" sz="1000" i="0">
              <a:latin typeface="신명조"/>
            </a:endParaRPr>
          </a:p>
        </p:txBody>
      </p:sp>
      <p:sp>
        <p:nvSpPr>
          <p:cNvPr id="45142" name="TextBox 49"/>
          <p:cNvSpPr txBox="1">
            <a:spLocks noChangeArrowheads="1"/>
          </p:cNvSpPr>
          <p:nvPr/>
        </p:nvSpPr>
        <p:spPr bwMode="auto">
          <a:xfrm>
            <a:off x="6042025" y="5919788"/>
            <a:ext cx="4064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000" i="0">
                <a:latin typeface="신명조"/>
              </a:rPr>
              <a:t>304</a:t>
            </a:r>
            <a:endParaRPr lang="ko-KR" altLang="en-US" sz="1000" i="0">
              <a:latin typeface="신명조"/>
            </a:endParaRPr>
          </a:p>
        </p:txBody>
      </p:sp>
      <p:sp>
        <p:nvSpPr>
          <p:cNvPr id="45143" name="TextBox 49"/>
          <p:cNvSpPr txBox="1">
            <a:spLocks noChangeArrowheads="1"/>
          </p:cNvSpPr>
          <p:nvPr/>
        </p:nvSpPr>
        <p:spPr bwMode="auto">
          <a:xfrm>
            <a:off x="7235825" y="5919788"/>
            <a:ext cx="4048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000" i="0">
                <a:latin typeface="신명조"/>
              </a:rPr>
              <a:t>316</a:t>
            </a:r>
            <a:endParaRPr lang="ko-KR" altLang="en-US" sz="1000" i="0">
              <a:latin typeface="신명조"/>
            </a:endParaRPr>
          </a:p>
        </p:txBody>
      </p:sp>
      <p:graphicFrame>
        <p:nvGraphicFramePr>
          <p:cNvPr id="61" name="표 60"/>
          <p:cNvGraphicFramePr>
            <a:graphicFrameLocks noGrp="1"/>
          </p:cNvGraphicFramePr>
          <p:nvPr/>
        </p:nvGraphicFramePr>
        <p:xfrm>
          <a:off x="1579563" y="5502275"/>
          <a:ext cx="354012" cy="371475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54012">
                  <a:extLst>
                    <a:ext uri="{9D8B030D-6E8A-4147-A177-3AD203B41FA5}">
                      <a16:colId xmlns:a16="http://schemas.microsoft.com/office/drawing/2014/main" val="159828933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91217" marR="91217" marT="45798" marB="45798" anchor="ctr">
                    <a:lnL w="12700" cmpd="sng">
                      <a:noFill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818137"/>
                  </a:ext>
                </a:extLst>
              </a:tr>
            </a:tbl>
          </a:graphicData>
        </a:graphic>
      </p:graphicFrame>
      <p:graphicFrame>
        <p:nvGraphicFramePr>
          <p:cNvPr id="62" name="표 61"/>
          <p:cNvGraphicFramePr>
            <a:graphicFrameLocks noGrp="1"/>
          </p:cNvGraphicFramePr>
          <p:nvPr/>
        </p:nvGraphicFramePr>
        <p:xfrm>
          <a:off x="7458075" y="5500688"/>
          <a:ext cx="354013" cy="371475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54013">
                  <a:extLst>
                    <a:ext uri="{9D8B030D-6E8A-4147-A177-3AD203B41FA5}">
                      <a16:colId xmlns:a16="http://schemas.microsoft.com/office/drawing/2014/main" val="159828933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91217" marR="91217" marT="45798" marB="45798" anchor="ctr">
                    <a:lnR w="12700" cmpd="sng">
                      <a:noFill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818137"/>
                  </a:ext>
                </a:extLst>
              </a:tr>
            </a:tbl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/>
        </p:nvGraphicFramePr>
        <p:xfrm>
          <a:off x="1927225" y="5500688"/>
          <a:ext cx="654050" cy="371475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54050">
                  <a:extLst>
                    <a:ext uri="{9D8B030D-6E8A-4147-A177-3AD203B41FA5}">
                      <a16:colId xmlns:a16="http://schemas.microsoft.com/office/drawing/2014/main" val="159828933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rgbClr val="0000FF"/>
                          </a:solidFill>
                          <a:latin typeface="+mj-ea"/>
                          <a:ea typeface="+mj-ea"/>
                        </a:rPr>
                        <a:t>레코드 헤더</a:t>
                      </a:r>
                      <a:endParaRPr lang="ko-KR" altLang="en-US" sz="900" dirty="0">
                        <a:solidFill>
                          <a:srgbClr val="0000FF"/>
                        </a:solidFill>
                        <a:latin typeface="+mj-ea"/>
                        <a:ea typeface="+mj-ea"/>
                      </a:endParaRPr>
                    </a:p>
                  </a:txBody>
                  <a:tcPr marL="91337" marR="91337" marT="45798" marB="45798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818137"/>
                  </a:ext>
                </a:extLst>
              </a:tr>
            </a:tbl>
          </a:graphicData>
        </a:graphic>
      </p:graphicFrame>
      <p:sp>
        <p:nvSpPr>
          <p:cNvPr id="45160" name="TextBox 49"/>
          <p:cNvSpPr txBox="1">
            <a:spLocks noChangeArrowheads="1"/>
          </p:cNvSpPr>
          <p:nvPr/>
        </p:nvSpPr>
        <p:spPr bwMode="auto">
          <a:xfrm>
            <a:off x="1804988" y="5919788"/>
            <a:ext cx="25876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000" i="0">
                <a:latin typeface="신명조"/>
              </a:rPr>
              <a:t>0</a:t>
            </a:r>
            <a:endParaRPr lang="ko-KR" altLang="en-US" sz="1000" i="0">
              <a:latin typeface="신명조"/>
            </a:endParaRPr>
          </a:p>
        </p:txBody>
      </p:sp>
      <p:cxnSp>
        <p:nvCxnSpPr>
          <p:cNvPr id="45161" name="직선 화살표 연결선 66"/>
          <p:cNvCxnSpPr>
            <a:cxnSpLocks noChangeShapeType="1"/>
          </p:cNvCxnSpPr>
          <p:nvPr/>
        </p:nvCxnSpPr>
        <p:spPr bwMode="auto">
          <a:xfrm flipH="1">
            <a:off x="2295525" y="3797300"/>
            <a:ext cx="547688" cy="895350"/>
          </a:xfrm>
          <a:prstGeom prst="straightConnector1">
            <a:avLst/>
          </a:prstGeom>
          <a:noFill/>
          <a:ln w="9525" algn="ctr">
            <a:solidFill>
              <a:srgbClr val="66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162" name="직선 화살표 연결선 69"/>
          <p:cNvCxnSpPr>
            <a:cxnSpLocks noChangeShapeType="1"/>
          </p:cNvCxnSpPr>
          <p:nvPr/>
        </p:nvCxnSpPr>
        <p:spPr bwMode="auto">
          <a:xfrm flipH="1">
            <a:off x="5226050" y="3832225"/>
            <a:ext cx="204788" cy="806450"/>
          </a:xfrm>
          <a:prstGeom prst="straightConnector1">
            <a:avLst/>
          </a:prstGeom>
          <a:noFill/>
          <a:ln w="9525" algn="ctr">
            <a:solidFill>
              <a:srgbClr val="66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163" name="직선 화살표 연결선 71"/>
          <p:cNvCxnSpPr>
            <a:cxnSpLocks noChangeShapeType="1"/>
          </p:cNvCxnSpPr>
          <p:nvPr/>
        </p:nvCxnSpPr>
        <p:spPr bwMode="auto">
          <a:xfrm flipH="1">
            <a:off x="6178550" y="3830638"/>
            <a:ext cx="122238" cy="804862"/>
          </a:xfrm>
          <a:prstGeom prst="straightConnector1">
            <a:avLst/>
          </a:prstGeom>
          <a:noFill/>
          <a:ln w="9525" algn="ctr">
            <a:solidFill>
              <a:srgbClr val="66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164" name="TextBox 49"/>
          <p:cNvSpPr txBox="1">
            <a:spLocks noChangeArrowheads="1"/>
          </p:cNvSpPr>
          <p:nvPr/>
        </p:nvSpPr>
        <p:spPr bwMode="auto">
          <a:xfrm>
            <a:off x="2428875" y="4357688"/>
            <a:ext cx="7064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000" i="0">
                <a:solidFill>
                  <a:srgbClr val="0000FF"/>
                </a:solidFill>
                <a:latin typeface="신명조"/>
              </a:rPr>
              <a:t>32 bytes</a:t>
            </a:r>
            <a:endParaRPr lang="ko-KR" altLang="en-US" sz="1000" i="0">
              <a:solidFill>
                <a:srgbClr val="0000FF"/>
              </a:solidFill>
              <a:latin typeface="신명조"/>
            </a:endParaRPr>
          </a:p>
        </p:txBody>
      </p:sp>
      <p:sp>
        <p:nvSpPr>
          <p:cNvPr id="45165" name="TextBox 49"/>
          <p:cNvSpPr txBox="1">
            <a:spLocks noChangeArrowheads="1"/>
          </p:cNvSpPr>
          <p:nvPr/>
        </p:nvSpPr>
        <p:spPr bwMode="auto">
          <a:xfrm>
            <a:off x="5227638" y="4357688"/>
            <a:ext cx="6318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000" i="0">
                <a:solidFill>
                  <a:srgbClr val="0000FF"/>
                </a:solidFill>
                <a:latin typeface="신명조"/>
              </a:rPr>
              <a:t>4 bytes</a:t>
            </a:r>
            <a:endParaRPr lang="ko-KR" altLang="en-US" sz="1000" i="0">
              <a:solidFill>
                <a:srgbClr val="0000FF"/>
              </a:solidFill>
              <a:latin typeface="신명조"/>
            </a:endParaRPr>
          </a:p>
        </p:txBody>
      </p:sp>
      <p:sp>
        <p:nvSpPr>
          <p:cNvPr id="45166" name="TextBox 49"/>
          <p:cNvSpPr txBox="1">
            <a:spLocks noChangeArrowheads="1"/>
          </p:cNvSpPr>
          <p:nvPr/>
        </p:nvSpPr>
        <p:spPr bwMode="auto">
          <a:xfrm>
            <a:off x="6156325" y="4357688"/>
            <a:ext cx="7048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000" i="0">
                <a:solidFill>
                  <a:srgbClr val="0000FF"/>
                </a:solidFill>
                <a:latin typeface="신명조"/>
              </a:rPr>
              <a:t>12 bytes</a:t>
            </a:r>
            <a:endParaRPr lang="ko-KR" altLang="en-US" sz="1000" i="0">
              <a:solidFill>
                <a:srgbClr val="0000FF"/>
              </a:solidFill>
              <a:latin typeface="신명조"/>
            </a:endParaRPr>
          </a:p>
        </p:txBody>
      </p:sp>
      <p:sp>
        <p:nvSpPr>
          <p:cNvPr id="45167" name="TextBox 49"/>
          <p:cNvSpPr txBox="1">
            <a:spLocks noChangeArrowheads="1"/>
          </p:cNvSpPr>
          <p:nvPr/>
        </p:nvSpPr>
        <p:spPr bwMode="auto">
          <a:xfrm>
            <a:off x="508000" y="4668838"/>
            <a:ext cx="111125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100" i="0">
                <a:latin typeface="신명조"/>
              </a:rPr>
              <a:t>레코드 헤더가 </a:t>
            </a:r>
            <a:endParaRPr lang="en-US" altLang="ko-KR" sz="1100" i="0">
              <a:latin typeface="신명조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100" i="0">
                <a:latin typeface="신명조"/>
              </a:rPr>
              <a:t>없는</a:t>
            </a:r>
            <a:r>
              <a:rPr lang="en-US" altLang="ko-KR" sz="1100" i="0">
                <a:latin typeface="신명조"/>
              </a:rPr>
              <a:t> </a:t>
            </a:r>
            <a:r>
              <a:rPr lang="ko-KR" altLang="en-US" sz="1100" i="0">
                <a:latin typeface="신명조"/>
              </a:rPr>
              <a:t>레이아웃</a:t>
            </a:r>
          </a:p>
        </p:txBody>
      </p:sp>
      <p:sp>
        <p:nvSpPr>
          <p:cNvPr id="45168" name="TextBox 49"/>
          <p:cNvSpPr txBox="1">
            <a:spLocks noChangeArrowheads="1"/>
          </p:cNvSpPr>
          <p:nvPr/>
        </p:nvSpPr>
        <p:spPr bwMode="auto">
          <a:xfrm>
            <a:off x="508000" y="5470525"/>
            <a:ext cx="11112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100" i="0">
                <a:latin typeface="신명조"/>
              </a:rPr>
              <a:t>레코드 헤더가 </a:t>
            </a:r>
            <a:endParaRPr lang="en-US" altLang="ko-KR" sz="1100" i="0">
              <a:latin typeface="신명조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100" i="0">
                <a:latin typeface="신명조"/>
              </a:rPr>
              <a:t>있는</a:t>
            </a:r>
            <a:r>
              <a:rPr lang="en-US" altLang="ko-KR" sz="1100" i="0">
                <a:latin typeface="신명조"/>
              </a:rPr>
              <a:t> </a:t>
            </a:r>
            <a:r>
              <a:rPr lang="ko-KR" altLang="en-US" sz="1100" i="0">
                <a:latin typeface="신명조"/>
              </a:rPr>
              <a:t>레이아웃</a:t>
            </a:r>
          </a:p>
        </p:txBody>
      </p:sp>
      <p:cxnSp>
        <p:nvCxnSpPr>
          <p:cNvPr id="45169" name="꺾인 연결선 80"/>
          <p:cNvCxnSpPr>
            <a:cxnSpLocks noChangeShapeType="1"/>
            <a:stCxn id="45170" idx="1"/>
          </p:cNvCxnSpPr>
          <p:nvPr/>
        </p:nvCxnSpPr>
        <p:spPr bwMode="auto">
          <a:xfrm rot="10800000">
            <a:off x="2254250" y="5819775"/>
            <a:ext cx="188913" cy="482600"/>
          </a:xfrm>
          <a:prstGeom prst="bentConnector2">
            <a:avLst/>
          </a:prstGeom>
          <a:noFill/>
          <a:ln w="9525" algn="ctr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170" name="TextBox 49"/>
          <p:cNvSpPr txBox="1">
            <a:spLocks noChangeArrowheads="1"/>
          </p:cNvSpPr>
          <p:nvPr/>
        </p:nvSpPr>
        <p:spPr bwMode="auto">
          <a:xfrm>
            <a:off x="2443163" y="6172200"/>
            <a:ext cx="5989637" cy="260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100" i="0">
                <a:latin typeface="신명조"/>
              </a:rPr>
              <a:t>어떠한 필드에 포함되지 않음</a:t>
            </a:r>
            <a:r>
              <a:rPr lang="en-US" altLang="ko-KR" sz="1100" i="0">
                <a:latin typeface="신명조"/>
              </a:rPr>
              <a:t>. </a:t>
            </a:r>
            <a:r>
              <a:rPr lang="ko-KR" altLang="en-US" sz="1100" i="0">
                <a:latin typeface="신명조"/>
              </a:rPr>
              <a:t>레코드 타입</a:t>
            </a:r>
            <a:r>
              <a:rPr lang="en-US" altLang="ko-KR" sz="1100" i="0">
                <a:latin typeface="신명조"/>
              </a:rPr>
              <a:t>, </a:t>
            </a:r>
            <a:r>
              <a:rPr lang="ko-KR" altLang="en-US" sz="1100" i="0">
                <a:latin typeface="신명조"/>
              </a:rPr>
              <a:t>길이</a:t>
            </a:r>
            <a:r>
              <a:rPr lang="en-US" altLang="ko-KR" sz="1100" i="0">
                <a:latin typeface="신명조"/>
              </a:rPr>
              <a:t>, </a:t>
            </a:r>
            <a:r>
              <a:rPr lang="ko-KR" altLang="en-US" sz="1100" i="0">
                <a:latin typeface="신명조"/>
              </a:rPr>
              <a:t>필드 정보</a:t>
            </a:r>
            <a:r>
              <a:rPr lang="en-US" altLang="ko-KR" sz="1100" i="0">
                <a:latin typeface="신명조"/>
              </a:rPr>
              <a:t>, </a:t>
            </a:r>
            <a:r>
              <a:rPr lang="ko-KR" altLang="en-US" sz="1100" i="0">
                <a:latin typeface="신명조"/>
              </a:rPr>
              <a:t>마지막 수정 날짜 등을 포함 가능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1076769" y="6520259"/>
            <a:ext cx="6981914" cy="365125"/>
          </a:xfrm>
        </p:spPr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00192"/>
            <a:ext cx="1905000" cy="457200"/>
          </a:xfrm>
        </p:spPr>
        <p:txBody>
          <a:bodyPr/>
          <a:lstStyle/>
          <a:p>
            <a:pPr>
              <a:defRPr/>
            </a:pPr>
            <a:fld id="{C4A761FD-9884-4D2C-AEAF-6DB00F831E15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1026"/>
          <p:cNvSpPr>
            <a:spLocks noChangeArrowheads="1"/>
          </p:cNvSpPr>
          <p:nvPr/>
        </p:nvSpPr>
        <p:spPr bwMode="auto">
          <a:xfrm>
            <a:off x="2598738" y="661988"/>
            <a:ext cx="4240212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i="0"/>
              <a:t> 2.4 </a:t>
            </a:r>
            <a:r>
              <a:rPr lang="ko-KR" altLang="en-US" sz="2400" i="0"/>
              <a:t>디스크 데이터 접근</a:t>
            </a:r>
            <a:r>
              <a:rPr lang="en-US" altLang="ko-KR" sz="2400" i="0"/>
              <a:t>(Cont.)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35968" y="497552"/>
            <a:ext cx="1593188" cy="786072"/>
            <a:chOff x="5292080" y="4509120"/>
            <a:chExt cx="1593188" cy="786072"/>
          </a:xfrm>
          <a:solidFill>
            <a:srgbClr val="009900"/>
          </a:solidFill>
        </p:grpSpPr>
        <p:sp>
          <p:nvSpPr>
            <p:cNvPr id="5" name="타원 4"/>
            <p:cNvSpPr/>
            <p:nvPr/>
          </p:nvSpPr>
          <p:spPr bwMode="auto">
            <a:xfrm>
              <a:off x="5292080" y="4509120"/>
              <a:ext cx="1593188" cy="786072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0"/>
            <a:lstStyle/>
            <a:p>
              <a:pPr algn="just" eaLnBrk="1" latinLnBrk="1" hangingPunct="1">
                <a:lnSpc>
                  <a:spcPct val="150000"/>
                </a:lnSpc>
                <a:defRPr/>
              </a:pPr>
              <a:endParaRPr lang="ko-KR" altLang="en-US" sz="1200" dirty="0" err="1">
                <a:solidFill>
                  <a:srgbClr val="009900"/>
                </a:solidFill>
                <a:latin typeface="+mj-ea"/>
                <a:ea typeface="+mj-ea"/>
              </a:endParaRPr>
            </a:p>
          </p:txBody>
        </p:sp>
        <p:cxnSp>
          <p:nvCxnSpPr>
            <p:cNvPr id="6" name="직선 연결선 5"/>
            <p:cNvCxnSpPr>
              <a:stCxn id="5" idx="0"/>
              <a:endCxn id="5" idx="4"/>
            </p:cNvCxnSpPr>
            <p:nvPr/>
          </p:nvCxnSpPr>
          <p:spPr bwMode="auto">
            <a:xfrm>
              <a:off x="6088674" y="4509120"/>
              <a:ext cx="0" cy="786072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직선 연결선 6"/>
            <p:cNvCxnSpPr>
              <a:stCxn id="5" idx="1"/>
              <a:endCxn id="5" idx="5"/>
            </p:cNvCxnSpPr>
            <p:nvPr/>
          </p:nvCxnSpPr>
          <p:spPr bwMode="auto">
            <a:xfrm>
              <a:off x="5525397" y="4624238"/>
              <a:ext cx="1126554" cy="5558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직선 연결선 7"/>
            <p:cNvCxnSpPr>
              <a:stCxn id="5" idx="2"/>
            </p:cNvCxnSpPr>
            <p:nvPr/>
          </p:nvCxnSpPr>
          <p:spPr bwMode="auto">
            <a:xfrm>
              <a:off x="5292080" y="4902156"/>
              <a:ext cx="159318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직선 연결선 8"/>
            <p:cNvCxnSpPr>
              <a:stCxn id="5" idx="3"/>
              <a:endCxn id="5" idx="7"/>
            </p:cNvCxnSpPr>
            <p:nvPr/>
          </p:nvCxnSpPr>
          <p:spPr bwMode="auto">
            <a:xfrm flipV="1">
              <a:off x="5525397" y="4624238"/>
              <a:ext cx="1126554" cy="5558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직선 연결선 9"/>
            <p:cNvCxnSpPr/>
            <p:nvPr/>
          </p:nvCxnSpPr>
          <p:spPr bwMode="auto">
            <a:xfrm flipH="1">
              <a:off x="5796137" y="4547024"/>
              <a:ext cx="582946" cy="718047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5792096" y="4547024"/>
              <a:ext cx="576064" cy="7200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직선 연결선 11"/>
            <p:cNvCxnSpPr/>
            <p:nvPr/>
          </p:nvCxnSpPr>
          <p:spPr bwMode="auto">
            <a:xfrm>
              <a:off x="5368994" y="4742236"/>
              <a:ext cx="1443800" cy="294871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직선 연결선 12"/>
            <p:cNvCxnSpPr/>
            <p:nvPr/>
          </p:nvCxnSpPr>
          <p:spPr bwMode="auto">
            <a:xfrm flipV="1">
              <a:off x="5368994" y="4759328"/>
              <a:ext cx="1443800" cy="294871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직사각형 13"/>
          <p:cNvSpPr/>
          <p:nvPr/>
        </p:nvSpPr>
        <p:spPr bwMode="auto">
          <a:xfrm>
            <a:off x="331788" y="1323975"/>
            <a:ext cx="2232025" cy="34131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r>
              <a:rPr lang="en-US" altLang="ko-KR" i="0" dirty="0">
                <a:solidFill>
                  <a:schemeClr val="bg1"/>
                </a:solidFill>
                <a:latin typeface="+mj-ea"/>
                <a:ea typeface="+mj-ea"/>
              </a:rPr>
              <a:t>2.4.7 </a:t>
            </a:r>
            <a:r>
              <a:rPr lang="ko-KR" altLang="en-US" i="0" dirty="0" err="1">
                <a:solidFill>
                  <a:schemeClr val="bg1"/>
                </a:solidFill>
                <a:latin typeface="+mj-ea"/>
                <a:ea typeface="+mj-ea"/>
              </a:rPr>
              <a:t>블록킹</a:t>
            </a:r>
            <a:r>
              <a:rPr lang="en-US" altLang="ko-KR" i="0" dirty="0">
                <a:solidFill>
                  <a:schemeClr val="bg1"/>
                </a:solidFill>
                <a:latin typeface="+mj-ea"/>
                <a:ea typeface="+mj-ea"/>
              </a:rPr>
              <a:t>(Cont.)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250764" y="690332"/>
            <a:ext cx="1593188" cy="786072"/>
            <a:chOff x="5292080" y="4509120"/>
            <a:chExt cx="1593188" cy="786072"/>
          </a:xfrm>
          <a:solidFill>
            <a:srgbClr val="00B0F0"/>
          </a:solidFill>
        </p:grpSpPr>
        <p:sp>
          <p:nvSpPr>
            <p:cNvPr id="16" name="타원 15"/>
            <p:cNvSpPr/>
            <p:nvPr/>
          </p:nvSpPr>
          <p:spPr bwMode="auto">
            <a:xfrm>
              <a:off x="5292080" y="4509120"/>
              <a:ext cx="1593188" cy="786072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0"/>
            <a:lstStyle/>
            <a:p>
              <a:pPr algn="just" eaLnBrk="1" latinLnBrk="1" hangingPunct="1">
                <a:lnSpc>
                  <a:spcPct val="150000"/>
                </a:lnSpc>
                <a:defRPr/>
              </a:pPr>
              <a:endParaRPr lang="ko-KR" altLang="en-US" sz="1200" dirty="0" err="1">
                <a:solidFill>
                  <a:srgbClr val="009900"/>
                </a:solidFill>
                <a:latin typeface="+mj-ea"/>
                <a:ea typeface="+mj-ea"/>
              </a:endParaRPr>
            </a:p>
          </p:txBody>
        </p:sp>
        <p:cxnSp>
          <p:nvCxnSpPr>
            <p:cNvPr id="17" name="직선 연결선 16"/>
            <p:cNvCxnSpPr>
              <a:stCxn id="16" idx="0"/>
              <a:endCxn id="16" idx="4"/>
            </p:cNvCxnSpPr>
            <p:nvPr/>
          </p:nvCxnSpPr>
          <p:spPr bwMode="auto">
            <a:xfrm>
              <a:off x="6088674" y="4509120"/>
              <a:ext cx="0" cy="786072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직선 연결선 17"/>
            <p:cNvCxnSpPr>
              <a:stCxn id="16" idx="1"/>
              <a:endCxn id="16" idx="5"/>
            </p:cNvCxnSpPr>
            <p:nvPr/>
          </p:nvCxnSpPr>
          <p:spPr bwMode="auto">
            <a:xfrm>
              <a:off x="5525397" y="4624238"/>
              <a:ext cx="1126554" cy="5558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직선 연결선 18"/>
            <p:cNvCxnSpPr>
              <a:stCxn id="16" idx="2"/>
            </p:cNvCxnSpPr>
            <p:nvPr/>
          </p:nvCxnSpPr>
          <p:spPr bwMode="auto">
            <a:xfrm>
              <a:off x="5292080" y="4902156"/>
              <a:ext cx="159318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직선 연결선 19"/>
            <p:cNvCxnSpPr>
              <a:stCxn id="16" idx="3"/>
              <a:endCxn id="16" idx="7"/>
            </p:cNvCxnSpPr>
            <p:nvPr/>
          </p:nvCxnSpPr>
          <p:spPr bwMode="auto">
            <a:xfrm flipV="1">
              <a:off x="5525397" y="4624238"/>
              <a:ext cx="1126554" cy="5558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직선 연결선 20"/>
            <p:cNvCxnSpPr/>
            <p:nvPr/>
          </p:nvCxnSpPr>
          <p:spPr bwMode="auto">
            <a:xfrm flipH="1">
              <a:off x="5796137" y="4547024"/>
              <a:ext cx="582946" cy="718047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직선 연결선 21"/>
            <p:cNvCxnSpPr/>
            <p:nvPr/>
          </p:nvCxnSpPr>
          <p:spPr bwMode="auto">
            <a:xfrm>
              <a:off x="5792096" y="4547024"/>
              <a:ext cx="576064" cy="7200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직선 연결선 22"/>
            <p:cNvCxnSpPr/>
            <p:nvPr/>
          </p:nvCxnSpPr>
          <p:spPr bwMode="auto">
            <a:xfrm>
              <a:off x="5368994" y="4742236"/>
              <a:ext cx="1443800" cy="294871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직선 연결선 23"/>
            <p:cNvCxnSpPr/>
            <p:nvPr/>
          </p:nvCxnSpPr>
          <p:spPr bwMode="auto">
            <a:xfrm flipV="1">
              <a:off x="5368994" y="4759328"/>
              <a:ext cx="1443800" cy="294871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5" name="TextBox 2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06605" y="1646539"/>
            <a:ext cx="8388000" cy="4856400"/>
          </a:xfrm>
          <a:prstGeom prst="rect">
            <a:avLst/>
          </a:prstGeom>
          <a:blipFill>
            <a:blip r:embed="rId2"/>
            <a:stretch>
              <a:fillRect l="-290"/>
            </a:stretch>
          </a:blipFill>
          <a:ln>
            <a:solidFill>
              <a:schemeClr val="tx1"/>
            </a:solidFill>
          </a:ln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26" name="갈매기형 수장 25"/>
          <p:cNvSpPr/>
          <p:nvPr/>
        </p:nvSpPr>
        <p:spPr bwMode="auto">
          <a:xfrm>
            <a:off x="3779838" y="3860800"/>
            <a:ext cx="431800" cy="146050"/>
          </a:xfrm>
          <a:prstGeom prst="chevron">
            <a:avLst/>
          </a:prstGeom>
          <a:gradFill>
            <a:gsLst>
              <a:gs pos="30266">
                <a:srgbClr val="0000FF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rgbClr val="0000FF"/>
              </a:gs>
              <a:gs pos="83000">
                <a:srgbClr val="0000FF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endParaRPr lang="ko-KR" altLang="en-US" sz="1200" dirty="0" err="1">
              <a:latin typeface="+mj-ea"/>
              <a:ea typeface="+mj-ea"/>
            </a:endParaRPr>
          </a:p>
        </p:txBody>
      </p:sp>
      <p:sp>
        <p:nvSpPr>
          <p:cNvPr id="27" name="갈매기형 수장 26"/>
          <p:cNvSpPr/>
          <p:nvPr/>
        </p:nvSpPr>
        <p:spPr bwMode="auto">
          <a:xfrm>
            <a:off x="3779838" y="4075113"/>
            <a:ext cx="431800" cy="146050"/>
          </a:xfrm>
          <a:prstGeom prst="chevron">
            <a:avLst/>
          </a:prstGeom>
          <a:gradFill>
            <a:gsLst>
              <a:gs pos="30266">
                <a:srgbClr val="0000FF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rgbClr val="0000FF"/>
              </a:gs>
              <a:gs pos="83000">
                <a:srgbClr val="0000FF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endParaRPr lang="ko-KR" altLang="en-US" sz="1200" dirty="0" err="1">
              <a:latin typeface="+mj-ea"/>
              <a:ea typeface="+mj-e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1076769" y="6520259"/>
            <a:ext cx="6981914" cy="365125"/>
          </a:xfrm>
        </p:spPr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00192"/>
            <a:ext cx="1905000" cy="457200"/>
          </a:xfrm>
        </p:spPr>
        <p:txBody>
          <a:bodyPr/>
          <a:lstStyle/>
          <a:p>
            <a:pPr>
              <a:defRPr/>
            </a:pPr>
            <a:fld id="{C4A761FD-9884-4D2C-AEAF-6DB00F831E15}" type="slidenum">
              <a:rPr lang="en-US" altLang="ko-KR" smtClean="0"/>
              <a:pPr>
                <a:defRPr/>
              </a:pPr>
              <a:t>23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1026"/>
          <p:cNvSpPr>
            <a:spLocks noChangeArrowheads="1"/>
          </p:cNvSpPr>
          <p:nvPr/>
        </p:nvSpPr>
        <p:spPr bwMode="auto">
          <a:xfrm>
            <a:off x="2598738" y="661988"/>
            <a:ext cx="4240212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i="0"/>
              <a:t> 2.4 </a:t>
            </a:r>
            <a:r>
              <a:rPr lang="ko-KR" altLang="en-US" sz="2400" i="0"/>
              <a:t>디스크 데이터 접근</a:t>
            </a:r>
            <a:r>
              <a:rPr lang="en-US" altLang="ko-KR" sz="2400" i="0"/>
              <a:t>(Cont.)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35968" y="497552"/>
            <a:ext cx="1593188" cy="786072"/>
            <a:chOff x="5292080" y="4509120"/>
            <a:chExt cx="1593188" cy="786072"/>
          </a:xfrm>
          <a:solidFill>
            <a:srgbClr val="009900"/>
          </a:solidFill>
        </p:grpSpPr>
        <p:sp>
          <p:nvSpPr>
            <p:cNvPr id="5" name="타원 4"/>
            <p:cNvSpPr/>
            <p:nvPr/>
          </p:nvSpPr>
          <p:spPr bwMode="auto">
            <a:xfrm>
              <a:off x="5292080" y="4509120"/>
              <a:ext cx="1593188" cy="786072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0"/>
            <a:lstStyle/>
            <a:p>
              <a:pPr algn="just" eaLnBrk="1" latinLnBrk="1" hangingPunct="1">
                <a:lnSpc>
                  <a:spcPct val="150000"/>
                </a:lnSpc>
                <a:defRPr/>
              </a:pPr>
              <a:endParaRPr lang="ko-KR" altLang="en-US" sz="1200" dirty="0" err="1">
                <a:solidFill>
                  <a:srgbClr val="009900"/>
                </a:solidFill>
                <a:latin typeface="+mj-ea"/>
                <a:ea typeface="+mj-ea"/>
              </a:endParaRPr>
            </a:p>
          </p:txBody>
        </p:sp>
        <p:cxnSp>
          <p:nvCxnSpPr>
            <p:cNvPr id="6" name="직선 연결선 5"/>
            <p:cNvCxnSpPr>
              <a:stCxn id="5" idx="0"/>
              <a:endCxn id="5" idx="4"/>
            </p:cNvCxnSpPr>
            <p:nvPr/>
          </p:nvCxnSpPr>
          <p:spPr bwMode="auto">
            <a:xfrm>
              <a:off x="6088674" y="4509120"/>
              <a:ext cx="0" cy="786072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직선 연결선 6"/>
            <p:cNvCxnSpPr>
              <a:stCxn id="5" idx="1"/>
              <a:endCxn id="5" idx="5"/>
            </p:cNvCxnSpPr>
            <p:nvPr/>
          </p:nvCxnSpPr>
          <p:spPr bwMode="auto">
            <a:xfrm>
              <a:off x="5525397" y="4624238"/>
              <a:ext cx="1126554" cy="5558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직선 연결선 7"/>
            <p:cNvCxnSpPr>
              <a:stCxn id="5" idx="2"/>
            </p:cNvCxnSpPr>
            <p:nvPr/>
          </p:nvCxnSpPr>
          <p:spPr bwMode="auto">
            <a:xfrm>
              <a:off x="5292080" y="4902156"/>
              <a:ext cx="159318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직선 연결선 8"/>
            <p:cNvCxnSpPr>
              <a:stCxn id="5" idx="3"/>
              <a:endCxn id="5" idx="7"/>
            </p:cNvCxnSpPr>
            <p:nvPr/>
          </p:nvCxnSpPr>
          <p:spPr bwMode="auto">
            <a:xfrm flipV="1">
              <a:off x="5525397" y="4624238"/>
              <a:ext cx="1126554" cy="5558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직선 연결선 9"/>
            <p:cNvCxnSpPr/>
            <p:nvPr/>
          </p:nvCxnSpPr>
          <p:spPr bwMode="auto">
            <a:xfrm flipH="1">
              <a:off x="5796137" y="4547024"/>
              <a:ext cx="582946" cy="718047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5792096" y="4547024"/>
              <a:ext cx="576064" cy="7200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직선 연결선 11"/>
            <p:cNvCxnSpPr/>
            <p:nvPr/>
          </p:nvCxnSpPr>
          <p:spPr bwMode="auto">
            <a:xfrm>
              <a:off x="5368994" y="4742236"/>
              <a:ext cx="1443800" cy="294871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직선 연결선 12"/>
            <p:cNvCxnSpPr/>
            <p:nvPr/>
          </p:nvCxnSpPr>
          <p:spPr bwMode="auto">
            <a:xfrm flipV="1">
              <a:off x="5368994" y="4759328"/>
              <a:ext cx="1443800" cy="294871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직사각형 13"/>
          <p:cNvSpPr/>
          <p:nvPr/>
        </p:nvSpPr>
        <p:spPr bwMode="auto">
          <a:xfrm>
            <a:off x="331788" y="1323975"/>
            <a:ext cx="2232025" cy="34131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r>
              <a:rPr lang="en-US" altLang="ko-KR" i="0" dirty="0">
                <a:solidFill>
                  <a:schemeClr val="bg1"/>
                </a:solidFill>
                <a:latin typeface="+mj-ea"/>
                <a:ea typeface="+mj-ea"/>
              </a:rPr>
              <a:t>2.4.7 </a:t>
            </a:r>
            <a:r>
              <a:rPr lang="ko-KR" altLang="en-US" i="0" dirty="0" err="1">
                <a:solidFill>
                  <a:schemeClr val="bg1"/>
                </a:solidFill>
                <a:latin typeface="+mj-ea"/>
                <a:ea typeface="+mj-ea"/>
              </a:rPr>
              <a:t>블록킹</a:t>
            </a:r>
            <a:r>
              <a:rPr lang="en-US" altLang="ko-KR" i="0" dirty="0">
                <a:solidFill>
                  <a:schemeClr val="bg1"/>
                </a:solidFill>
                <a:latin typeface="+mj-ea"/>
                <a:ea typeface="+mj-ea"/>
              </a:rPr>
              <a:t>(Cont.)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250764" y="690332"/>
            <a:ext cx="1593188" cy="786072"/>
            <a:chOff x="5292080" y="4509120"/>
            <a:chExt cx="1593188" cy="786072"/>
          </a:xfrm>
          <a:solidFill>
            <a:srgbClr val="00B0F0"/>
          </a:solidFill>
        </p:grpSpPr>
        <p:sp>
          <p:nvSpPr>
            <p:cNvPr id="16" name="타원 15"/>
            <p:cNvSpPr/>
            <p:nvPr/>
          </p:nvSpPr>
          <p:spPr bwMode="auto">
            <a:xfrm>
              <a:off x="5292080" y="4509120"/>
              <a:ext cx="1593188" cy="786072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0"/>
            <a:lstStyle/>
            <a:p>
              <a:pPr algn="just" eaLnBrk="1" latinLnBrk="1" hangingPunct="1">
                <a:lnSpc>
                  <a:spcPct val="150000"/>
                </a:lnSpc>
                <a:defRPr/>
              </a:pPr>
              <a:endParaRPr lang="ko-KR" altLang="en-US" sz="1200" dirty="0" err="1">
                <a:solidFill>
                  <a:srgbClr val="009900"/>
                </a:solidFill>
                <a:latin typeface="+mj-ea"/>
                <a:ea typeface="+mj-ea"/>
              </a:endParaRPr>
            </a:p>
          </p:txBody>
        </p:sp>
        <p:cxnSp>
          <p:nvCxnSpPr>
            <p:cNvPr id="17" name="직선 연결선 16"/>
            <p:cNvCxnSpPr>
              <a:stCxn id="16" idx="0"/>
              <a:endCxn id="16" idx="4"/>
            </p:cNvCxnSpPr>
            <p:nvPr/>
          </p:nvCxnSpPr>
          <p:spPr bwMode="auto">
            <a:xfrm>
              <a:off x="6088674" y="4509120"/>
              <a:ext cx="0" cy="786072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직선 연결선 17"/>
            <p:cNvCxnSpPr>
              <a:stCxn id="16" idx="1"/>
              <a:endCxn id="16" idx="5"/>
            </p:cNvCxnSpPr>
            <p:nvPr/>
          </p:nvCxnSpPr>
          <p:spPr bwMode="auto">
            <a:xfrm>
              <a:off x="5525397" y="4624238"/>
              <a:ext cx="1126554" cy="5558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직선 연결선 18"/>
            <p:cNvCxnSpPr>
              <a:stCxn id="16" idx="2"/>
            </p:cNvCxnSpPr>
            <p:nvPr/>
          </p:nvCxnSpPr>
          <p:spPr bwMode="auto">
            <a:xfrm>
              <a:off x="5292080" y="4902156"/>
              <a:ext cx="159318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직선 연결선 19"/>
            <p:cNvCxnSpPr>
              <a:stCxn id="16" idx="3"/>
              <a:endCxn id="16" idx="7"/>
            </p:cNvCxnSpPr>
            <p:nvPr/>
          </p:nvCxnSpPr>
          <p:spPr bwMode="auto">
            <a:xfrm flipV="1">
              <a:off x="5525397" y="4624238"/>
              <a:ext cx="1126554" cy="5558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직선 연결선 20"/>
            <p:cNvCxnSpPr/>
            <p:nvPr/>
          </p:nvCxnSpPr>
          <p:spPr bwMode="auto">
            <a:xfrm flipH="1">
              <a:off x="5796137" y="4547024"/>
              <a:ext cx="582946" cy="718047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직선 연결선 21"/>
            <p:cNvCxnSpPr/>
            <p:nvPr/>
          </p:nvCxnSpPr>
          <p:spPr bwMode="auto">
            <a:xfrm>
              <a:off x="5792096" y="4547024"/>
              <a:ext cx="576064" cy="7200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직선 연결선 22"/>
            <p:cNvCxnSpPr/>
            <p:nvPr/>
          </p:nvCxnSpPr>
          <p:spPr bwMode="auto">
            <a:xfrm>
              <a:off x="5368994" y="4742236"/>
              <a:ext cx="1443800" cy="294871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직선 연결선 23"/>
            <p:cNvCxnSpPr/>
            <p:nvPr/>
          </p:nvCxnSpPr>
          <p:spPr bwMode="auto">
            <a:xfrm flipV="1">
              <a:off x="5368994" y="4759328"/>
              <a:ext cx="1443800" cy="294871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5" name="TextBox 24"/>
          <p:cNvSpPr txBox="1"/>
          <p:nvPr/>
        </p:nvSpPr>
        <p:spPr>
          <a:xfrm>
            <a:off x="406400" y="1646238"/>
            <a:ext cx="8388350" cy="48561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i="0" dirty="0"/>
          </a:p>
          <a:p>
            <a:pPr marL="342900" indent="-342900">
              <a:buFont typeface="+mj-lt"/>
              <a:buAutoNum type="arabicParenR" startAt="5"/>
              <a:defRPr/>
            </a:pPr>
            <a:r>
              <a:rPr lang="ko-KR" altLang="en-US" i="0" dirty="0">
                <a:solidFill>
                  <a:schemeClr val="bg1">
                    <a:lumMod val="65000"/>
                  </a:schemeClr>
                </a:solidFill>
              </a:rPr>
              <a:t>블로킹의 고려사항</a:t>
            </a:r>
            <a:r>
              <a:rPr lang="en-US" altLang="ko-KR" i="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altLang="ko-KR" i="0" dirty="0" err="1">
                <a:solidFill>
                  <a:schemeClr val="bg1">
                    <a:lumMod val="65000"/>
                  </a:schemeClr>
                </a:solidFill>
              </a:rPr>
              <a:t>Comt</a:t>
            </a:r>
            <a:r>
              <a:rPr lang="en-US" altLang="ko-KR" i="0" dirty="0">
                <a:solidFill>
                  <a:schemeClr val="bg1">
                    <a:lumMod val="65000"/>
                  </a:schemeClr>
                </a:solidFill>
              </a:rPr>
              <a:t>.)</a:t>
            </a:r>
          </a:p>
          <a:p>
            <a:pPr>
              <a:defRPr/>
            </a:pPr>
            <a:endParaRPr lang="en-US" altLang="ko-KR" i="0" dirty="0"/>
          </a:p>
          <a:p>
            <a:pPr marL="342900" indent="-342900">
              <a:buFont typeface="+mj-lt"/>
              <a:buAutoNum type="alphaLcPeriod" startAt="2"/>
              <a:defRPr/>
            </a:pPr>
            <a:r>
              <a:rPr lang="ko-KR" altLang="en-US" i="0" dirty="0"/>
              <a:t>균형 밀도</a:t>
            </a:r>
            <a:r>
              <a:rPr lang="en-US" altLang="ko-KR" i="0" dirty="0"/>
              <a:t>(equilibrium</a:t>
            </a:r>
            <a:r>
              <a:rPr lang="ko-KR" altLang="en-US" i="0" dirty="0"/>
              <a:t> </a:t>
            </a:r>
            <a:r>
              <a:rPr lang="en-US" altLang="ko-KR" i="0" dirty="0"/>
              <a:t>density)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i="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i="0" dirty="0"/>
              <a:t>레코드 자체가</a:t>
            </a:r>
            <a:r>
              <a:rPr lang="en-US" altLang="ko-KR" i="0" dirty="0"/>
              <a:t> </a:t>
            </a:r>
            <a:r>
              <a:rPr lang="ko-KR" altLang="en-US" i="0" dirty="0"/>
              <a:t>확장되거나 축소되는 파일에서는 블록 내에 있는 레코드들을 자주 이동하거나 </a:t>
            </a:r>
            <a:endParaRPr lang="en-US" altLang="ko-KR" i="0" dirty="0"/>
          </a:p>
          <a:p>
            <a:pPr>
              <a:defRPr/>
            </a:pPr>
            <a:r>
              <a:rPr lang="en-US" altLang="ko-KR" i="0" dirty="0"/>
              <a:t>    </a:t>
            </a:r>
            <a:r>
              <a:rPr lang="ko-KR" altLang="en-US" i="0" dirty="0"/>
              <a:t>재배치 시켜야 함 </a:t>
            </a:r>
            <a:endParaRPr lang="en-US" altLang="ko-KR" i="0" dirty="0"/>
          </a:p>
          <a:p>
            <a:pPr>
              <a:defRPr/>
            </a:pPr>
            <a:endParaRPr lang="en-US" altLang="ko-KR" i="0" dirty="0"/>
          </a:p>
          <a:p>
            <a:pPr>
              <a:defRPr/>
            </a:pPr>
            <a:r>
              <a:rPr lang="ko-KR" altLang="en-US" i="0" dirty="0"/>
              <a:t>             이 때 설계에 따라 파일의 </a:t>
            </a:r>
            <a:r>
              <a:rPr lang="ko-KR" altLang="en-US" i="0" dirty="0" smtClean="0"/>
              <a:t>상당 </a:t>
            </a:r>
            <a:r>
              <a:rPr lang="ko-KR" altLang="en-US" i="0" dirty="0"/>
              <a:t>부분이 단편화</a:t>
            </a:r>
            <a:r>
              <a:rPr lang="en-US" altLang="ko-KR" i="0" dirty="0"/>
              <a:t>(fragmentation) </a:t>
            </a:r>
            <a:r>
              <a:rPr lang="ko-KR" altLang="en-US" i="0" dirty="0"/>
              <a:t>혹은 사용 불가</a:t>
            </a:r>
            <a:endParaRPr lang="en-US" altLang="ko-KR" i="0" dirty="0"/>
          </a:p>
          <a:p>
            <a:pPr>
              <a:defRPr/>
            </a:pPr>
            <a:endParaRPr lang="en-US" altLang="ko-KR" i="0" dirty="0"/>
          </a:p>
          <a:p>
            <a:pPr>
              <a:defRPr/>
            </a:pPr>
            <a:r>
              <a:rPr lang="en-US" altLang="ko-KR" i="0" dirty="0"/>
              <a:t>             </a:t>
            </a:r>
            <a:r>
              <a:rPr lang="ko-KR" altLang="en-US" i="0" dirty="0">
                <a:solidFill>
                  <a:srgbClr val="0000FF"/>
                </a:solidFill>
              </a:rPr>
              <a:t>더 이상 사용하지 않는 저장 공간을 다른 레코드 저장을 위해 다시 할당할 수 있어야 함</a:t>
            </a:r>
            <a:endParaRPr lang="en-US" altLang="ko-KR" i="0" dirty="0">
              <a:solidFill>
                <a:srgbClr val="0000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i="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i="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i="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i="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i="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i="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i="0" dirty="0">
                <a:solidFill>
                  <a:srgbClr val="0000FF"/>
                </a:solidFill>
              </a:rPr>
              <a:t>균형 밀도 </a:t>
            </a:r>
            <a:r>
              <a:rPr lang="en-US" altLang="ko-KR" i="0" dirty="0"/>
              <a:t>= </a:t>
            </a:r>
            <a:r>
              <a:rPr lang="ko-KR" altLang="en-US" i="0" dirty="0">
                <a:solidFill>
                  <a:srgbClr val="0000FF"/>
                </a:solidFill>
              </a:rPr>
              <a:t>상당히 긴 기간 동안 시스템을 운용하고 안정시킨 뒤에 예상되는 저장 밀도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i="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i="0" dirty="0"/>
              <a:t>사용 못하는 공간을 적게 하기 위해서는 균형 </a:t>
            </a:r>
            <a:r>
              <a:rPr lang="ko-KR" altLang="en-US" i="0" dirty="0" smtClean="0"/>
              <a:t>밀도를 </a:t>
            </a:r>
            <a:r>
              <a:rPr lang="ko-KR" altLang="en-US" i="0" dirty="0"/>
              <a:t>고려하여 블록의 크기와 자유 공간 비율을</a:t>
            </a:r>
            <a:endParaRPr lang="en-US" altLang="ko-KR" i="0" dirty="0"/>
          </a:p>
          <a:p>
            <a:pPr>
              <a:defRPr/>
            </a:pPr>
            <a:r>
              <a:rPr lang="ko-KR" altLang="en-US" i="0" dirty="0"/>
              <a:t>     잘 설계해야 함</a:t>
            </a:r>
            <a:endParaRPr lang="en-US" altLang="ko-KR" i="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i="0" dirty="0"/>
          </a:p>
        </p:txBody>
      </p:sp>
      <p:sp>
        <p:nvSpPr>
          <p:cNvPr id="26" name="갈매기형 수장 25"/>
          <p:cNvSpPr/>
          <p:nvPr/>
        </p:nvSpPr>
        <p:spPr bwMode="auto">
          <a:xfrm>
            <a:off x="755650" y="3429000"/>
            <a:ext cx="431800" cy="146050"/>
          </a:xfrm>
          <a:prstGeom prst="chevron">
            <a:avLst/>
          </a:prstGeom>
          <a:gradFill>
            <a:gsLst>
              <a:gs pos="100000">
                <a:srgbClr val="0000FF"/>
              </a:gs>
              <a:gs pos="100000">
                <a:srgbClr val="0000FF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0000FF"/>
              </a:gs>
              <a:gs pos="100000">
                <a:srgbClr val="0000FF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endParaRPr lang="ko-KR" altLang="en-US" sz="1200" dirty="0" err="1">
              <a:latin typeface="+mj-ea"/>
              <a:ea typeface="+mj-ea"/>
            </a:endParaRPr>
          </a:p>
        </p:txBody>
      </p:sp>
      <p:sp>
        <p:nvSpPr>
          <p:cNvPr id="29" name="갈매기형 수장 28"/>
          <p:cNvSpPr/>
          <p:nvPr/>
        </p:nvSpPr>
        <p:spPr bwMode="auto">
          <a:xfrm>
            <a:off x="755650" y="3859213"/>
            <a:ext cx="431800" cy="146050"/>
          </a:xfrm>
          <a:prstGeom prst="chevron">
            <a:avLst/>
          </a:prstGeom>
          <a:gradFill>
            <a:gsLst>
              <a:gs pos="100000">
                <a:srgbClr val="0000FF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rgbClr val="0000FF"/>
              </a:gs>
              <a:gs pos="83000">
                <a:srgbClr val="0000FF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endParaRPr lang="ko-KR" altLang="en-US" sz="1200" dirty="0" err="1">
              <a:latin typeface="+mj-ea"/>
              <a:ea typeface="+mj-ea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755650" y="4248150"/>
          <a:ext cx="2438400" cy="371475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59828933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2365587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R1</a:t>
                      </a:r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T="45798" marB="4579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R2</a:t>
                      </a:r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T="45798" marB="4579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818137"/>
                  </a:ext>
                </a:extLst>
              </a:tr>
            </a:tbl>
          </a:graphicData>
        </a:graphic>
      </p:graphicFrame>
      <p:cxnSp>
        <p:nvCxnSpPr>
          <p:cNvPr id="47122" name="직선 화살표 연결선 36"/>
          <p:cNvCxnSpPr>
            <a:cxnSpLocks noChangeShapeType="1"/>
          </p:cNvCxnSpPr>
          <p:nvPr/>
        </p:nvCxnSpPr>
        <p:spPr bwMode="auto">
          <a:xfrm>
            <a:off x="3348038" y="4433888"/>
            <a:ext cx="1439862" cy="0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23" name="TextBox 49"/>
          <p:cNvSpPr txBox="1">
            <a:spLocks noChangeArrowheads="1"/>
          </p:cNvSpPr>
          <p:nvPr/>
        </p:nvSpPr>
        <p:spPr bwMode="auto">
          <a:xfrm>
            <a:off x="3473450" y="4033838"/>
            <a:ext cx="111125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ko-KR" altLang="en-US" sz="1100" i="0">
                <a:latin typeface="신명조"/>
              </a:rPr>
              <a:t>레코드 크기가 </a:t>
            </a:r>
            <a:endParaRPr lang="en-US" altLang="ko-KR" sz="1100" i="0">
              <a:latin typeface="신명조"/>
            </a:endParaRPr>
          </a:p>
          <a:p>
            <a:pPr algn="ctr" latinLnBrk="0">
              <a:spcBef>
                <a:spcPct val="0"/>
              </a:spcBef>
              <a:buFontTx/>
              <a:buNone/>
            </a:pPr>
            <a:r>
              <a:rPr lang="ko-KR" altLang="en-US" sz="1100" i="0">
                <a:latin typeface="신명조"/>
              </a:rPr>
              <a:t>커지는 경우</a:t>
            </a:r>
          </a:p>
        </p:txBody>
      </p:sp>
      <p:graphicFrame>
        <p:nvGraphicFramePr>
          <p:cNvPr id="42" name="표 41"/>
          <p:cNvGraphicFramePr>
            <a:graphicFrameLocks noGrp="1"/>
          </p:cNvGraphicFramePr>
          <p:nvPr/>
        </p:nvGraphicFramePr>
        <p:xfrm>
          <a:off x="5067300" y="4097338"/>
          <a:ext cx="2438400" cy="371475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664940">
                  <a:extLst>
                    <a:ext uri="{9D8B030D-6E8A-4147-A177-3AD203B41FA5}">
                      <a16:colId xmlns:a16="http://schemas.microsoft.com/office/drawing/2014/main" val="1598289333"/>
                    </a:ext>
                  </a:extLst>
                </a:gridCol>
                <a:gridCol w="773460">
                  <a:extLst>
                    <a:ext uri="{9D8B030D-6E8A-4147-A177-3AD203B41FA5}">
                      <a16:colId xmlns:a16="http://schemas.microsoft.com/office/drawing/2014/main" val="62365587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R1</a:t>
                      </a:r>
                      <a:r>
                        <a:rPr lang="en-US" altLang="ko-KR" sz="1800" dirty="0" smtClean="0">
                          <a:latin typeface="+mj-ea"/>
                          <a:ea typeface="+mj-ea"/>
                          <a:sym typeface="Symbol" panose="05050102010706020507" pitchFamily="18" charset="2"/>
                        </a:rPr>
                        <a:t></a:t>
                      </a:r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T="45798" marB="4579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T="45798" marB="45798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818137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5067300" y="4660900"/>
          <a:ext cx="2438400" cy="371475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664940">
                  <a:extLst>
                    <a:ext uri="{9D8B030D-6E8A-4147-A177-3AD203B41FA5}">
                      <a16:colId xmlns:a16="http://schemas.microsoft.com/office/drawing/2014/main" val="1598289333"/>
                    </a:ext>
                  </a:extLst>
                </a:gridCol>
                <a:gridCol w="773460">
                  <a:extLst>
                    <a:ext uri="{9D8B030D-6E8A-4147-A177-3AD203B41FA5}">
                      <a16:colId xmlns:a16="http://schemas.microsoft.com/office/drawing/2014/main" val="62365587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R2</a:t>
                      </a:r>
                      <a:r>
                        <a:rPr lang="en-US" altLang="ko-KR" sz="1800" b="1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</a:t>
                      </a:r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T="45798" marB="4579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T="45798" marB="45798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818137"/>
                  </a:ext>
                </a:extLst>
              </a:tr>
            </a:tbl>
          </a:graphicData>
        </a:graphic>
      </p:graphicFrame>
      <p:cxnSp>
        <p:nvCxnSpPr>
          <p:cNvPr id="47140" name="직선 화살표 연결선 45"/>
          <p:cNvCxnSpPr>
            <a:cxnSpLocks noChangeShapeType="1"/>
          </p:cNvCxnSpPr>
          <p:nvPr/>
        </p:nvCxnSpPr>
        <p:spPr bwMode="auto">
          <a:xfrm flipH="1" flipV="1">
            <a:off x="7505700" y="4283075"/>
            <a:ext cx="306388" cy="180975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41" name="직선 화살표 연결선 47"/>
          <p:cNvCxnSpPr>
            <a:cxnSpLocks noChangeShapeType="1"/>
          </p:cNvCxnSpPr>
          <p:nvPr/>
        </p:nvCxnSpPr>
        <p:spPr bwMode="auto">
          <a:xfrm flipH="1">
            <a:off x="7505700" y="4468813"/>
            <a:ext cx="306388" cy="377825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42" name="TextBox 49"/>
          <p:cNvSpPr txBox="1">
            <a:spLocks noChangeArrowheads="1"/>
          </p:cNvSpPr>
          <p:nvPr/>
        </p:nvSpPr>
        <p:spPr bwMode="auto">
          <a:xfrm>
            <a:off x="7720013" y="4219575"/>
            <a:ext cx="9239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ko-KR" altLang="en-US" sz="1100" i="0">
                <a:latin typeface="신명조"/>
              </a:rPr>
              <a:t>사용 못하는</a:t>
            </a:r>
            <a:endParaRPr lang="en-US" altLang="ko-KR" sz="1100" i="0">
              <a:latin typeface="신명조"/>
            </a:endParaRPr>
          </a:p>
          <a:p>
            <a:pPr algn="ctr" latinLnBrk="0">
              <a:spcBef>
                <a:spcPct val="0"/>
              </a:spcBef>
              <a:buFontTx/>
              <a:buNone/>
            </a:pPr>
            <a:r>
              <a:rPr lang="ko-KR" altLang="en-US" sz="1100" i="0">
                <a:latin typeface="신명조"/>
              </a:rPr>
              <a:t>공간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1076769" y="6520259"/>
            <a:ext cx="6981914" cy="365125"/>
          </a:xfrm>
        </p:spPr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00192"/>
            <a:ext cx="1905000" cy="457200"/>
          </a:xfrm>
        </p:spPr>
        <p:txBody>
          <a:bodyPr/>
          <a:lstStyle/>
          <a:p>
            <a:pPr>
              <a:defRPr/>
            </a:pPr>
            <a:fld id="{C4A761FD-9884-4D2C-AEAF-6DB00F831E15}" type="slidenum">
              <a:rPr lang="en-US" altLang="ko-KR" smtClean="0"/>
              <a:pPr>
                <a:defRPr/>
              </a:pPr>
              <a:t>24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1026"/>
          <p:cNvSpPr>
            <a:spLocks noChangeArrowheads="1"/>
          </p:cNvSpPr>
          <p:nvPr/>
        </p:nvSpPr>
        <p:spPr bwMode="auto">
          <a:xfrm>
            <a:off x="2598738" y="661988"/>
            <a:ext cx="4240212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i="0"/>
              <a:t> 2.4 </a:t>
            </a:r>
            <a:r>
              <a:rPr lang="ko-KR" altLang="en-US" sz="2400" i="0"/>
              <a:t>디스크 데이터 접근</a:t>
            </a:r>
            <a:r>
              <a:rPr lang="en-US" altLang="ko-KR" sz="2400" i="0"/>
              <a:t>(Cont.)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35968" y="497552"/>
            <a:ext cx="1593188" cy="786072"/>
            <a:chOff x="5292080" y="4509120"/>
            <a:chExt cx="1593188" cy="786072"/>
          </a:xfrm>
          <a:solidFill>
            <a:srgbClr val="009900"/>
          </a:solidFill>
        </p:grpSpPr>
        <p:sp>
          <p:nvSpPr>
            <p:cNvPr id="5" name="타원 4"/>
            <p:cNvSpPr/>
            <p:nvPr/>
          </p:nvSpPr>
          <p:spPr bwMode="auto">
            <a:xfrm>
              <a:off x="5292080" y="4509120"/>
              <a:ext cx="1593188" cy="786072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0"/>
            <a:lstStyle/>
            <a:p>
              <a:pPr algn="just" eaLnBrk="1" latinLnBrk="1" hangingPunct="1">
                <a:lnSpc>
                  <a:spcPct val="150000"/>
                </a:lnSpc>
                <a:defRPr/>
              </a:pPr>
              <a:endParaRPr lang="ko-KR" altLang="en-US" sz="1200" dirty="0" err="1">
                <a:solidFill>
                  <a:srgbClr val="009900"/>
                </a:solidFill>
                <a:latin typeface="+mj-ea"/>
                <a:ea typeface="+mj-ea"/>
              </a:endParaRPr>
            </a:p>
          </p:txBody>
        </p:sp>
        <p:cxnSp>
          <p:nvCxnSpPr>
            <p:cNvPr id="6" name="직선 연결선 5"/>
            <p:cNvCxnSpPr>
              <a:stCxn id="5" idx="0"/>
              <a:endCxn id="5" idx="4"/>
            </p:cNvCxnSpPr>
            <p:nvPr/>
          </p:nvCxnSpPr>
          <p:spPr bwMode="auto">
            <a:xfrm>
              <a:off x="6088674" y="4509120"/>
              <a:ext cx="0" cy="786072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직선 연결선 6"/>
            <p:cNvCxnSpPr>
              <a:stCxn id="5" idx="1"/>
              <a:endCxn id="5" idx="5"/>
            </p:cNvCxnSpPr>
            <p:nvPr/>
          </p:nvCxnSpPr>
          <p:spPr bwMode="auto">
            <a:xfrm>
              <a:off x="5525397" y="4624238"/>
              <a:ext cx="1126554" cy="5558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직선 연결선 7"/>
            <p:cNvCxnSpPr>
              <a:stCxn id="5" idx="2"/>
            </p:cNvCxnSpPr>
            <p:nvPr/>
          </p:nvCxnSpPr>
          <p:spPr bwMode="auto">
            <a:xfrm>
              <a:off x="5292080" y="4902156"/>
              <a:ext cx="159318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직선 연결선 8"/>
            <p:cNvCxnSpPr>
              <a:stCxn id="5" idx="3"/>
              <a:endCxn id="5" idx="7"/>
            </p:cNvCxnSpPr>
            <p:nvPr/>
          </p:nvCxnSpPr>
          <p:spPr bwMode="auto">
            <a:xfrm flipV="1">
              <a:off x="5525397" y="4624238"/>
              <a:ext cx="1126554" cy="5558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직선 연결선 9"/>
            <p:cNvCxnSpPr/>
            <p:nvPr/>
          </p:nvCxnSpPr>
          <p:spPr bwMode="auto">
            <a:xfrm flipH="1">
              <a:off x="5796137" y="4547024"/>
              <a:ext cx="582946" cy="718047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5792096" y="4547024"/>
              <a:ext cx="576064" cy="7200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직선 연결선 11"/>
            <p:cNvCxnSpPr/>
            <p:nvPr/>
          </p:nvCxnSpPr>
          <p:spPr bwMode="auto">
            <a:xfrm>
              <a:off x="5368994" y="4742236"/>
              <a:ext cx="1443800" cy="294871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직선 연결선 12"/>
            <p:cNvCxnSpPr/>
            <p:nvPr/>
          </p:nvCxnSpPr>
          <p:spPr bwMode="auto">
            <a:xfrm flipV="1">
              <a:off x="5368994" y="4759328"/>
              <a:ext cx="1443800" cy="294871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직사각형 13"/>
          <p:cNvSpPr/>
          <p:nvPr/>
        </p:nvSpPr>
        <p:spPr bwMode="auto">
          <a:xfrm>
            <a:off x="331788" y="1323975"/>
            <a:ext cx="2232025" cy="34131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r>
              <a:rPr lang="en-US" altLang="ko-KR" i="0" dirty="0">
                <a:solidFill>
                  <a:schemeClr val="bg1"/>
                </a:solidFill>
                <a:latin typeface="+mj-ea"/>
                <a:ea typeface="+mj-ea"/>
              </a:rPr>
              <a:t>2.4.7 </a:t>
            </a:r>
            <a:r>
              <a:rPr lang="ko-KR" altLang="en-US" i="0" dirty="0" err="1">
                <a:solidFill>
                  <a:schemeClr val="bg1"/>
                </a:solidFill>
                <a:latin typeface="+mj-ea"/>
                <a:ea typeface="+mj-ea"/>
              </a:rPr>
              <a:t>블록킹</a:t>
            </a:r>
            <a:r>
              <a:rPr lang="en-US" altLang="ko-KR" i="0" dirty="0">
                <a:solidFill>
                  <a:schemeClr val="bg1"/>
                </a:solidFill>
                <a:latin typeface="+mj-ea"/>
                <a:ea typeface="+mj-ea"/>
              </a:rPr>
              <a:t>(Cont.)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250764" y="690332"/>
            <a:ext cx="1593188" cy="786072"/>
            <a:chOff x="5292080" y="4509120"/>
            <a:chExt cx="1593188" cy="786072"/>
          </a:xfrm>
          <a:solidFill>
            <a:srgbClr val="00B0F0"/>
          </a:solidFill>
        </p:grpSpPr>
        <p:sp>
          <p:nvSpPr>
            <p:cNvPr id="16" name="타원 15"/>
            <p:cNvSpPr/>
            <p:nvPr/>
          </p:nvSpPr>
          <p:spPr bwMode="auto">
            <a:xfrm>
              <a:off x="5292080" y="4509120"/>
              <a:ext cx="1593188" cy="786072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0"/>
            <a:lstStyle/>
            <a:p>
              <a:pPr algn="just" eaLnBrk="1" latinLnBrk="1" hangingPunct="1">
                <a:lnSpc>
                  <a:spcPct val="150000"/>
                </a:lnSpc>
                <a:defRPr/>
              </a:pPr>
              <a:endParaRPr lang="ko-KR" altLang="en-US" sz="1200" dirty="0" err="1">
                <a:solidFill>
                  <a:srgbClr val="009900"/>
                </a:solidFill>
                <a:latin typeface="+mj-ea"/>
                <a:ea typeface="+mj-ea"/>
              </a:endParaRPr>
            </a:p>
          </p:txBody>
        </p:sp>
        <p:cxnSp>
          <p:nvCxnSpPr>
            <p:cNvPr id="17" name="직선 연결선 16"/>
            <p:cNvCxnSpPr>
              <a:stCxn id="16" idx="0"/>
              <a:endCxn id="16" idx="4"/>
            </p:cNvCxnSpPr>
            <p:nvPr/>
          </p:nvCxnSpPr>
          <p:spPr bwMode="auto">
            <a:xfrm>
              <a:off x="6088674" y="4509120"/>
              <a:ext cx="0" cy="786072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직선 연결선 17"/>
            <p:cNvCxnSpPr>
              <a:stCxn id="16" idx="1"/>
              <a:endCxn id="16" idx="5"/>
            </p:cNvCxnSpPr>
            <p:nvPr/>
          </p:nvCxnSpPr>
          <p:spPr bwMode="auto">
            <a:xfrm>
              <a:off x="5525397" y="4624238"/>
              <a:ext cx="1126554" cy="5558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직선 연결선 18"/>
            <p:cNvCxnSpPr>
              <a:stCxn id="16" idx="2"/>
            </p:cNvCxnSpPr>
            <p:nvPr/>
          </p:nvCxnSpPr>
          <p:spPr bwMode="auto">
            <a:xfrm>
              <a:off x="5292080" y="4902156"/>
              <a:ext cx="159318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직선 연결선 19"/>
            <p:cNvCxnSpPr>
              <a:stCxn id="16" idx="3"/>
              <a:endCxn id="16" idx="7"/>
            </p:cNvCxnSpPr>
            <p:nvPr/>
          </p:nvCxnSpPr>
          <p:spPr bwMode="auto">
            <a:xfrm flipV="1">
              <a:off x="5525397" y="4624238"/>
              <a:ext cx="1126554" cy="5558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직선 연결선 20"/>
            <p:cNvCxnSpPr/>
            <p:nvPr/>
          </p:nvCxnSpPr>
          <p:spPr bwMode="auto">
            <a:xfrm flipH="1">
              <a:off x="5796137" y="4547024"/>
              <a:ext cx="582946" cy="718047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직선 연결선 21"/>
            <p:cNvCxnSpPr/>
            <p:nvPr/>
          </p:nvCxnSpPr>
          <p:spPr bwMode="auto">
            <a:xfrm>
              <a:off x="5792096" y="4547024"/>
              <a:ext cx="576064" cy="7200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직선 연결선 22"/>
            <p:cNvCxnSpPr/>
            <p:nvPr/>
          </p:nvCxnSpPr>
          <p:spPr bwMode="auto">
            <a:xfrm>
              <a:off x="5368994" y="4742236"/>
              <a:ext cx="1443800" cy="294871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직선 연결선 23"/>
            <p:cNvCxnSpPr/>
            <p:nvPr/>
          </p:nvCxnSpPr>
          <p:spPr bwMode="auto">
            <a:xfrm flipV="1">
              <a:off x="5368994" y="4759328"/>
              <a:ext cx="1443800" cy="294871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5" name="TextBox 24"/>
          <p:cNvSpPr txBox="1"/>
          <p:nvPr/>
        </p:nvSpPr>
        <p:spPr>
          <a:xfrm>
            <a:off x="406400" y="1646238"/>
            <a:ext cx="8388350" cy="48561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i="0" dirty="0"/>
          </a:p>
          <a:p>
            <a:pPr marL="342900" indent="-342900">
              <a:buFont typeface="+mj-lt"/>
              <a:buAutoNum type="arabicParenR" startAt="5"/>
              <a:defRPr/>
            </a:pPr>
            <a:r>
              <a:rPr lang="ko-KR" altLang="en-US" i="0" dirty="0">
                <a:solidFill>
                  <a:schemeClr val="bg1">
                    <a:lumMod val="65000"/>
                  </a:schemeClr>
                </a:solidFill>
              </a:rPr>
              <a:t>블로킹의 고려사항</a:t>
            </a:r>
            <a:r>
              <a:rPr lang="en-US" altLang="ko-KR" i="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altLang="ko-KR" i="0" dirty="0" err="1">
                <a:solidFill>
                  <a:schemeClr val="bg1">
                    <a:lumMod val="65000"/>
                  </a:schemeClr>
                </a:solidFill>
              </a:rPr>
              <a:t>Comt</a:t>
            </a:r>
            <a:r>
              <a:rPr lang="en-US" altLang="ko-KR" i="0" dirty="0">
                <a:solidFill>
                  <a:schemeClr val="bg1">
                    <a:lumMod val="65000"/>
                  </a:schemeClr>
                </a:solidFill>
              </a:rPr>
              <a:t>.)</a:t>
            </a:r>
          </a:p>
          <a:p>
            <a:pPr>
              <a:defRPr/>
            </a:pPr>
            <a:endParaRPr lang="en-US" altLang="ko-KR" i="0" dirty="0"/>
          </a:p>
          <a:p>
            <a:pPr marL="342900" indent="-342900">
              <a:buFont typeface="+mj-lt"/>
              <a:buAutoNum type="alphaLcPeriod" startAt="3"/>
              <a:defRPr/>
            </a:pPr>
            <a:r>
              <a:rPr lang="ko-KR" altLang="en-US" i="0" dirty="0" err="1"/>
              <a:t>집약성</a:t>
            </a:r>
            <a:r>
              <a:rPr lang="en-US" altLang="ko-KR" i="0" dirty="0"/>
              <a:t>(locality)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i="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i="0" dirty="0"/>
              <a:t>레코드</a:t>
            </a:r>
            <a:r>
              <a:rPr lang="en-US" altLang="ko-KR" i="0" dirty="0"/>
              <a:t> R1</a:t>
            </a:r>
            <a:r>
              <a:rPr lang="ko-KR" altLang="en-US" i="0" dirty="0"/>
              <a:t>을 접근한 다음 레코드 </a:t>
            </a:r>
            <a:r>
              <a:rPr lang="en-US" altLang="ko-KR" i="0" dirty="0"/>
              <a:t>R2</a:t>
            </a:r>
            <a:r>
              <a:rPr lang="ko-KR" altLang="en-US" i="0" dirty="0"/>
              <a:t>를 접근하는 경우가 많을 경우</a:t>
            </a:r>
            <a:r>
              <a:rPr lang="en-US" altLang="ko-KR" i="0" dirty="0"/>
              <a:t>,</a:t>
            </a:r>
          </a:p>
          <a:p>
            <a:pPr>
              <a:defRPr/>
            </a:pPr>
            <a:r>
              <a:rPr lang="en-US" altLang="ko-KR" i="0" dirty="0"/>
              <a:t>     </a:t>
            </a:r>
            <a:r>
              <a:rPr lang="ko-KR" altLang="en-US" i="0" dirty="0"/>
              <a:t>두 레코드가 디스크에 같은 실린더에 저장되어 있는 경우             </a:t>
            </a:r>
            <a:r>
              <a:rPr lang="en-US" altLang="ko-KR" i="0" dirty="0"/>
              <a:t>seek time</a:t>
            </a:r>
            <a:r>
              <a:rPr lang="ko-KR" altLang="en-US" i="0" dirty="0"/>
              <a:t>이 절약됨</a:t>
            </a:r>
            <a:endParaRPr lang="en-US" altLang="ko-KR" i="0" dirty="0"/>
          </a:p>
          <a:p>
            <a:pPr>
              <a:defRPr/>
            </a:pPr>
            <a:r>
              <a:rPr lang="en-US" altLang="ko-KR" i="0" dirty="0"/>
              <a:t>     </a:t>
            </a:r>
            <a:r>
              <a:rPr lang="ko-KR" altLang="en-US" i="0" dirty="0"/>
              <a:t>두 레코드가 디스크에 다른 실린더로 분산되어 있는 경우             </a:t>
            </a:r>
            <a:r>
              <a:rPr lang="en-US" altLang="ko-KR" i="0" dirty="0"/>
              <a:t>seek time</a:t>
            </a:r>
            <a:r>
              <a:rPr lang="ko-KR" altLang="en-US" i="0" dirty="0"/>
              <a:t>이 소요됨</a:t>
            </a:r>
            <a:endParaRPr lang="en-US" altLang="ko-KR" i="0" dirty="0"/>
          </a:p>
          <a:p>
            <a:pPr>
              <a:defRPr/>
            </a:pPr>
            <a:endParaRPr lang="en-US" altLang="ko-KR" i="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i="0" dirty="0" err="1"/>
              <a:t>집약성</a:t>
            </a:r>
            <a:r>
              <a:rPr lang="ko-KR" altLang="en-US" i="0" dirty="0"/>
              <a:t> </a:t>
            </a:r>
            <a:r>
              <a:rPr lang="en-US" altLang="ko-KR" i="0" dirty="0"/>
              <a:t>= </a:t>
            </a:r>
            <a:r>
              <a:rPr lang="ko-KR" altLang="en-US" i="0" dirty="0"/>
              <a:t>접근 관련성 있는 레코드들이 디스크에 얼마나 가깝게 저장 되어 있는가를 나타냄  </a:t>
            </a:r>
            <a:endParaRPr lang="en-US" altLang="ko-KR" i="0" dirty="0"/>
          </a:p>
          <a:p>
            <a:pPr>
              <a:defRPr/>
            </a:pPr>
            <a:r>
              <a:rPr lang="ko-KR" altLang="en-US" i="0" dirty="0"/>
              <a:t>             </a:t>
            </a:r>
            <a:endParaRPr lang="en-US" altLang="ko-KR" i="0" dirty="0"/>
          </a:p>
        </p:txBody>
      </p:sp>
      <p:sp>
        <p:nvSpPr>
          <p:cNvPr id="26" name="갈매기형 수장 25"/>
          <p:cNvSpPr/>
          <p:nvPr/>
        </p:nvSpPr>
        <p:spPr bwMode="auto">
          <a:xfrm>
            <a:off x="5424488" y="3035300"/>
            <a:ext cx="433387" cy="147638"/>
          </a:xfrm>
          <a:prstGeom prst="chevron">
            <a:avLst/>
          </a:prstGeom>
          <a:gradFill>
            <a:gsLst>
              <a:gs pos="100000">
                <a:srgbClr val="0000FF"/>
              </a:gs>
              <a:gs pos="100000">
                <a:srgbClr val="0000FF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0000FF"/>
              </a:gs>
              <a:gs pos="100000">
                <a:srgbClr val="0000FF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endParaRPr lang="ko-KR" altLang="en-US" sz="1200" dirty="0" err="1">
              <a:latin typeface="+mj-ea"/>
              <a:ea typeface="+mj-ea"/>
            </a:endParaRPr>
          </a:p>
        </p:txBody>
      </p:sp>
      <p:sp>
        <p:nvSpPr>
          <p:cNvPr id="36" name="갈매기형 수장 35"/>
          <p:cNvSpPr/>
          <p:nvPr/>
        </p:nvSpPr>
        <p:spPr bwMode="auto">
          <a:xfrm>
            <a:off x="5424488" y="3238500"/>
            <a:ext cx="433387" cy="146050"/>
          </a:xfrm>
          <a:prstGeom prst="chevron">
            <a:avLst/>
          </a:prstGeom>
          <a:gradFill>
            <a:gsLst>
              <a:gs pos="100000">
                <a:srgbClr val="0000FF"/>
              </a:gs>
              <a:gs pos="100000">
                <a:srgbClr val="0000FF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0000FF"/>
              </a:gs>
              <a:gs pos="100000">
                <a:srgbClr val="0000FF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endParaRPr lang="ko-KR" altLang="en-US" sz="1200" dirty="0" err="1">
              <a:latin typeface="+mj-ea"/>
              <a:ea typeface="+mj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736850" y="4186238"/>
            <a:ext cx="6407150" cy="2032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i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레코드가 같은 블록 내에 위치</a:t>
            </a:r>
            <a:endParaRPr lang="en-US" altLang="ko-KR" i="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i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레코드가 같은 실린더의 다음 블록에 위치</a:t>
            </a:r>
            <a:endParaRPr lang="en-US" altLang="ko-KR" i="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i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레코드가 같은 실린더에 위치</a:t>
            </a:r>
            <a:endParaRPr lang="en-US" altLang="ko-KR" i="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i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레코드가 인접 실린더에 위치</a:t>
            </a:r>
            <a:endParaRPr lang="en-US" altLang="ko-KR" i="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i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레코드가 이미 알려진 실린더에 위치</a:t>
            </a:r>
            <a:endParaRPr lang="en-US" altLang="ko-KR" i="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i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레코드가 어느 실린더에 있는지 알지 못하고 </a:t>
            </a:r>
            <a:endParaRPr lang="en-US" altLang="ko-KR" i="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defRPr/>
            </a:pPr>
            <a:r>
              <a:rPr lang="en-US" altLang="ko-KR" i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</a:t>
            </a:r>
            <a:r>
              <a:rPr lang="ko-KR" altLang="en-US" i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메인 메모리 내의 데이터를</a:t>
            </a:r>
            <a:r>
              <a:rPr lang="en-US" altLang="ko-KR" i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i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이용하여 그 위치를 계산</a:t>
            </a:r>
            <a:endParaRPr lang="en-US" altLang="ko-KR" i="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i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레코드가 어느 실린더에 있는지 알지 못하고  </a:t>
            </a:r>
            <a:endParaRPr lang="en-US" altLang="ko-KR" i="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defRPr/>
            </a:pPr>
            <a:r>
              <a:rPr lang="en-US" altLang="ko-KR" i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</a:t>
            </a:r>
            <a:r>
              <a:rPr lang="ko-KR" altLang="en-US" i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파일 내의 데이터를 이용하여 그 위치를 계산</a:t>
            </a:r>
            <a:endParaRPr lang="en-US" altLang="ko-KR" i="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139" name="TextBox 49"/>
          <p:cNvSpPr txBox="1">
            <a:spLocks noChangeArrowheads="1"/>
          </p:cNvSpPr>
          <p:nvPr/>
        </p:nvSpPr>
        <p:spPr bwMode="auto">
          <a:xfrm>
            <a:off x="1331913" y="3914775"/>
            <a:ext cx="12668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600" i="0">
                <a:solidFill>
                  <a:srgbClr val="0000FF"/>
                </a:solidFill>
                <a:latin typeface="신명조"/>
              </a:rPr>
              <a:t>강한 집약성</a:t>
            </a:r>
          </a:p>
        </p:txBody>
      </p:sp>
      <p:sp>
        <p:nvSpPr>
          <p:cNvPr id="48140" name="TextBox 49"/>
          <p:cNvSpPr txBox="1">
            <a:spLocks noChangeArrowheads="1"/>
          </p:cNvSpPr>
          <p:nvPr/>
        </p:nvSpPr>
        <p:spPr bwMode="auto">
          <a:xfrm>
            <a:off x="1331913" y="6078538"/>
            <a:ext cx="12668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600" i="0">
                <a:solidFill>
                  <a:srgbClr val="0000FF"/>
                </a:solidFill>
                <a:latin typeface="신명조"/>
              </a:rPr>
              <a:t>약한 집약성</a:t>
            </a:r>
          </a:p>
        </p:txBody>
      </p:sp>
      <p:cxnSp>
        <p:nvCxnSpPr>
          <p:cNvPr id="48141" name="직선 연결선 41"/>
          <p:cNvCxnSpPr>
            <a:cxnSpLocks noChangeShapeType="1"/>
            <a:stCxn id="48139" idx="2"/>
          </p:cNvCxnSpPr>
          <p:nvPr/>
        </p:nvCxnSpPr>
        <p:spPr bwMode="auto">
          <a:xfrm flipH="1">
            <a:off x="1965325" y="4252913"/>
            <a:ext cx="0" cy="1825625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1076769" y="6520259"/>
            <a:ext cx="6981914" cy="365125"/>
          </a:xfrm>
        </p:spPr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00192"/>
            <a:ext cx="1905000" cy="457200"/>
          </a:xfrm>
        </p:spPr>
        <p:txBody>
          <a:bodyPr/>
          <a:lstStyle/>
          <a:p>
            <a:pPr>
              <a:defRPr/>
            </a:pPr>
            <a:fld id="{C4A761FD-9884-4D2C-AEAF-6DB00F831E15}" type="slidenum">
              <a:rPr lang="en-US" altLang="ko-KR" smtClean="0"/>
              <a:pPr>
                <a:defRPr/>
              </a:pPr>
              <a:t>25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1026"/>
          <p:cNvSpPr>
            <a:spLocks noChangeArrowheads="1"/>
          </p:cNvSpPr>
          <p:nvPr/>
        </p:nvSpPr>
        <p:spPr bwMode="auto">
          <a:xfrm>
            <a:off x="2598738" y="661988"/>
            <a:ext cx="4240212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i="0"/>
              <a:t> 2.5 </a:t>
            </a:r>
            <a:r>
              <a:rPr lang="ko-KR" altLang="en-US" sz="2400" i="0"/>
              <a:t>자기 테이프</a:t>
            </a:r>
            <a:endParaRPr lang="en-US" altLang="ko-KR" sz="2400" i="0"/>
          </a:p>
        </p:txBody>
      </p:sp>
      <p:sp>
        <p:nvSpPr>
          <p:cNvPr id="14" name="직사각형 13"/>
          <p:cNvSpPr/>
          <p:nvPr/>
        </p:nvSpPr>
        <p:spPr bwMode="auto">
          <a:xfrm>
            <a:off x="331788" y="1323975"/>
            <a:ext cx="2439987" cy="34131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r>
              <a:rPr lang="en-US" altLang="ko-KR" i="0" dirty="0">
                <a:solidFill>
                  <a:schemeClr val="bg1"/>
                </a:solidFill>
                <a:latin typeface="+mj-ea"/>
                <a:ea typeface="+mj-ea"/>
              </a:rPr>
              <a:t>2.5.1 </a:t>
            </a:r>
            <a:r>
              <a:rPr lang="ko-KR" altLang="en-US" i="0" dirty="0">
                <a:solidFill>
                  <a:schemeClr val="bg1"/>
                </a:solidFill>
                <a:latin typeface="+mj-ea"/>
                <a:ea typeface="+mj-ea"/>
              </a:rPr>
              <a:t>테이프 저장 장치 구조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06400" y="1646238"/>
            <a:ext cx="8388350" cy="48561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i="0" dirty="0"/>
          </a:p>
          <a:p>
            <a:pPr marL="342900" indent="-342900">
              <a:buFont typeface="+mj-lt"/>
              <a:buAutoNum type="arabicParenR"/>
              <a:defRPr/>
            </a:pPr>
            <a:r>
              <a:rPr lang="ko-KR" altLang="en-US" i="0" dirty="0"/>
              <a:t>특징</a:t>
            </a:r>
            <a:endParaRPr lang="en-US" altLang="ko-KR" i="0" dirty="0"/>
          </a:p>
          <a:p>
            <a:pPr marL="342900" indent="-342900">
              <a:buFont typeface="+mj-lt"/>
              <a:buAutoNum type="arabicParenR"/>
              <a:defRPr/>
            </a:pPr>
            <a:endParaRPr lang="en-US" altLang="ko-KR" i="0" dirty="0"/>
          </a:p>
          <a:p>
            <a:pPr marL="358775" lvl="1" indent="-358775">
              <a:buFont typeface="Arial" panose="020B0604020202020204" pitchFamily="34" charset="0"/>
              <a:buChar char="•"/>
              <a:defRPr/>
            </a:pPr>
            <a:r>
              <a:rPr lang="ko-KR" altLang="en-US" i="0" dirty="0"/>
              <a:t>재질 </a:t>
            </a:r>
            <a:r>
              <a:rPr lang="en-US" altLang="ko-KR" i="0" dirty="0"/>
              <a:t>: 1.5/1000</a:t>
            </a:r>
            <a:r>
              <a:rPr lang="ko-KR" altLang="en-US" i="0" dirty="0"/>
              <a:t>인치 정도의 얇은 테이프에 산화 제</a:t>
            </a:r>
            <a:r>
              <a:rPr lang="en-US" altLang="ko-KR" i="0" dirty="0"/>
              <a:t>2</a:t>
            </a:r>
            <a:r>
              <a:rPr lang="ko-KR" altLang="en-US" i="0" dirty="0"/>
              <a:t>철 </a:t>
            </a:r>
            <a:r>
              <a:rPr lang="en-US" altLang="ko-KR" i="0" dirty="0"/>
              <a:t>(ferric-oxide)</a:t>
            </a:r>
            <a:r>
              <a:rPr lang="ko-KR" altLang="en-US" i="0" dirty="0"/>
              <a:t>이 입혀 짐</a:t>
            </a:r>
            <a:endParaRPr lang="en-US" altLang="ko-KR" i="0" dirty="0"/>
          </a:p>
          <a:p>
            <a:pPr marL="0" lvl="1">
              <a:defRPr/>
            </a:pPr>
            <a:r>
              <a:rPr lang="ko-KR" altLang="en-US" i="0" dirty="0"/>
              <a:t> </a:t>
            </a:r>
            <a:endParaRPr lang="en-US" altLang="ko-KR" i="0" dirty="0"/>
          </a:p>
          <a:p>
            <a:pPr marL="358775" lvl="1" indent="-358775">
              <a:buFont typeface="Arial" panose="020B0604020202020204" pitchFamily="34" charset="0"/>
              <a:buChar char="•"/>
              <a:defRPr/>
            </a:pPr>
            <a:r>
              <a:rPr lang="ko-KR" altLang="en-US" i="0" dirty="0"/>
              <a:t>길이 </a:t>
            </a:r>
            <a:r>
              <a:rPr lang="en-US" altLang="ko-KR" i="0" dirty="0"/>
              <a:t>: 300~3,600ft (</a:t>
            </a:r>
            <a:r>
              <a:rPr lang="ko-KR" altLang="en-US" i="0" dirty="0"/>
              <a:t>보통 </a:t>
            </a:r>
            <a:r>
              <a:rPr lang="en-US" altLang="ko-KR" i="0" dirty="0"/>
              <a:t>2,400ft)</a:t>
            </a:r>
          </a:p>
          <a:p>
            <a:pPr marL="358775" lvl="1" indent="-358775">
              <a:buFont typeface="Arial" panose="020B0604020202020204" pitchFamily="34" charset="0"/>
              <a:buChar char="•"/>
              <a:defRPr/>
            </a:pPr>
            <a:endParaRPr lang="en-US" altLang="ko-KR" i="0" dirty="0"/>
          </a:p>
          <a:p>
            <a:pPr marL="358775" lvl="1" indent="-358775">
              <a:buFont typeface="Arial" panose="020B0604020202020204" pitchFamily="34" charset="0"/>
              <a:buChar char="•"/>
              <a:defRPr/>
            </a:pPr>
            <a:r>
              <a:rPr lang="ko-KR" altLang="en-US" i="0" dirty="0"/>
              <a:t>폭 </a:t>
            </a:r>
            <a:r>
              <a:rPr lang="en-US" altLang="ko-KR" i="0" dirty="0"/>
              <a:t>: ½</a:t>
            </a:r>
            <a:r>
              <a:rPr lang="ko-KR" altLang="en-US" i="0" dirty="0"/>
              <a:t>인치</a:t>
            </a:r>
            <a:r>
              <a:rPr lang="en-US" altLang="ko-KR" i="0" dirty="0"/>
              <a:t>, ¼</a:t>
            </a:r>
            <a:r>
              <a:rPr lang="ko-KR" altLang="en-US" i="0" dirty="0"/>
              <a:t>인치 </a:t>
            </a:r>
            <a:r>
              <a:rPr lang="en-US" altLang="ko-KR" i="0" dirty="0"/>
              <a:t>(</a:t>
            </a:r>
            <a:r>
              <a:rPr lang="ko-KR" altLang="en-US" i="0" dirty="0"/>
              <a:t>주로 </a:t>
            </a:r>
            <a:r>
              <a:rPr lang="en-US" altLang="ko-KR" i="0" dirty="0"/>
              <a:t>½</a:t>
            </a:r>
            <a:r>
              <a:rPr lang="ko-KR" altLang="en-US" i="0" dirty="0"/>
              <a:t>인치</a:t>
            </a:r>
            <a:r>
              <a:rPr lang="en-US" altLang="ko-KR" i="0" dirty="0"/>
              <a:t>)</a:t>
            </a:r>
          </a:p>
          <a:p>
            <a:pPr marL="358775" lvl="1" indent="-358775">
              <a:buFont typeface="Arial" panose="020B0604020202020204" pitchFamily="34" charset="0"/>
              <a:buChar char="•"/>
              <a:defRPr/>
            </a:pPr>
            <a:endParaRPr lang="en-US" altLang="ko-KR" i="0" dirty="0"/>
          </a:p>
          <a:p>
            <a:pPr marL="358775" lvl="1" indent="-358775">
              <a:buFont typeface="Arial" panose="020B0604020202020204" pitchFamily="34" charset="0"/>
              <a:buChar char="•"/>
              <a:defRPr/>
            </a:pPr>
            <a:r>
              <a:rPr lang="ko-KR" altLang="en-US" i="0" dirty="0"/>
              <a:t>트랙 수 </a:t>
            </a:r>
            <a:r>
              <a:rPr lang="en-US" altLang="ko-KR" i="0" dirty="0"/>
              <a:t>: 7-</a:t>
            </a:r>
            <a:r>
              <a:rPr lang="ko-KR" altLang="en-US" i="0" dirty="0"/>
              <a:t>트랙</a:t>
            </a:r>
            <a:r>
              <a:rPr lang="en-US" altLang="ko-KR" i="0" dirty="0"/>
              <a:t>, 9-</a:t>
            </a:r>
            <a:r>
              <a:rPr lang="ko-KR" altLang="en-US" i="0" dirty="0"/>
              <a:t>트랙</a:t>
            </a:r>
            <a:endParaRPr lang="en-US" altLang="ko-KR" i="0" dirty="0"/>
          </a:p>
          <a:p>
            <a:pPr marL="358775" lvl="1" indent="-358775">
              <a:buFont typeface="Arial" panose="020B0604020202020204" pitchFamily="34" charset="0"/>
              <a:buChar char="•"/>
              <a:defRPr/>
            </a:pPr>
            <a:endParaRPr lang="en-US" altLang="ko-KR" i="0" dirty="0"/>
          </a:p>
          <a:p>
            <a:pPr marL="358775" lvl="1" indent="-358775">
              <a:buFont typeface="Arial" panose="020B0604020202020204" pitchFamily="34" charset="0"/>
              <a:buChar char="•"/>
              <a:defRPr/>
            </a:pPr>
            <a:r>
              <a:rPr lang="ko-KR" altLang="en-US" i="0" dirty="0"/>
              <a:t>종류 </a:t>
            </a:r>
            <a:r>
              <a:rPr lang="en-US" altLang="ko-KR" i="0" dirty="0"/>
              <a:t>: </a:t>
            </a:r>
            <a:r>
              <a:rPr lang="ko-KR" altLang="en-US" i="0" dirty="0"/>
              <a:t>개방 릴 테이프</a:t>
            </a:r>
            <a:r>
              <a:rPr lang="en-US" altLang="ko-KR" i="0" dirty="0"/>
              <a:t>(open reel tape), </a:t>
            </a:r>
            <a:r>
              <a:rPr lang="ko-KR" altLang="en-US" i="0" dirty="0"/>
              <a:t>테이프 카트리지</a:t>
            </a:r>
            <a:r>
              <a:rPr lang="en-US" altLang="ko-KR" i="0" dirty="0"/>
              <a:t>(tape cartridge)</a:t>
            </a:r>
          </a:p>
          <a:p>
            <a:pPr marL="358775" lvl="1" indent="-358775">
              <a:buFont typeface="Arial" panose="020B0604020202020204" pitchFamily="34" charset="0"/>
              <a:buChar char="•"/>
              <a:defRPr/>
            </a:pPr>
            <a:endParaRPr lang="en-US" altLang="ko-KR" i="0" dirty="0"/>
          </a:p>
          <a:p>
            <a:pPr marL="358775" lvl="1" indent="-358775">
              <a:buFont typeface="Arial" panose="020B0604020202020204" pitchFamily="34" charset="0"/>
              <a:buChar char="•"/>
              <a:defRPr/>
            </a:pPr>
            <a:r>
              <a:rPr lang="ko-KR" altLang="en-US" i="0" dirty="0"/>
              <a:t>테이프</a:t>
            </a:r>
            <a:r>
              <a:rPr lang="en-US" altLang="ko-KR" i="0" dirty="0"/>
              <a:t> </a:t>
            </a:r>
            <a:r>
              <a:rPr lang="ko-KR" altLang="en-US" i="0" dirty="0"/>
              <a:t>구조 </a:t>
            </a:r>
            <a:r>
              <a:rPr lang="en-US" altLang="ko-KR" i="0" dirty="0"/>
              <a:t>: </a:t>
            </a:r>
          </a:p>
          <a:p>
            <a:pPr marL="358775" lvl="1" indent="-358775">
              <a:buFont typeface="Arial" panose="020B0604020202020204" pitchFamily="34" charset="0"/>
              <a:buChar char="•"/>
              <a:defRPr/>
            </a:pPr>
            <a:endParaRPr lang="en-US" altLang="ko-KR" i="0" dirty="0"/>
          </a:p>
          <a:p>
            <a:pPr marL="358775" lvl="1" indent="-358775">
              <a:buFont typeface="Arial" panose="020B0604020202020204" pitchFamily="34" charset="0"/>
              <a:buChar char="•"/>
              <a:defRPr/>
            </a:pPr>
            <a:endParaRPr lang="en-US" altLang="ko-KR" i="0" dirty="0"/>
          </a:p>
          <a:p>
            <a:pPr marL="182563" indent="-182563">
              <a:defRPr/>
            </a:pPr>
            <a:r>
              <a:rPr lang="ko-KR" altLang="en-US" i="0" dirty="0"/>
              <a:t>             </a:t>
            </a:r>
            <a:endParaRPr lang="en-US" altLang="ko-KR" i="0" dirty="0"/>
          </a:p>
        </p:txBody>
      </p:sp>
      <p:sp>
        <p:nvSpPr>
          <p:cNvPr id="42" name="자유형 41"/>
          <p:cNvSpPr/>
          <p:nvPr/>
        </p:nvSpPr>
        <p:spPr bwMode="auto">
          <a:xfrm>
            <a:off x="406400" y="300038"/>
            <a:ext cx="2005013" cy="915987"/>
          </a:xfrm>
          <a:custGeom>
            <a:avLst/>
            <a:gdLst>
              <a:gd name="connsiteX0" fmla="*/ 444132 w 2005208"/>
              <a:gd name="connsiteY0" fmla="*/ 579 h 915069"/>
              <a:gd name="connsiteX1" fmla="*/ 846159 w 2005208"/>
              <a:gd name="connsiteY1" fmla="*/ 182962 h 915069"/>
              <a:gd name="connsiteX2" fmla="*/ 934755 w 2005208"/>
              <a:gd name="connsiteY2" fmla="*/ 480207 h 915069"/>
              <a:gd name="connsiteX3" fmla="*/ 910368 w 2005208"/>
              <a:gd name="connsiteY3" fmla="*/ 570613 h 915069"/>
              <a:gd name="connsiteX4" fmla="*/ 1033100 w 2005208"/>
              <a:gd name="connsiteY4" fmla="*/ 573875 h 915069"/>
              <a:gd name="connsiteX5" fmla="*/ 1357136 w 2005208"/>
              <a:gd name="connsiteY5" fmla="*/ 531226 h 915069"/>
              <a:gd name="connsiteX6" fmla="*/ 1681172 w 2005208"/>
              <a:gd name="connsiteY6" fmla="*/ 488577 h 915069"/>
              <a:gd name="connsiteX7" fmla="*/ 2005208 w 2005208"/>
              <a:gd name="connsiteY7" fmla="*/ 531226 h 915069"/>
              <a:gd name="connsiteX8" fmla="*/ 2005208 w 2005208"/>
              <a:gd name="connsiteY8" fmla="*/ 872420 h 915069"/>
              <a:gd name="connsiteX9" fmla="*/ 1681172 w 2005208"/>
              <a:gd name="connsiteY9" fmla="*/ 829771 h 915069"/>
              <a:gd name="connsiteX10" fmla="*/ 1357136 w 2005208"/>
              <a:gd name="connsiteY10" fmla="*/ 872420 h 915069"/>
              <a:gd name="connsiteX11" fmla="*/ 1033100 w 2005208"/>
              <a:gd name="connsiteY11" fmla="*/ 915069 h 915069"/>
              <a:gd name="connsiteX12" fmla="*/ 803958 w 2005208"/>
              <a:gd name="connsiteY12" fmla="*/ 902573 h 915069"/>
              <a:gd name="connsiteX13" fmla="*/ 746848 w 2005208"/>
              <a:gd name="connsiteY13" fmla="*/ 891422 h 915069"/>
              <a:gd name="connsiteX14" fmla="*/ 468105 w 2005208"/>
              <a:gd name="connsiteY14" fmla="*/ 891422 h 915069"/>
              <a:gd name="connsiteX15" fmla="*/ 10564 w 2005208"/>
              <a:gd name="connsiteY15" fmla="*/ 539652 h 915069"/>
              <a:gd name="connsiteX16" fmla="*/ 291237 w 2005208"/>
              <a:gd name="connsiteY16" fmla="*/ 33082 h 915069"/>
              <a:gd name="connsiteX17" fmla="*/ 444132 w 2005208"/>
              <a:gd name="connsiteY17" fmla="*/ 579 h 91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005208" h="915069">
                <a:moveTo>
                  <a:pt x="444132" y="579"/>
                </a:moveTo>
                <a:cubicBezTo>
                  <a:pt x="598487" y="-6931"/>
                  <a:pt x="751040" y="58872"/>
                  <a:pt x="846159" y="182962"/>
                </a:cubicBezTo>
                <a:cubicBezTo>
                  <a:pt x="914143" y="271652"/>
                  <a:pt x="943139" y="377310"/>
                  <a:pt x="934755" y="480207"/>
                </a:cubicBezTo>
                <a:lnTo>
                  <a:pt x="910368" y="570613"/>
                </a:lnTo>
                <a:lnTo>
                  <a:pt x="1033100" y="573875"/>
                </a:lnTo>
                <a:cubicBezTo>
                  <a:pt x="1212098" y="573875"/>
                  <a:pt x="1357136" y="554769"/>
                  <a:pt x="1357136" y="531226"/>
                </a:cubicBezTo>
                <a:cubicBezTo>
                  <a:pt x="1357136" y="507684"/>
                  <a:pt x="1502175" y="488577"/>
                  <a:pt x="1681172" y="488577"/>
                </a:cubicBezTo>
                <a:cubicBezTo>
                  <a:pt x="1860170" y="488577"/>
                  <a:pt x="2005208" y="507684"/>
                  <a:pt x="2005208" y="531226"/>
                </a:cubicBezTo>
                <a:lnTo>
                  <a:pt x="2005208" y="872420"/>
                </a:lnTo>
                <a:cubicBezTo>
                  <a:pt x="2005208" y="848878"/>
                  <a:pt x="1860170" y="829771"/>
                  <a:pt x="1681172" y="829771"/>
                </a:cubicBezTo>
                <a:cubicBezTo>
                  <a:pt x="1502175" y="829771"/>
                  <a:pt x="1357136" y="848878"/>
                  <a:pt x="1357136" y="872420"/>
                </a:cubicBezTo>
                <a:cubicBezTo>
                  <a:pt x="1357136" y="895962"/>
                  <a:pt x="1212098" y="915069"/>
                  <a:pt x="1033100" y="915069"/>
                </a:cubicBezTo>
                <a:cubicBezTo>
                  <a:pt x="943601" y="915069"/>
                  <a:pt x="862592" y="910292"/>
                  <a:pt x="803958" y="902573"/>
                </a:cubicBezTo>
                <a:lnTo>
                  <a:pt x="746848" y="891422"/>
                </a:lnTo>
                <a:lnTo>
                  <a:pt x="468105" y="891422"/>
                </a:lnTo>
                <a:cubicBezTo>
                  <a:pt x="247617" y="891422"/>
                  <a:pt x="57029" y="744892"/>
                  <a:pt x="10564" y="539652"/>
                </a:cubicBezTo>
                <a:cubicBezTo>
                  <a:pt x="-37279" y="328324"/>
                  <a:pt x="81042" y="114774"/>
                  <a:pt x="291237" y="33082"/>
                </a:cubicBezTo>
                <a:cubicBezTo>
                  <a:pt x="341029" y="13731"/>
                  <a:pt x="392680" y="3082"/>
                  <a:pt x="444132" y="579"/>
                </a:cubicBezTo>
                <a:close/>
              </a:path>
            </a:pathLst>
          </a:custGeom>
          <a:solidFill>
            <a:srgbClr val="00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endParaRPr lang="ko-KR" altLang="en-US" sz="1200" dirty="0" err="1">
              <a:latin typeface="+mj-ea"/>
              <a:ea typeface="+mj-ea"/>
            </a:endParaRPr>
          </a:p>
        </p:txBody>
      </p:sp>
      <p:sp>
        <p:nvSpPr>
          <p:cNvPr id="36" name="원형 35"/>
          <p:cNvSpPr/>
          <p:nvPr/>
        </p:nvSpPr>
        <p:spPr bwMode="auto">
          <a:xfrm>
            <a:off x="477838" y="358775"/>
            <a:ext cx="865187" cy="774700"/>
          </a:xfrm>
          <a:prstGeom prst="pie">
            <a:avLst>
              <a:gd name="adj1" fmla="val 13304979"/>
              <a:gd name="adj2" fmla="val 162000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endParaRPr lang="ko-KR" altLang="en-US" sz="1200" dirty="0" err="1">
              <a:latin typeface="+mj-ea"/>
              <a:ea typeface="+mj-ea"/>
            </a:endParaRPr>
          </a:p>
        </p:txBody>
      </p:sp>
      <p:sp>
        <p:nvSpPr>
          <p:cNvPr id="37" name="원형 36"/>
          <p:cNvSpPr/>
          <p:nvPr/>
        </p:nvSpPr>
        <p:spPr bwMode="auto">
          <a:xfrm rot="17015376">
            <a:off x="488950" y="377825"/>
            <a:ext cx="863600" cy="774700"/>
          </a:xfrm>
          <a:prstGeom prst="pie">
            <a:avLst>
              <a:gd name="adj1" fmla="val 13304979"/>
              <a:gd name="adj2" fmla="val 162000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endParaRPr lang="ko-KR" altLang="en-US" sz="1200" dirty="0" err="1">
              <a:latin typeface="+mj-ea"/>
              <a:ea typeface="+mj-ea"/>
            </a:endParaRPr>
          </a:p>
        </p:txBody>
      </p:sp>
      <p:sp>
        <p:nvSpPr>
          <p:cNvPr id="38" name="원형 37"/>
          <p:cNvSpPr/>
          <p:nvPr/>
        </p:nvSpPr>
        <p:spPr bwMode="auto">
          <a:xfrm rot="11680148">
            <a:off x="477838" y="358775"/>
            <a:ext cx="865187" cy="774700"/>
          </a:xfrm>
          <a:prstGeom prst="pie">
            <a:avLst>
              <a:gd name="adj1" fmla="val 13304979"/>
              <a:gd name="adj2" fmla="val 162000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endParaRPr lang="ko-KR" altLang="en-US" sz="1200" dirty="0" err="1">
              <a:latin typeface="+mj-ea"/>
              <a:ea typeface="+mj-ea"/>
            </a:endParaRPr>
          </a:p>
        </p:txBody>
      </p:sp>
      <p:sp>
        <p:nvSpPr>
          <p:cNvPr id="39" name="원형 38"/>
          <p:cNvSpPr/>
          <p:nvPr/>
        </p:nvSpPr>
        <p:spPr bwMode="auto">
          <a:xfrm rot="6319007">
            <a:off x="462757" y="383381"/>
            <a:ext cx="863600" cy="776287"/>
          </a:xfrm>
          <a:prstGeom prst="pie">
            <a:avLst>
              <a:gd name="adj1" fmla="val 13304979"/>
              <a:gd name="adj2" fmla="val 162000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endParaRPr lang="ko-KR" altLang="en-US" sz="1200" dirty="0" err="1">
              <a:latin typeface="+mj-ea"/>
              <a:ea typeface="+mj-ea"/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1524000" y="4729163"/>
          <a:ext cx="6096000" cy="1508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736">
                  <a:extLst>
                    <a:ext uri="{9D8B030D-6E8A-4147-A177-3AD203B41FA5}">
                      <a16:colId xmlns:a16="http://schemas.microsoft.com/office/drawing/2014/main" val="211196607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8256622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107167739"/>
                    </a:ext>
                  </a:extLst>
                </a:gridCol>
                <a:gridCol w="4128120">
                  <a:extLst>
                    <a:ext uri="{9D8B030D-6E8A-4147-A177-3AD203B41FA5}">
                      <a16:colId xmlns:a16="http://schemas.microsoft.com/office/drawing/2014/main" val="465665428"/>
                    </a:ext>
                  </a:extLst>
                </a:gridCol>
              </a:tblGrid>
              <a:tr h="167569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T="45688" marB="45688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T="45688" marB="45688">
                    <a:lnL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T="45688" marB="45688">
                    <a:lnL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T="45688" marB="45688">
                    <a:lnL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5235304"/>
                  </a:ext>
                </a:extLst>
              </a:tr>
              <a:tr h="167569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T="45688" marB="45688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T="45688" marB="45688">
                    <a:lnL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T="45688" marB="45688">
                    <a:lnL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T="45688" marB="45688">
                    <a:lnL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326521"/>
                  </a:ext>
                </a:extLst>
              </a:tr>
              <a:tr h="167569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T="45688" marB="45688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T="45688" marB="45688">
                    <a:lnL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T="45688" marB="45688">
                    <a:lnL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T="45688" marB="45688">
                    <a:lnL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1980815"/>
                  </a:ext>
                </a:extLst>
              </a:tr>
              <a:tr h="167569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T="45688" marB="45688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T="45688" marB="45688">
                    <a:lnL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T="45688" marB="45688">
                    <a:lnL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T="45688" marB="45688">
                    <a:lnL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0390255"/>
                  </a:ext>
                </a:extLst>
              </a:tr>
              <a:tr h="167569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T="45688" marB="45688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T="45688" marB="45688">
                    <a:lnL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T="45688" marB="45688">
                    <a:lnL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T="45688" marB="45688">
                    <a:lnL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9435001"/>
                  </a:ext>
                </a:extLst>
              </a:tr>
              <a:tr h="167569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T="45688" marB="45688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T="45688" marB="45688">
                    <a:lnL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T="45688" marB="45688">
                    <a:lnL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T="45688" marB="45688">
                    <a:lnL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7892976"/>
                  </a:ext>
                </a:extLst>
              </a:tr>
              <a:tr h="167569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T="45688" marB="45688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T="45688" marB="45688">
                    <a:lnL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T="45688" marB="45688">
                    <a:lnL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T="45688" marB="45688">
                    <a:lnL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8836213"/>
                  </a:ext>
                </a:extLst>
              </a:tr>
              <a:tr h="167569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T="45688" marB="45688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T="45688" marB="45688">
                    <a:lnL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T="45688" marB="45688">
                    <a:lnL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T="45688" marB="45688">
                    <a:lnL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067979"/>
                  </a:ext>
                </a:extLst>
              </a:tr>
              <a:tr h="167569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T="45688" marB="45688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T="45688" marB="45688">
                    <a:lnL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T="45688" marB="45688">
                    <a:lnL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T="45688" marB="45688">
                    <a:lnL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7231001"/>
                  </a:ext>
                </a:extLst>
              </a:tr>
            </a:tbl>
          </a:graphicData>
        </a:graphic>
      </p:graphicFrame>
      <p:cxnSp>
        <p:nvCxnSpPr>
          <p:cNvPr id="49214" name="직선 화살표 연결선 45"/>
          <p:cNvCxnSpPr>
            <a:cxnSpLocks noChangeShapeType="1"/>
          </p:cNvCxnSpPr>
          <p:nvPr/>
        </p:nvCxnSpPr>
        <p:spPr bwMode="auto">
          <a:xfrm>
            <a:off x="8077200" y="5794375"/>
            <a:ext cx="360363" cy="0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215" name="직선 화살표 연결선 46"/>
          <p:cNvCxnSpPr>
            <a:cxnSpLocks noChangeShapeType="1"/>
          </p:cNvCxnSpPr>
          <p:nvPr/>
        </p:nvCxnSpPr>
        <p:spPr bwMode="auto">
          <a:xfrm>
            <a:off x="1692275" y="4975225"/>
            <a:ext cx="358775" cy="0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216" name="직선 화살표 연결선 47"/>
          <p:cNvCxnSpPr>
            <a:cxnSpLocks noChangeShapeType="1"/>
          </p:cNvCxnSpPr>
          <p:nvPr/>
        </p:nvCxnSpPr>
        <p:spPr bwMode="auto">
          <a:xfrm>
            <a:off x="1692275" y="5143500"/>
            <a:ext cx="358775" cy="0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217" name="직선 화살표 연결선 48"/>
          <p:cNvCxnSpPr>
            <a:cxnSpLocks noChangeShapeType="1"/>
          </p:cNvCxnSpPr>
          <p:nvPr/>
        </p:nvCxnSpPr>
        <p:spPr bwMode="auto">
          <a:xfrm>
            <a:off x="1692275" y="5319713"/>
            <a:ext cx="358775" cy="0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218" name="직선 화살표 연결선 49"/>
          <p:cNvCxnSpPr>
            <a:cxnSpLocks noChangeShapeType="1"/>
          </p:cNvCxnSpPr>
          <p:nvPr/>
        </p:nvCxnSpPr>
        <p:spPr bwMode="auto">
          <a:xfrm>
            <a:off x="1692275" y="5497513"/>
            <a:ext cx="358775" cy="0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219" name="직선 화살표 연결선 50"/>
          <p:cNvCxnSpPr>
            <a:cxnSpLocks noChangeShapeType="1"/>
          </p:cNvCxnSpPr>
          <p:nvPr/>
        </p:nvCxnSpPr>
        <p:spPr bwMode="auto">
          <a:xfrm>
            <a:off x="1692275" y="5665788"/>
            <a:ext cx="358775" cy="0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220" name="직선 화살표 연결선 51"/>
          <p:cNvCxnSpPr>
            <a:cxnSpLocks noChangeShapeType="1"/>
          </p:cNvCxnSpPr>
          <p:nvPr/>
        </p:nvCxnSpPr>
        <p:spPr bwMode="auto">
          <a:xfrm>
            <a:off x="1692275" y="5805488"/>
            <a:ext cx="358775" cy="0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221" name="직선 화살표 연결선 52"/>
          <p:cNvCxnSpPr>
            <a:cxnSpLocks noChangeShapeType="1"/>
          </p:cNvCxnSpPr>
          <p:nvPr/>
        </p:nvCxnSpPr>
        <p:spPr bwMode="auto">
          <a:xfrm>
            <a:off x="1692275" y="5983288"/>
            <a:ext cx="358775" cy="0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222" name="직선 화살표 연결선 53"/>
          <p:cNvCxnSpPr>
            <a:cxnSpLocks noChangeShapeType="1"/>
          </p:cNvCxnSpPr>
          <p:nvPr/>
        </p:nvCxnSpPr>
        <p:spPr bwMode="auto">
          <a:xfrm>
            <a:off x="1692275" y="6151563"/>
            <a:ext cx="358775" cy="0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223" name="직선 화살표 연결선 54"/>
          <p:cNvCxnSpPr>
            <a:cxnSpLocks noChangeShapeType="1"/>
          </p:cNvCxnSpPr>
          <p:nvPr/>
        </p:nvCxnSpPr>
        <p:spPr bwMode="auto">
          <a:xfrm>
            <a:off x="2339975" y="4797425"/>
            <a:ext cx="360363" cy="0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224" name="직선 화살표 연결선 55"/>
          <p:cNvCxnSpPr>
            <a:cxnSpLocks noChangeShapeType="1"/>
          </p:cNvCxnSpPr>
          <p:nvPr/>
        </p:nvCxnSpPr>
        <p:spPr bwMode="auto">
          <a:xfrm>
            <a:off x="2339975" y="4975225"/>
            <a:ext cx="360363" cy="0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225" name="직선 화살표 연결선 56"/>
          <p:cNvCxnSpPr>
            <a:cxnSpLocks noChangeShapeType="1"/>
          </p:cNvCxnSpPr>
          <p:nvPr/>
        </p:nvCxnSpPr>
        <p:spPr bwMode="auto">
          <a:xfrm>
            <a:off x="2339975" y="5143500"/>
            <a:ext cx="360363" cy="0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226" name="직선 화살표 연결선 57"/>
          <p:cNvCxnSpPr>
            <a:cxnSpLocks noChangeShapeType="1"/>
          </p:cNvCxnSpPr>
          <p:nvPr/>
        </p:nvCxnSpPr>
        <p:spPr bwMode="auto">
          <a:xfrm>
            <a:off x="2339975" y="5319713"/>
            <a:ext cx="360363" cy="0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227" name="직선 화살표 연결선 58"/>
          <p:cNvCxnSpPr>
            <a:cxnSpLocks noChangeShapeType="1"/>
          </p:cNvCxnSpPr>
          <p:nvPr/>
        </p:nvCxnSpPr>
        <p:spPr bwMode="auto">
          <a:xfrm>
            <a:off x="2339975" y="5497513"/>
            <a:ext cx="360363" cy="0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228" name="직선 화살표 연결선 59"/>
          <p:cNvCxnSpPr>
            <a:cxnSpLocks noChangeShapeType="1"/>
          </p:cNvCxnSpPr>
          <p:nvPr/>
        </p:nvCxnSpPr>
        <p:spPr bwMode="auto">
          <a:xfrm>
            <a:off x="2339975" y="5665788"/>
            <a:ext cx="360363" cy="0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229" name="직선 화살표 연결선 60"/>
          <p:cNvCxnSpPr>
            <a:cxnSpLocks noChangeShapeType="1"/>
          </p:cNvCxnSpPr>
          <p:nvPr/>
        </p:nvCxnSpPr>
        <p:spPr bwMode="auto">
          <a:xfrm>
            <a:off x="2339975" y="5805488"/>
            <a:ext cx="360363" cy="0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230" name="직선 화살표 연결선 61"/>
          <p:cNvCxnSpPr>
            <a:cxnSpLocks noChangeShapeType="1"/>
          </p:cNvCxnSpPr>
          <p:nvPr/>
        </p:nvCxnSpPr>
        <p:spPr bwMode="auto">
          <a:xfrm>
            <a:off x="2339975" y="5983288"/>
            <a:ext cx="360363" cy="0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231" name="직선 화살표 연결선 62"/>
          <p:cNvCxnSpPr>
            <a:cxnSpLocks noChangeShapeType="1"/>
          </p:cNvCxnSpPr>
          <p:nvPr/>
        </p:nvCxnSpPr>
        <p:spPr bwMode="auto">
          <a:xfrm>
            <a:off x="2339975" y="6151563"/>
            <a:ext cx="360363" cy="0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232" name="직선 화살표 연결선 63"/>
          <p:cNvCxnSpPr>
            <a:cxnSpLocks noChangeShapeType="1"/>
          </p:cNvCxnSpPr>
          <p:nvPr/>
        </p:nvCxnSpPr>
        <p:spPr bwMode="auto">
          <a:xfrm>
            <a:off x="8042275" y="6137275"/>
            <a:ext cx="360363" cy="0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233" name="TextBox 49"/>
          <p:cNvSpPr txBox="1">
            <a:spLocks noChangeArrowheads="1"/>
          </p:cNvSpPr>
          <p:nvPr/>
        </p:nvSpPr>
        <p:spPr bwMode="auto">
          <a:xfrm>
            <a:off x="8101013" y="5924550"/>
            <a:ext cx="26511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100" i="0">
                <a:latin typeface="신명조"/>
              </a:rPr>
              <a:t>0</a:t>
            </a:r>
            <a:endParaRPr lang="ko-KR" altLang="en-US" sz="1100" i="0">
              <a:latin typeface="신명조"/>
            </a:endParaRPr>
          </a:p>
        </p:txBody>
      </p:sp>
      <p:sp>
        <p:nvSpPr>
          <p:cNvPr id="49234" name="TextBox 49"/>
          <p:cNvSpPr txBox="1">
            <a:spLocks noChangeArrowheads="1"/>
          </p:cNvSpPr>
          <p:nvPr/>
        </p:nvSpPr>
        <p:spPr bwMode="auto">
          <a:xfrm>
            <a:off x="8101013" y="5534025"/>
            <a:ext cx="26511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100" i="0">
                <a:latin typeface="신명조"/>
              </a:rPr>
              <a:t>1</a:t>
            </a:r>
            <a:endParaRPr lang="ko-KR" altLang="en-US" sz="1100" i="0">
              <a:latin typeface="신명조"/>
            </a:endParaRPr>
          </a:p>
        </p:txBody>
      </p:sp>
      <p:cxnSp>
        <p:nvCxnSpPr>
          <p:cNvPr id="49235" name="직선 화살표 연결선 70"/>
          <p:cNvCxnSpPr>
            <a:cxnSpLocks noChangeShapeType="1"/>
          </p:cNvCxnSpPr>
          <p:nvPr/>
        </p:nvCxnSpPr>
        <p:spPr bwMode="auto">
          <a:xfrm>
            <a:off x="1692275" y="4800600"/>
            <a:ext cx="358775" cy="0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236" name="오른쪽 대괄호 71"/>
          <p:cNvSpPr>
            <a:spLocks/>
          </p:cNvSpPr>
          <p:nvPr/>
        </p:nvSpPr>
        <p:spPr bwMode="auto">
          <a:xfrm>
            <a:off x="7740650" y="4729163"/>
            <a:ext cx="76200" cy="1508125"/>
          </a:xfrm>
          <a:prstGeom prst="rightBracket">
            <a:avLst>
              <a:gd name="adj" fmla="val 843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ko-KR" altLang="en-US" sz="1400">
              <a:latin typeface="신명조"/>
            </a:endParaRPr>
          </a:p>
        </p:txBody>
      </p:sp>
      <p:sp>
        <p:nvSpPr>
          <p:cNvPr id="49237" name="TextBox 49"/>
          <p:cNvSpPr txBox="1">
            <a:spLocks noChangeArrowheads="1"/>
          </p:cNvSpPr>
          <p:nvPr/>
        </p:nvSpPr>
        <p:spPr bwMode="auto">
          <a:xfrm>
            <a:off x="7907338" y="5221288"/>
            <a:ext cx="59213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100" i="0">
                <a:latin typeface="신명조"/>
              </a:rPr>
              <a:t>9 </a:t>
            </a:r>
            <a:r>
              <a:rPr lang="ko-KR" altLang="en-US" sz="1100" i="0">
                <a:latin typeface="신명조"/>
              </a:rPr>
              <a:t>트랙</a:t>
            </a:r>
          </a:p>
        </p:txBody>
      </p:sp>
      <p:cxnSp>
        <p:nvCxnSpPr>
          <p:cNvPr id="49238" name="직선 화살표 연결선 74"/>
          <p:cNvCxnSpPr>
            <a:cxnSpLocks noChangeShapeType="1"/>
          </p:cNvCxnSpPr>
          <p:nvPr/>
        </p:nvCxnSpPr>
        <p:spPr bwMode="auto">
          <a:xfrm>
            <a:off x="5435600" y="4729163"/>
            <a:ext cx="0" cy="1508125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239" name="TextBox 49"/>
          <p:cNvSpPr txBox="1">
            <a:spLocks noChangeArrowheads="1"/>
          </p:cNvSpPr>
          <p:nvPr/>
        </p:nvSpPr>
        <p:spPr bwMode="auto">
          <a:xfrm>
            <a:off x="5584825" y="5343525"/>
            <a:ext cx="70961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100" i="0">
                <a:latin typeface="신명조"/>
              </a:rPr>
              <a:t>0.5 </a:t>
            </a:r>
            <a:r>
              <a:rPr lang="ko-KR" altLang="en-US" sz="1100" i="0">
                <a:latin typeface="신명조"/>
              </a:rPr>
              <a:t>인치</a:t>
            </a:r>
          </a:p>
        </p:txBody>
      </p:sp>
      <p:sp>
        <p:nvSpPr>
          <p:cNvPr id="49240" name="오른쪽 중괄호 77"/>
          <p:cNvSpPr>
            <a:spLocks/>
          </p:cNvSpPr>
          <p:nvPr/>
        </p:nvSpPr>
        <p:spPr bwMode="auto">
          <a:xfrm rot="10800000">
            <a:off x="1298575" y="4797425"/>
            <a:ext cx="90488" cy="1185863"/>
          </a:xfrm>
          <a:prstGeom prst="rightBrace">
            <a:avLst>
              <a:gd name="adj1" fmla="val 8312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ko-KR" altLang="en-US" sz="1400">
              <a:latin typeface="신명조"/>
            </a:endParaRPr>
          </a:p>
        </p:txBody>
      </p:sp>
      <p:sp>
        <p:nvSpPr>
          <p:cNvPr id="49241" name="TextBox 49"/>
          <p:cNvSpPr txBox="1">
            <a:spLocks noChangeArrowheads="1"/>
          </p:cNvSpPr>
          <p:nvPr/>
        </p:nvSpPr>
        <p:spPr bwMode="auto">
          <a:xfrm>
            <a:off x="585788" y="5173663"/>
            <a:ext cx="8112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sz="1100" i="0">
                <a:solidFill>
                  <a:srgbClr val="0000FF"/>
                </a:solidFill>
                <a:latin typeface="신명조"/>
              </a:rPr>
              <a:t>8 bits</a:t>
            </a:r>
          </a:p>
          <a:p>
            <a:pPr algn="ctr" latinLnBrk="0">
              <a:spcBef>
                <a:spcPct val="0"/>
              </a:spcBef>
              <a:buFontTx/>
              <a:buNone/>
            </a:pPr>
            <a:r>
              <a:rPr lang="ko-KR" altLang="en-US" sz="1100" i="0">
                <a:solidFill>
                  <a:srgbClr val="0000FF"/>
                </a:solidFill>
                <a:latin typeface="신명조"/>
              </a:rPr>
              <a:t> </a:t>
            </a:r>
            <a:r>
              <a:rPr lang="en-US" altLang="ko-KR" sz="1100" i="0">
                <a:solidFill>
                  <a:srgbClr val="0000FF"/>
                </a:solidFill>
                <a:latin typeface="신명조"/>
              </a:rPr>
              <a:t>= 1 byte</a:t>
            </a:r>
            <a:endParaRPr lang="ko-KR" altLang="en-US" sz="1100" i="0">
              <a:solidFill>
                <a:srgbClr val="0000FF"/>
              </a:solidFill>
              <a:latin typeface="신명조"/>
            </a:endParaRPr>
          </a:p>
        </p:txBody>
      </p:sp>
      <p:sp>
        <p:nvSpPr>
          <p:cNvPr id="49242" name="TextBox 49"/>
          <p:cNvSpPr txBox="1">
            <a:spLocks noChangeArrowheads="1"/>
          </p:cNvSpPr>
          <p:nvPr/>
        </p:nvSpPr>
        <p:spPr bwMode="auto">
          <a:xfrm>
            <a:off x="604838" y="6019800"/>
            <a:ext cx="81121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sz="1100" i="0">
                <a:solidFill>
                  <a:srgbClr val="0000FF"/>
                </a:solidFill>
                <a:latin typeface="신명조"/>
              </a:rPr>
              <a:t>parity bit</a:t>
            </a:r>
            <a:endParaRPr lang="ko-KR" altLang="en-US" sz="1100" i="0">
              <a:solidFill>
                <a:srgbClr val="0000FF"/>
              </a:solidFill>
              <a:latin typeface="신명조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1076769" y="6520259"/>
            <a:ext cx="6981914" cy="365125"/>
          </a:xfrm>
        </p:spPr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00192"/>
            <a:ext cx="1905000" cy="457200"/>
          </a:xfrm>
        </p:spPr>
        <p:txBody>
          <a:bodyPr/>
          <a:lstStyle/>
          <a:p>
            <a:pPr>
              <a:defRPr/>
            </a:pPr>
            <a:fld id="{C4A761FD-9884-4D2C-AEAF-6DB00F831E15}" type="slidenum">
              <a:rPr lang="en-US" altLang="ko-KR" smtClean="0"/>
              <a:pPr>
                <a:defRPr/>
              </a:pPr>
              <a:t>26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9" name="Picture 2" descr="http://www.icodeguru.com/vc/10book/books/book1/384_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8" y="2351088"/>
            <a:ext cx="44196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0" name="직사각형 4"/>
          <p:cNvSpPr>
            <a:spLocks noChangeArrowheads="1"/>
          </p:cNvSpPr>
          <p:nvPr/>
        </p:nvSpPr>
        <p:spPr bwMode="auto">
          <a:xfrm>
            <a:off x="2141538" y="4365625"/>
            <a:ext cx="55260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400" b="0" i="0">
                <a:solidFill>
                  <a:srgbClr val="0000FF"/>
                </a:solidFill>
                <a:cs typeface="Times New Roman" panose="02020603050405020304" pitchFamily="18" charset="0"/>
              </a:rPr>
              <a:t>Source</a:t>
            </a:r>
            <a:r>
              <a:rPr lang="ko-KR" altLang="en-US" sz="1400" b="0" i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en-US" altLang="ko-KR" sz="1400" b="0" i="0">
                <a:solidFill>
                  <a:srgbClr val="0000FF"/>
                </a:solidFill>
                <a:cs typeface="Times New Roman" panose="02020603050405020304" pitchFamily="18" charset="0"/>
              </a:rPr>
              <a:t>:  </a:t>
            </a:r>
            <a:r>
              <a:rPr lang="ko-KR" altLang="en-US" sz="1400" b="0" i="0">
                <a:solidFill>
                  <a:srgbClr val="0000FF"/>
                </a:solidFill>
                <a:cs typeface="Times New Roman" panose="02020603050405020304" pitchFamily="18" charset="0"/>
              </a:rPr>
              <a:t>http://www.icodeguru.com/vc/10book/books/book1/chap08.htm</a:t>
            </a:r>
          </a:p>
        </p:txBody>
      </p:sp>
      <p:sp>
        <p:nvSpPr>
          <p:cNvPr id="50181" name="Rectangle 1026"/>
          <p:cNvSpPr>
            <a:spLocks noChangeArrowheads="1"/>
          </p:cNvSpPr>
          <p:nvPr/>
        </p:nvSpPr>
        <p:spPr bwMode="auto">
          <a:xfrm>
            <a:off x="2598738" y="661988"/>
            <a:ext cx="4240212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i="0"/>
              <a:t> 2.5 </a:t>
            </a:r>
            <a:r>
              <a:rPr lang="ko-KR" altLang="en-US" sz="2400" i="0"/>
              <a:t>자기 테이프</a:t>
            </a:r>
            <a:r>
              <a:rPr lang="en-US" altLang="ko-KR" sz="2400" i="0"/>
              <a:t>(Cont.)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331788" y="1323975"/>
            <a:ext cx="3016250" cy="34131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r>
              <a:rPr lang="en-US" altLang="ko-KR" i="0" dirty="0">
                <a:solidFill>
                  <a:schemeClr val="bg1"/>
                </a:solidFill>
                <a:latin typeface="+mj-ea"/>
                <a:ea typeface="+mj-ea"/>
              </a:rPr>
              <a:t>2.5.1 </a:t>
            </a:r>
            <a:r>
              <a:rPr lang="ko-KR" altLang="en-US" i="0" dirty="0">
                <a:solidFill>
                  <a:schemeClr val="bg1"/>
                </a:solidFill>
                <a:latin typeface="+mj-ea"/>
                <a:ea typeface="+mj-ea"/>
              </a:rPr>
              <a:t>테이프 저장 장치 구조</a:t>
            </a:r>
            <a:r>
              <a:rPr lang="en-US" altLang="ko-KR" i="0" dirty="0">
                <a:solidFill>
                  <a:schemeClr val="bg1"/>
                </a:solidFill>
                <a:latin typeface="+mj-ea"/>
                <a:ea typeface="+mj-ea"/>
              </a:rPr>
              <a:t>(Cont.)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6400" y="1646238"/>
            <a:ext cx="8388350" cy="48561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i="0" dirty="0"/>
          </a:p>
          <a:p>
            <a:pPr marL="342900" indent="-342900">
              <a:buFont typeface="+mj-lt"/>
              <a:buAutoNum type="arabicParenR"/>
              <a:defRPr/>
            </a:pP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</a:rPr>
              <a:t>특징 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</a:rPr>
              <a:t>(Cont.)</a:t>
            </a:r>
          </a:p>
          <a:p>
            <a:pPr marL="342900" indent="-342900">
              <a:buFont typeface="+mj-lt"/>
              <a:buAutoNum type="arabicParenR"/>
              <a:defRPr/>
            </a:pPr>
            <a:endParaRPr lang="en-US" altLang="ko-KR" i="0" dirty="0"/>
          </a:p>
          <a:p>
            <a:pPr marL="358775" lvl="1" indent="-358775">
              <a:buFont typeface="Arial" panose="020B0604020202020204" pitchFamily="34" charset="0"/>
              <a:buChar char="•"/>
              <a:defRPr/>
            </a:pPr>
            <a:r>
              <a:rPr lang="ko-KR" altLang="en-US" i="0" dirty="0"/>
              <a:t>구동</a:t>
            </a:r>
            <a:r>
              <a:rPr lang="en-US" altLang="ko-KR" i="0" dirty="0"/>
              <a:t> </a:t>
            </a:r>
            <a:r>
              <a:rPr lang="ko-KR" altLang="en-US" i="0" dirty="0"/>
              <a:t>장치</a:t>
            </a:r>
            <a:r>
              <a:rPr lang="en-US" altLang="ko-KR" i="0" dirty="0"/>
              <a:t> </a:t>
            </a:r>
            <a:r>
              <a:rPr lang="ko-KR" altLang="en-US" i="0" dirty="0"/>
              <a:t>구조</a:t>
            </a:r>
            <a:endParaRPr lang="en-US" altLang="ko-KR" i="0" dirty="0"/>
          </a:p>
          <a:p>
            <a:pPr marL="0" lvl="1">
              <a:defRPr/>
            </a:pPr>
            <a:endParaRPr lang="en-US" altLang="ko-KR" i="0" dirty="0"/>
          </a:p>
          <a:p>
            <a:pPr marL="0" lvl="1">
              <a:defRPr/>
            </a:pPr>
            <a:endParaRPr lang="en-US" altLang="ko-KR" i="0" dirty="0"/>
          </a:p>
          <a:p>
            <a:pPr marL="0" lvl="1">
              <a:defRPr/>
            </a:pPr>
            <a:endParaRPr lang="en-US" altLang="ko-KR" i="0" dirty="0"/>
          </a:p>
          <a:p>
            <a:pPr marL="0" lvl="1">
              <a:defRPr/>
            </a:pPr>
            <a:endParaRPr lang="en-US" altLang="ko-KR" i="0" dirty="0"/>
          </a:p>
          <a:p>
            <a:pPr marL="0" lvl="1">
              <a:defRPr/>
            </a:pPr>
            <a:endParaRPr lang="en-US" altLang="ko-KR" i="0" dirty="0"/>
          </a:p>
          <a:p>
            <a:pPr marL="0" lvl="1">
              <a:defRPr/>
            </a:pPr>
            <a:endParaRPr lang="en-US" altLang="ko-KR" i="0" dirty="0"/>
          </a:p>
          <a:p>
            <a:pPr marL="0" lvl="1">
              <a:defRPr/>
            </a:pPr>
            <a:endParaRPr lang="en-US" altLang="ko-KR" i="0" dirty="0"/>
          </a:p>
          <a:p>
            <a:pPr marL="0" lvl="1">
              <a:defRPr/>
            </a:pPr>
            <a:r>
              <a:rPr lang="en-US" altLang="ko-KR" i="0" dirty="0"/>
              <a:t> </a:t>
            </a:r>
          </a:p>
          <a:p>
            <a:pPr marL="358775" lvl="1" indent="-358775">
              <a:buFont typeface="Arial" panose="020B0604020202020204" pitchFamily="34" charset="0"/>
              <a:buChar char="•"/>
              <a:defRPr/>
            </a:pPr>
            <a:endParaRPr lang="en-US" altLang="ko-KR" i="0" dirty="0"/>
          </a:p>
          <a:p>
            <a:pPr marL="358775" lvl="1" indent="-358775">
              <a:buFont typeface="Arial" panose="020B0604020202020204" pitchFamily="34" charset="0"/>
              <a:buChar char="•"/>
              <a:defRPr/>
            </a:pPr>
            <a:endParaRPr lang="en-US" altLang="ko-KR" i="0" dirty="0"/>
          </a:p>
          <a:p>
            <a:pPr marL="358775" lvl="1" indent="-358775">
              <a:buFont typeface="Arial" panose="020B0604020202020204" pitchFamily="34" charset="0"/>
              <a:buChar char="•"/>
              <a:defRPr/>
            </a:pPr>
            <a:r>
              <a:rPr lang="ko-KR" altLang="en-US" i="0" dirty="0" err="1"/>
              <a:t>자화된</a:t>
            </a:r>
            <a:r>
              <a:rPr lang="ko-KR" altLang="en-US" i="0" dirty="0"/>
              <a:t> 방향에 따라 </a:t>
            </a:r>
            <a:r>
              <a:rPr lang="en-US" altLang="ko-KR" i="0" dirty="0"/>
              <a:t>0</a:t>
            </a:r>
            <a:r>
              <a:rPr lang="ko-KR" altLang="en-US" i="0" dirty="0"/>
              <a:t>과 </a:t>
            </a:r>
            <a:r>
              <a:rPr lang="en-US" altLang="ko-KR" i="0" dirty="0"/>
              <a:t>1</a:t>
            </a:r>
            <a:r>
              <a:rPr lang="ko-KR" altLang="en-US" i="0" dirty="0"/>
              <a:t>로 구분</a:t>
            </a:r>
            <a:endParaRPr lang="en-US" altLang="ko-KR" i="0" dirty="0"/>
          </a:p>
          <a:p>
            <a:pPr marL="358775" lvl="1" indent="-358775">
              <a:buFont typeface="Arial" panose="020B0604020202020204" pitchFamily="34" charset="0"/>
              <a:buChar char="•"/>
              <a:defRPr/>
            </a:pPr>
            <a:r>
              <a:rPr lang="ko-KR" altLang="en-US" i="0" dirty="0"/>
              <a:t>기록 </a:t>
            </a:r>
            <a:r>
              <a:rPr lang="en-US" altLang="ko-KR" i="0" dirty="0"/>
              <a:t>: </a:t>
            </a:r>
            <a:r>
              <a:rPr lang="ko-KR" altLang="en-US" i="0" dirty="0"/>
              <a:t>코일에 의해 </a:t>
            </a:r>
            <a:r>
              <a:rPr lang="ko-KR" altLang="en-US" i="0" dirty="0" err="1"/>
              <a:t>자화</a:t>
            </a:r>
            <a:r>
              <a:rPr lang="en-US" altLang="ko-KR" i="0" dirty="0"/>
              <a:t>, </a:t>
            </a:r>
            <a:r>
              <a:rPr lang="ko-KR" altLang="en-US" i="0" dirty="0"/>
              <a:t>판독 </a:t>
            </a:r>
            <a:r>
              <a:rPr lang="en-US" altLang="ko-KR" i="0" dirty="0"/>
              <a:t>: </a:t>
            </a:r>
            <a:r>
              <a:rPr lang="ko-KR" altLang="en-US" i="0" dirty="0" err="1"/>
              <a:t>자화</a:t>
            </a:r>
            <a:r>
              <a:rPr lang="ko-KR" altLang="en-US" i="0" dirty="0"/>
              <a:t> 방향에 따른 유도 전류에 의해 감지</a:t>
            </a:r>
            <a:endParaRPr lang="en-US" altLang="ko-KR" i="0" dirty="0"/>
          </a:p>
          <a:p>
            <a:pPr marL="358775" lvl="1" indent="-358775">
              <a:buFont typeface="Arial" panose="020B0604020202020204" pitchFamily="34" charset="0"/>
              <a:buChar char="•"/>
              <a:defRPr/>
            </a:pPr>
            <a:endParaRPr lang="en-US" altLang="ko-KR" i="0" dirty="0"/>
          </a:p>
          <a:p>
            <a:pPr marL="358775" lvl="1" indent="-358775">
              <a:buFont typeface="Arial" panose="020B0604020202020204" pitchFamily="34" charset="0"/>
              <a:buChar char="•"/>
              <a:defRPr/>
            </a:pPr>
            <a:r>
              <a:rPr lang="ko-KR" altLang="en-US" i="0" dirty="0"/>
              <a:t>관련 단위</a:t>
            </a:r>
            <a:endParaRPr lang="en-US" altLang="ko-KR" i="0" dirty="0"/>
          </a:p>
          <a:p>
            <a:pPr marL="358775" lvl="1" indent="-358775">
              <a:buFontTx/>
              <a:buChar char="−"/>
              <a:defRPr/>
            </a:pPr>
            <a:r>
              <a:rPr lang="en-US" altLang="ko-KR" i="0" dirty="0" err="1"/>
              <a:t>ips</a:t>
            </a:r>
            <a:r>
              <a:rPr lang="en-US" altLang="ko-KR" i="0" dirty="0"/>
              <a:t> (inch per second) : </a:t>
            </a:r>
            <a:r>
              <a:rPr lang="ko-KR" altLang="en-US" i="0" dirty="0"/>
              <a:t>초당 헤드를 통과하는 테이프</a:t>
            </a:r>
            <a:r>
              <a:rPr lang="en-US" altLang="ko-KR" i="0" dirty="0"/>
              <a:t> </a:t>
            </a:r>
            <a:r>
              <a:rPr lang="ko-KR" altLang="en-US" i="0" dirty="0"/>
              <a:t>속도</a:t>
            </a:r>
            <a:r>
              <a:rPr lang="en-US" altLang="ko-KR" i="0" dirty="0"/>
              <a:t>. </a:t>
            </a:r>
            <a:r>
              <a:rPr lang="ko-KR" altLang="en-US" i="0" dirty="0"/>
              <a:t>단위는 </a:t>
            </a:r>
            <a:r>
              <a:rPr lang="en-US" altLang="ko-KR" i="0" dirty="0"/>
              <a:t>inch.  (</a:t>
            </a:r>
            <a:r>
              <a:rPr lang="ko-KR" altLang="en-US" i="0" dirty="0"/>
              <a:t>보통 </a:t>
            </a:r>
            <a:r>
              <a:rPr lang="en-US" altLang="ko-KR" i="0" dirty="0"/>
              <a:t>200 </a:t>
            </a:r>
            <a:r>
              <a:rPr lang="en-US" altLang="ko-KR" i="0" dirty="0" err="1"/>
              <a:t>ips</a:t>
            </a:r>
            <a:r>
              <a:rPr lang="en-US" altLang="ko-KR" i="0" dirty="0"/>
              <a:t>)</a:t>
            </a:r>
          </a:p>
          <a:p>
            <a:pPr marL="358775" lvl="1" indent="-358775">
              <a:buFontTx/>
              <a:buChar char="−"/>
              <a:defRPr/>
            </a:pPr>
            <a:r>
              <a:rPr lang="en-US" altLang="ko-KR" i="0" dirty="0"/>
              <a:t>bpi (bits per inch) : 1 </a:t>
            </a:r>
            <a:r>
              <a:rPr lang="ko-KR" altLang="en-US" i="0" dirty="0"/>
              <a:t>인치당</a:t>
            </a:r>
            <a:r>
              <a:rPr lang="en-US" altLang="ko-KR" i="0" dirty="0"/>
              <a:t> </a:t>
            </a:r>
            <a:r>
              <a:rPr lang="ko-KR" altLang="en-US" i="0" dirty="0"/>
              <a:t>기록된 </a:t>
            </a:r>
            <a:r>
              <a:rPr lang="en-US" altLang="ko-KR" i="0" dirty="0"/>
              <a:t>bit </a:t>
            </a:r>
            <a:r>
              <a:rPr lang="ko-KR" altLang="en-US" i="0" dirty="0"/>
              <a:t>수 </a:t>
            </a:r>
            <a:endParaRPr lang="en-US" altLang="ko-KR" i="0" dirty="0"/>
          </a:p>
          <a:p>
            <a:pPr marL="0" lvl="1">
              <a:defRPr/>
            </a:pPr>
            <a:r>
              <a:rPr lang="en-US" altLang="ko-KR" i="0" dirty="0"/>
              <a:t>      (1 byte = 8bits </a:t>
            </a:r>
            <a:r>
              <a:rPr lang="ko-KR" altLang="en-US" i="0" dirty="0"/>
              <a:t>가 수직으로</a:t>
            </a:r>
            <a:r>
              <a:rPr lang="en-US" altLang="ko-KR" i="0" dirty="0"/>
              <a:t> </a:t>
            </a:r>
            <a:r>
              <a:rPr lang="ko-KR" altLang="en-US" i="0" dirty="0"/>
              <a:t>기록되므로 </a:t>
            </a:r>
            <a:r>
              <a:rPr lang="en-US" altLang="ko-KR" i="0" dirty="0"/>
              <a:t>byte</a:t>
            </a:r>
            <a:r>
              <a:rPr lang="ko-KR" altLang="en-US" i="0" dirty="0"/>
              <a:t> 수와 같음</a:t>
            </a:r>
            <a:r>
              <a:rPr lang="en-US" altLang="ko-KR" i="0" dirty="0"/>
              <a:t>)</a:t>
            </a:r>
          </a:p>
          <a:p>
            <a:pPr marL="0" lvl="1">
              <a:defRPr/>
            </a:pPr>
            <a:r>
              <a:rPr lang="en-US" altLang="ko-KR" i="0" dirty="0"/>
              <a:t>      </a:t>
            </a:r>
            <a:r>
              <a:rPr lang="ko-KR" altLang="en-US" i="0" dirty="0"/>
              <a:t>종류 </a:t>
            </a:r>
            <a:r>
              <a:rPr lang="en-US" altLang="ko-KR" i="0" dirty="0"/>
              <a:t>: 1,600bpi, 6,250bpi, 30,000bpi(</a:t>
            </a:r>
            <a:r>
              <a:rPr lang="ko-KR" altLang="en-US" i="0" dirty="0"/>
              <a:t>최근</a:t>
            </a:r>
            <a:r>
              <a:rPr lang="en-US" altLang="ko-KR" i="0" dirty="0"/>
              <a:t>)</a:t>
            </a:r>
          </a:p>
          <a:p>
            <a:pPr marL="0" lvl="1">
              <a:defRPr/>
            </a:pPr>
            <a:endParaRPr lang="en-US" altLang="ko-KR" i="0" dirty="0"/>
          </a:p>
          <a:p>
            <a:pPr marL="358775" lvl="1" indent="-358775">
              <a:buFontTx/>
              <a:buChar char="−"/>
              <a:defRPr/>
            </a:pPr>
            <a:endParaRPr lang="en-US" altLang="ko-KR" i="0" dirty="0"/>
          </a:p>
          <a:p>
            <a:pPr marL="358775" lvl="1" indent="-358775">
              <a:buFontTx/>
              <a:buChar char="−"/>
              <a:defRPr/>
            </a:pPr>
            <a:endParaRPr lang="en-US" altLang="ko-KR" i="0" dirty="0"/>
          </a:p>
          <a:p>
            <a:pPr marL="182563" indent="-182563">
              <a:defRPr/>
            </a:pPr>
            <a:r>
              <a:rPr lang="ko-KR" altLang="en-US" i="0" dirty="0"/>
              <a:t>             </a:t>
            </a:r>
            <a:endParaRPr lang="en-US" altLang="ko-KR" i="0" dirty="0"/>
          </a:p>
        </p:txBody>
      </p:sp>
      <p:sp>
        <p:nvSpPr>
          <p:cNvPr id="10" name="자유형 9"/>
          <p:cNvSpPr/>
          <p:nvPr/>
        </p:nvSpPr>
        <p:spPr bwMode="auto">
          <a:xfrm>
            <a:off x="406400" y="300038"/>
            <a:ext cx="2005013" cy="915987"/>
          </a:xfrm>
          <a:custGeom>
            <a:avLst/>
            <a:gdLst>
              <a:gd name="connsiteX0" fmla="*/ 444132 w 2005208"/>
              <a:gd name="connsiteY0" fmla="*/ 579 h 915069"/>
              <a:gd name="connsiteX1" fmla="*/ 846159 w 2005208"/>
              <a:gd name="connsiteY1" fmla="*/ 182962 h 915069"/>
              <a:gd name="connsiteX2" fmla="*/ 934755 w 2005208"/>
              <a:gd name="connsiteY2" fmla="*/ 480207 h 915069"/>
              <a:gd name="connsiteX3" fmla="*/ 910368 w 2005208"/>
              <a:gd name="connsiteY3" fmla="*/ 570613 h 915069"/>
              <a:gd name="connsiteX4" fmla="*/ 1033100 w 2005208"/>
              <a:gd name="connsiteY4" fmla="*/ 573875 h 915069"/>
              <a:gd name="connsiteX5" fmla="*/ 1357136 w 2005208"/>
              <a:gd name="connsiteY5" fmla="*/ 531226 h 915069"/>
              <a:gd name="connsiteX6" fmla="*/ 1681172 w 2005208"/>
              <a:gd name="connsiteY6" fmla="*/ 488577 h 915069"/>
              <a:gd name="connsiteX7" fmla="*/ 2005208 w 2005208"/>
              <a:gd name="connsiteY7" fmla="*/ 531226 h 915069"/>
              <a:gd name="connsiteX8" fmla="*/ 2005208 w 2005208"/>
              <a:gd name="connsiteY8" fmla="*/ 872420 h 915069"/>
              <a:gd name="connsiteX9" fmla="*/ 1681172 w 2005208"/>
              <a:gd name="connsiteY9" fmla="*/ 829771 h 915069"/>
              <a:gd name="connsiteX10" fmla="*/ 1357136 w 2005208"/>
              <a:gd name="connsiteY10" fmla="*/ 872420 h 915069"/>
              <a:gd name="connsiteX11" fmla="*/ 1033100 w 2005208"/>
              <a:gd name="connsiteY11" fmla="*/ 915069 h 915069"/>
              <a:gd name="connsiteX12" fmla="*/ 803958 w 2005208"/>
              <a:gd name="connsiteY12" fmla="*/ 902573 h 915069"/>
              <a:gd name="connsiteX13" fmla="*/ 746848 w 2005208"/>
              <a:gd name="connsiteY13" fmla="*/ 891422 h 915069"/>
              <a:gd name="connsiteX14" fmla="*/ 468105 w 2005208"/>
              <a:gd name="connsiteY14" fmla="*/ 891422 h 915069"/>
              <a:gd name="connsiteX15" fmla="*/ 10564 w 2005208"/>
              <a:gd name="connsiteY15" fmla="*/ 539652 h 915069"/>
              <a:gd name="connsiteX16" fmla="*/ 291237 w 2005208"/>
              <a:gd name="connsiteY16" fmla="*/ 33082 h 915069"/>
              <a:gd name="connsiteX17" fmla="*/ 444132 w 2005208"/>
              <a:gd name="connsiteY17" fmla="*/ 579 h 91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005208" h="915069">
                <a:moveTo>
                  <a:pt x="444132" y="579"/>
                </a:moveTo>
                <a:cubicBezTo>
                  <a:pt x="598487" y="-6931"/>
                  <a:pt x="751040" y="58872"/>
                  <a:pt x="846159" y="182962"/>
                </a:cubicBezTo>
                <a:cubicBezTo>
                  <a:pt x="914143" y="271652"/>
                  <a:pt x="943139" y="377310"/>
                  <a:pt x="934755" y="480207"/>
                </a:cubicBezTo>
                <a:lnTo>
                  <a:pt x="910368" y="570613"/>
                </a:lnTo>
                <a:lnTo>
                  <a:pt x="1033100" y="573875"/>
                </a:lnTo>
                <a:cubicBezTo>
                  <a:pt x="1212098" y="573875"/>
                  <a:pt x="1357136" y="554769"/>
                  <a:pt x="1357136" y="531226"/>
                </a:cubicBezTo>
                <a:cubicBezTo>
                  <a:pt x="1357136" y="507684"/>
                  <a:pt x="1502175" y="488577"/>
                  <a:pt x="1681172" y="488577"/>
                </a:cubicBezTo>
                <a:cubicBezTo>
                  <a:pt x="1860170" y="488577"/>
                  <a:pt x="2005208" y="507684"/>
                  <a:pt x="2005208" y="531226"/>
                </a:cubicBezTo>
                <a:lnTo>
                  <a:pt x="2005208" y="872420"/>
                </a:lnTo>
                <a:cubicBezTo>
                  <a:pt x="2005208" y="848878"/>
                  <a:pt x="1860170" y="829771"/>
                  <a:pt x="1681172" y="829771"/>
                </a:cubicBezTo>
                <a:cubicBezTo>
                  <a:pt x="1502175" y="829771"/>
                  <a:pt x="1357136" y="848878"/>
                  <a:pt x="1357136" y="872420"/>
                </a:cubicBezTo>
                <a:cubicBezTo>
                  <a:pt x="1357136" y="895962"/>
                  <a:pt x="1212098" y="915069"/>
                  <a:pt x="1033100" y="915069"/>
                </a:cubicBezTo>
                <a:cubicBezTo>
                  <a:pt x="943601" y="915069"/>
                  <a:pt x="862592" y="910292"/>
                  <a:pt x="803958" y="902573"/>
                </a:cubicBezTo>
                <a:lnTo>
                  <a:pt x="746848" y="891422"/>
                </a:lnTo>
                <a:lnTo>
                  <a:pt x="468105" y="891422"/>
                </a:lnTo>
                <a:cubicBezTo>
                  <a:pt x="247617" y="891422"/>
                  <a:pt x="57029" y="744892"/>
                  <a:pt x="10564" y="539652"/>
                </a:cubicBezTo>
                <a:cubicBezTo>
                  <a:pt x="-37279" y="328324"/>
                  <a:pt x="81042" y="114774"/>
                  <a:pt x="291237" y="33082"/>
                </a:cubicBezTo>
                <a:cubicBezTo>
                  <a:pt x="341029" y="13731"/>
                  <a:pt x="392680" y="3082"/>
                  <a:pt x="444132" y="579"/>
                </a:cubicBezTo>
                <a:close/>
              </a:path>
            </a:pathLst>
          </a:custGeom>
          <a:solidFill>
            <a:srgbClr val="00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endParaRPr lang="ko-KR" altLang="en-US" sz="1200" dirty="0" err="1">
              <a:latin typeface="+mj-ea"/>
              <a:ea typeface="+mj-ea"/>
            </a:endParaRPr>
          </a:p>
        </p:txBody>
      </p:sp>
      <p:sp>
        <p:nvSpPr>
          <p:cNvPr id="11" name="원형 10"/>
          <p:cNvSpPr/>
          <p:nvPr/>
        </p:nvSpPr>
        <p:spPr bwMode="auto">
          <a:xfrm>
            <a:off x="477838" y="358775"/>
            <a:ext cx="865187" cy="774700"/>
          </a:xfrm>
          <a:prstGeom prst="pie">
            <a:avLst>
              <a:gd name="adj1" fmla="val 13304979"/>
              <a:gd name="adj2" fmla="val 162000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endParaRPr lang="ko-KR" altLang="en-US" sz="1200" dirty="0" err="1">
              <a:latin typeface="+mj-ea"/>
              <a:ea typeface="+mj-ea"/>
            </a:endParaRPr>
          </a:p>
        </p:txBody>
      </p:sp>
      <p:sp>
        <p:nvSpPr>
          <p:cNvPr id="12" name="원형 11"/>
          <p:cNvSpPr/>
          <p:nvPr/>
        </p:nvSpPr>
        <p:spPr bwMode="auto">
          <a:xfrm rot="17015376">
            <a:off x="488950" y="377825"/>
            <a:ext cx="863600" cy="774700"/>
          </a:xfrm>
          <a:prstGeom prst="pie">
            <a:avLst>
              <a:gd name="adj1" fmla="val 13304979"/>
              <a:gd name="adj2" fmla="val 162000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endParaRPr lang="ko-KR" altLang="en-US" sz="1200" dirty="0" err="1">
              <a:latin typeface="+mj-ea"/>
              <a:ea typeface="+mj-ea"/>
            </a:endParaRPr>
          </a:p>
        </p:txBody>
      </p:sp>
      <p:sp>
        <p:nvSpPr>
          <p:cNvPr id="13" name="원형 12"/>
          <p:cNvSpPr/>
          <p:nvPr/>
        </p:nvSpPr>
        <p:spPr bwMode="auto">
          <a:xfrm rot="11680148">
            <a:off x="477838" y="358775"/>
            <a:ext cx="865187" cy="774700"/>
          </a:xfrm>
          <a:prstGeom prst="pie">
            <a:avLst>
              <a:gd name="adj1" fmla="val 13304979"/>
              <a:gd name="adj2" fmla="val 162000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endParaRPr lang="ko-KR" altLang="en-US" sz="1200" dirty="0" err="1">
              <a:latin typeface="+mj-ea"/>
              <a:ea typeface="+mj-ea"/>
            </a:endParaRPr>
          </a:p>
        </p:txBody>
      </p:sp>
      <p:sp>
        <p:nvSpPr>
          <p:cNvPr id="14" name="원형 13"/>
          <p:cNvSpPr/>
          <p:nvPr/>
        </p:nvSpPr>
        <p:spPr bwMode="auto">
          <a:xfrm rot="6319007">
            <a:off x="462757" y="383381"/>
            <a:ext cx="863600" cy="776287"/>
          </a:xfrm>
          <a:prstGeom prst="pie">
            <a:avLst>
              <a:gd name="adj1" fmla="val 13304979"/>
              <a:gd name="adj2" fmla="val 162000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endParaRPr lang="ko-KR" altLang="en-US" sz="1200" dirty="0" err="1">
              <a:latin typeface="+mj-ea"/>
              <a:ea typeface="+mj-e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1076769" y="6520259"/>
            <a:ext cx="6981914" cy="365125"/>
          </a:xfrm>
        </p:spPr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00192"/>
            <a:ext cx="1905000" cy="457200"/>
          </a:xfrm>
        </p:spPr>
        <p:txBody>
          <a:bodyPr/>
          <a:lstStyle/>
          <a:p>
            <a:pPr>
              <a:defRPr/>
            </a:pPr>
            <a:fld id="{C4A761FD-9884-4D2C-AEAF-6DB00F831E15}" type="slidenum">
              <a:rPr lang="en-US" altLang="ko-KR" smtClean="0"/>
              <a:pPr>
                <a:defRPr/>
              </a:pPr>
              <a:t>27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1026"/>
          <p:cNvSpPr>
            <a:spLocks noChangeArrowheads="1"/>
          </p:cNvSpPr>
          <p:nvPr/>
        </p:nvSpPr>
        <p:spPr bwMode="auto">
          <a:xfrm>
            <a:off x="2598738" y="661988"/>
            <a:ext cx="4240212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i="0"/>
              <a:t> 2.5 </a:t>
            </a:r>
            <a:r>
              <a:rPr lang="ko-KR" altLang="en-US" sz="2400" i="0"/>
              <a:t>자기 테이프</a:t>
            </a:r>
            <a:r>
              <a:rPr lang="en-US" altLang="ko-KR" sz="2400" i="0"/>
              <a:t>(Cont.)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331788" y="1323975"/>
            <a:ext cx="3016250" cy="34131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r>
              <a:rPr lang="en-US" altLang="ko-KR" i="0" dirty="0">
                <a:solidFill>
                  <a:schemeClr val="bg1"/>
                </a:solidFill>
                <a:latin typeface="+mj-ea"/>
                <a:ea typeface="+mj-ea"/>
              </a:rPr>
              <a:t>2.5.1 </a:t>
            </a:r>
            <a:r>
              <a:rPr lang="ko-KR" altLang="en-US" i="0" dirty="0">
                <a:solidFill>
                  <a:schemeClr val="bg1"/>
                </a:solidFill>
                <a:latin typeface="+mj-ea"/>
                <a:ea typeface="+mj-ea"/>
              </a:rPr>
              <a:t>테이프 저장 장치 구조</a:t>
            </a:r>
            <a:r>
              <a:rPr lang="en-US" altLang="ko-KR" i="0" dirty="0">
                <a:solidFill>
                  <a:schemeClr val="bg1"/>
                </a:solidFill>
                <a:latin typeface="+mj-ea"/>
                <a:ea typeface="+mj-ea"/>
              </a:rPr>
              <a:t>(Cont.)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06605" y="1646539"/>
            <a:ext cx="8388000" cy="4856400"/>
          </a:xfrm>
          <a:prstGeom prst="rect">
            <a:avLst/>
          </a:prstGeom>
          <a:blipFill>
            <a:blip r:embed="rId2"/>
            <a:stretch>
              <a:fillRect l="-290"/>
            </a:stretch>
          </a:blipFill>
          <a:ln>
            <a:solidFill>
              <a:schemeClr val="tx1"/>
            </a:solidFill>
          </a:ln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8" name="자유형 7"/>
          <p:cNvSpPr/>
          <p:nvPr/>
        </p:nvSpPr>
        <p:spPr bwMode="auto">
          <a:xfrm>
            <a:off x="406400" y="300038"/>
            <a:ext cx="2005013" cy="915987"/>
          </a:xfrm>
          <a:custGeom>
            <a:avLst/>
            <a:gdLst>
              <a:gd name="connsiteX0" fmla="*/ 444132 w 2005208"/>
              <a:gd name="connsiteY0" fmla="*/ 579 h 915069"/>
              <a:gd name="connsiteX1" fmla="*/ 846159 w 2005208"/>
              <a:gd name="connsiteY1" fmla="*/ 182962 h 915069"/>
              <a:gd name="connsiteX2" fmla="*/ 934755 w 2005208"/>
              <a:gd name="connsiteY2" fmla="*/ 480207 h 915069"/>
              <a:gd name="connsiteX3" fmla="*/ 910368 w 2005208"/>
              <a:gd name="connsiteY3" fmla="*/ 570613 h 915069"/>
              <a:gd name="connsiteX4" fmla="*/ 1033100 w 2005208"/>
              <a:gd name="connsiteY4" fmla="*/ 573875 h 915069"/>
              <a:gd name="connsiteX5" fmla="*/ 1357136 w 2005208"/>
              <a:gd name="connsiteY5" fmla="*/ 531226 h 915069"/>
              <a:gd name="connsiteX6" fmla="*/ 1681172 w 2005208"/>
              <a:gd name="connsiteY6" fmla="*/ 488577 h 915069"/>
              <a:gd name="connsiteX7" fmla="*/ 2005208 w 2005208"/>
              <a:gd name="connsiteY7" fmla="*/ 531226 h 915069"/>
              <a:gd name="connsiteX8" fmla="*/ 2005208 w 2005208"/>
              <a:gd name="connsiteY8" fmla="*/ 872420 h 915069"/>
              <a:gd name="connsiteX9" fmla="*/ 1681172 w 2005208"/>
              <a:gd name="connsiteY9" fmla="*/ 829771 h 915069"/>
              <a:gd name="connsiteX10" fmla="*/ 1357136 w 2005208"/>
              <a:gd name="connsiteY10" fmla="*/ 872420 h 915069"/>
              <a:gd name="connsiteX11" fmla="*/ 1033100 w 2005208"/>
              <a:gd name="connsiteY11" fmla="*/ 915069 h 915069"/>
              <a:gd name="connsiteX12" fmla="*/ 803958 w 2005208"/>
              <a:gd name="connsiteY12" fmla="*/ 902573 h 915069"/>
              <a:gd name="connsiteX13" fmla="*/ 746848 w 2005208"/>
              <a:gd name="connsiteY13" fmla="*/ 891422 h 915069"/>
              <a:gd name="connsiteX14" fmla="*/ 468105 w 2005208"/>
              <a:gd name="connsiteY14" fmla="*/ 891422 h 915069"/>
              <a:gd name="connsiteX15" fmla="*/ 10564 w 2005208"/>
              <a:gd name="connsiteY15" fmla="*/ 539652 h 915069"/>
              <a:gd name="connsiteX16" fmla="*/ 291237 w 2005208"/>
              <a:gd name="connsiteY16" fmla="*/ 33082 h 915069"/>
              <a:gd name="connsiteX17" fmla="*/ 444132 w 2005208"/>
              <a:gd name="connsiteY17" fmla="*/ 579 h 91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005208" h="915069">
                <a:moveTo>
                  <a:pt x="444132" y="579"/>
                </a:moveTo>
                <a:cubicBezTo>
                  <a:pt x="598487" y="-6931"/>
                  <a:pt x="751040" y="58872"/>
                  <a:pt x="846159" y="182962"/>
                </a:cubicBezTo>
                <a:cubicBezTo>
                  <a:pt x="914143" y="271652"/>
                  <a:pt x="943139" y="377310"/>
                  <a:pt x="934755" y="480207"/>
                </a:cubicBezTo>
                <a:lnTo>
                  <a:pt x="910368" y="570613"/>
                </a:lnTo>
                <a:lnTo>
                  <a:pt x="1033100" y="573875"/>
                </a:lnTo>
                <a:cubicBezTo>
                  <a:pt x="1212098" y="573875"/>
                  <a:pt x="1357136" y="554769"/>
                  <a:pt x="1357136" y="531226"/>
                </a:cubicBezTo>
                <a:cubicBezTo>
                  <a:pt x="1357136" y="507684"/>
                  <a:pt x="1502175" y="488577"/>
                  <a:pt x="1681172" y="488577"/>
                </a:cubicBezTo>
                <a:cubicBezTo>
                  <a:pt x="1860170" y="488577"/>
                  <a:pt x="2005208" y="507684"/>
                  <a:pt x="2005208" y="531226"/>
                </a:cubicBezTo>
                <a:lnTo>
                  <a:pt x="2005208" y="872420"/>
                </a:lnTo>
                <a:cubicBezTo>
                  <a:pt x="2005208" y="848878"/>
                  <a:pt x="1860170" y="829771"/>
                  <a:pt x="1681172" y="829771"/>
                </a:cubicBezTo>
                <a:cubicBezTo>
                  <a:pt x="1502175" y="829771"/>
                  <a:pt x="1357136" y="848878"/>
                  <a:pt x="1357136" y="872420"/>
                </a:cubicBezTo>
                <a:cubicBezTo>
                  <a:pt x="1357136" y="895962"/>
                  <a:pt x="1212098" y="915069"/>
                  <a:pt x="1033100" y="915069"/>
                </a:cubicBezTo>
                <a:cubicBezTo>
                  <a:pt x="943601" y="915069"/>
                  <a:pt x="862592" y="910292"/>
                  <a:pt x="803958" y="902573"/>
                </a:cubicBezTo>
                <a:lnTo>
                  <a:pt x="746848" y="891422"/>
                </a:lnTo>
                <a:lnTo>
                  <a:pt x="468105" y="891422"/>
                </a:lnTo>
                <a:cubicBezTo>
                  <a:pt x="247617" y="891422"/>
                  <a:pt x="57029" y="744892"/>
                  <a:pt x="10564" y="539652"/>
                </a:cubicBezTo>
                <a:cubicBezTo>
                  <a:pt x="-37279" y="328324"/>
                  <a:pt x="81042" y="114774"/>
                  <a:pt x="291237" y="33082"/>
                </a:cubicBezTo>
                <a:cubicBezTo>
                  <a:pt x="341029" y="13731"/>
                  <a:pt x="392680" y="3082"/>
                  <a:pt x="444132" y="579"/>
                </a:cubicBezTo>
                <a:close/>
              </a:path>
            </a:pathLst>
          </a:custGeom>
          <a:solidFill>
            <a:srgbClr val="00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endParaRPr lang="ko-KR" altLang="en-US" sz="1200" dirty="0" err="1">
              <a:latin typeface="+mj-ea"/>
              <a:ea typeface="+mj-ea"/>
            </a:endParaRPr>
          </a:p>
        </p:txBody>
      </p:sp>
      <p:sp>
        <p:nvSpPr>
          <p:cNvPr id="9" name="원형 8"/>
          <p:cNvSpPr/>
          <p:nvPr/>
        </p:nvSpPr>
        <p:spPr bwMode="auto">
          <a:xfrm>
            <a:off x="477838" y="358775"/>
            <a:ext cx="865187" cy="774700"/>
          </a:xfrm>
          <a:prstGeom prst="pie">
            <a:avLst>
              <a:gd name="adj1" fmla="val 13304979"/>
              <a:gd name="adj2" fmla="val 162000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endParaRPr lang="ko-KR" altLang="en-US" sz="1200" dirty="0" err="1">
              <a:latin typeface="+mj-ea"/>
              <a:ea typeface="+mj-ea"/>
            </a:endParaRPr>
          </a:p>
        </p:txBody>
      </p:sp>
      <p:sp>
        <p:nvSpPr>
          <p:cNvPr id="10" name="원형 9"/>
          <p:cNvSpPr/>
          <p:nvPr/>
        </p:nvSpPr>
        <p:spPr bwMode="auto">
          <a:xfrm rot="17015376">
            <a:off x="488950" y="377825"/>
            <a:ext cx="863600" cy="774700"/>
          </a:xfrm>
          <a:prstGeom prst="pie">
            <a:avLst>
              <a:gd name="adj1" fmla="val 13304979"/>
              <a:gd name="adj2" fmla="val 162000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endParaRPr lang="ko-KR" altLang="en-US" sz="1200" dirty="0" err="1">
              <a:latin typeface="+mj-ea"/>
              <a:ea typeface="+mj-ea"/>
            </a:endParaRPr>
          </a:p>
        </p:txBody>
      </p:sp>
      <p:sp>
        <p:nvSpPr>
          <p:cNvPr id="11" name="원형 10"/>
          <p:cNvSpPr/>
          <p:nvPr/>
        </p:nvSpPr>
        <p:spPr bwMode="auto">
          <a:xfrm rot="11680148">
            <a:off x="477838" y="358775"/>
            <a:ext cx="865187" cy="774700"/>
          </a:xfrm>
          <a:prstGeom prst="pie">
            <a:avLst>
              <a:gd name="adj1" fmla="val 13304979"/>
              <a:gd name="adj2" fmla="val 162000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endParaRPr lang="ko-KR" altLang="en-US" sz="1200" dirty="0" err="1">
              <a:latin typeface="+mj-ea"/>
              <a:ea typeface="+mj-ea"/>
            </a:endParaRPr>
          </a:p>
        </p:txBody>
      </p:sp>
      <p:sp>
        <p:nvSpPr>
          <p:cNvPr id="12" name="원형 11"/>
          <p:cNvSpPr/>
          <p:nvPr/>
        </p:nvSpPr>
        <p:spPr bwMode="auto">
          <a:xfrm rot="6319007">
            <a:off x="462757" y="383381"/>
            <a:ext cx="863600" cy="776287"/>
          </a:xfrm>
          <a:prstGeom prst="pie">
            <a:avLst>
              <a:gd name="adj1" fmla="val 13304979"/>
              <a:gd name="adj2" fmla="val 162000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endParaRPr lang="ko-KR" altLang="en-US" sz="1200" dirty="0" err="1">
              <a:latin typeface="+mj-ea"/>
              <a:ea typeface="+mj-ea"/>
            </a:endParaRPr>
          </a:p>
        </p:txBody>
      </p:sp>
      <p:pic>
        <p:nvPicPr>
          <p:cNvPr id="512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420938"/>
            <a:ext cx="5759450" cy="255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1076769" y="6520259"/>
            <a:ext cx="6981914" cy="365125"/>
          </a:xfrm>
        </p:spPr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00192"/>
            <a:ext cx="1905000" cy="457200"/>
          </a:xfrm>
        </p:spPr>
        <p:txBody>
          <a:bodyPr/>
          <a:lstStyle/>
          <a:p>
            <a:pPr>
              <a:defRPr/>
            </a:pPr>
            <a:fld id="{C4A761FD-9884-4D2C-AEAF-6DB00F831E15}" type="slidenum">
              <a:rPr lang="en-US" altLang="ko-KR" smtClean="0"/>
              <a:pPr>
                <a:defRPr/>
              </a:pPr>
              <a:t>28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1026"/>
          <p:cNvSpPr>
            <a:spLocks noChangeArrowheads="1"/>
          </p:cNvSpPr>
          <p:nvPr/>
        </p:nvSpPr>
        <p:spPr bwMode="auto">
          <a:xfrm>
            <a:off x="2598738" y="661988"/>
            <a:ext cx="4240212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i="0"/>
              <a:t> 2.5 </a:t>
            </a:r>
            <a:r>
              <a:rPr lang="ko-KR" altLang="en-US" sz="2400" i="0"/>
              <a:t>자기 테이프</a:t>
            </a:r>
            <a:r>
              <a:rPr lang="en-US" altLang="ko-KR" sz="2400" i="0"/>
              <a:t>(Cont.)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331788" y="1323975"/>
            <a:ext cx="3016250" cy="34131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r>
              <a:rPr lang="en-US" altLang="ko-KR" i="0" dirty="0">
                <a:solidFill>
                  <a:schemeClr val="bg1"/>
                </a:solidFill>
                <a:latin typeface="+mj-ea"/>
                <a:ea typeface="+mj-ea"/>
              </a:rPr>
              <a:t>2.5.1 </a:t>
            </a:r>
            <a:r>
              <a:rPr lang="ko-KR" altLang="en-US" i="0" dirty="0">
                <a:solidFill>
                  <a:schemeClr val="bg1"/>
                </a:solidFill>
                <a:latin typeface="+mj-ea"/>
                <a:ea typeface="+mj-ea"/>
              </a:rPr>
              <a:t>테이프 저장 장치 구조</a:t>
            </a:r>
            <a:r>
              <a:rPr lang="en-US" altLang="ko-KR" i="0" dirty="0">
                <a:solidFill>
                  <a:schemeClr val="bg1"/>
                </a:solidFill>
                <a:latin typeface="+mj-ea"/>
                <a:ea typeface="+mj-ea"/>
              </a:rPr>
              <a:t>(Cont.)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6400" y="1646238"/>
            <a:ext cx="8388350" cy="48561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i="0" dirty="0"/>
          </a:p>
          <a:p>
            <a:pPr marL="342900" indent="-342900">
              <a:buFont typeface="+mj-lt"/>
              <a:buAutoNum type="arabicParenR"/>
              <a:defRPr/>
            </a:pP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</a:rPr>
              <a:t>블로킹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</a:rPr>
              <a:t>(blocking) (Cont.)</a:t>
            </a:r>
          </a:p>
          <a:p>
            <a:pPr marL="358775" lvl="1" indent="-358775">
              <a:buFont typeface="Arial" panose="020B0604020202020204" pitchFamily="34" charset="0"/>
              <a:buChar char="•"/>
              <a:defRPr/>
            </a:pP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</a:rPr>
              <a:t>IBG(Inter Block Gap : </a:t>
            </a:r>
            <a:r>
              <a:rPr lang="ko-KR" altLang="en-US" i="0" dirty="0" err="1">
                <a:solidFill>
                  <a:schemeClr val="bg1">
                    <a:lumMod val="50000"/>
                  </a:schemeClr>
                </a:solidFill>
              </a:rPr>
              <a:t>블록간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</a:rPr>
              <a:t>갭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</a:rPr>
              <a:t>) </a:t>
            </a:r>
          </a:p>
          <a:p>
            <a:pPr marL="0" lvl="1">
              <a:defRPr/>
            </a:pPr>
            <a:endParaRPr lang="en-US" altLang="ko-KR" i="0" dirty="0"/>
          </a:p>
          <a:p>
            <a:pPr marL="0" lvl="1">
              <a:defRPr/>
            </a:pPr>
            <a:endParaRPr lang="en-US" altLang="ko-KR" i="0" dirty="0"/>
          </a:p>
          <a:p>
            <a:pPr marL="0" lvl="1">
              <a:defRPr/>
            </a:pPr>
            <a:endParaRPr lang="en-US" altLang="ko-KR" i="0" dirty="0"/>
          </a:p>
          <a:p>
            <a:pPr marL="0" lvl="1">
              <a:defRPr/>
            </a:pPr>
            <a:endParaRPr lang="en-US" altLang="ko-KR" i="0" dirty="0"/>
          </a:p>
          <a:p>
            <a:pPr marL="0" lvl="1">
              <a:defRPr/>
            </a:pPr>
            <a:endParaRPr lang="en-US" altLang="ko-KR" i="0" dirty="0"/>
          </a:p>
          <a:p>
            <a:pPr marL="0" lvl="1">
              <a:defRPr/>
            </a:pPr>
            <a:endParaRPr lang="en-US" altLang="ko-KR" i="0" dirty="0"/>
          </a:p>
          <a:p>
            <a:pPr marL="0" lvl="1">
              <a:defRPr/>
            </a:pPr>
            <a:endParaRPr lang="en-US" altLang="ko-KR" i="0" dirty="0"/>
          </a:p>
          <a:p>
            <a:pPr marL="0" lvl="1">
              <a:defRPr/>
            </a:pPr>
            <a:r>
              <a:rPr lang="en-US" altLang="ko-KR" i="0" dirty="0"/>
              <a:t> </a:t>
            </a:r>
          </a:p>
          <a:p>
            <a:pPr marL="358775" lvl="1" indent="-358775">
              <a:buFont typeface="Arial" panose="020B0604020202020204" pitchFamily="34" charset="0"/>
              <a:buChar char="•"/>
              <a:defRPr/>
            </a:pPr>
            <a:endParaRPr lang="en-US" altLang="ko-KR" i="0" dirty="0"/>
          </a:p>
          <a:p>
            <a:pPr marL="358775" lvl="1" indent="-358775">
              <a:buFont typeface="Arial" panose="020B0604020202020204" pitchFamily="34" charset="0"/>
              <a:buChar char="•"/>
              <a:defRPr/>
            </a:pPr>
            <a:endParaRPr lang="en-US" altLang="ko-KR" i="0" dirty="0"/>
          </a:p>
          <a:p>
            <a:pPr marL="358775" lvl="1" indent="-358775">
              <a:buFont typeface="Arial" panose="020B0604020202020204" pitchFamily="34" charset="0"/>
              <a:buChar char="•"/>
              <a:defRPr/>
            </a:pPr>
            <a:endParaRPr lang="en-US" altLang="ko-KR" i="0" dirty="0"/>
          </a:p>
          <a:p>
            <a:pPr marL="358775" lvl="1" indent="-358775">
              <a:buFont typeface="Arial" panose="020B0604020202020204" pitchFamily="34" charset="0"/>
              <a:buChar char="•"/>
              <a:defRPr/>
            </a:pPr>
            <a:endParaRPr lang="en-US" altLang="ko-KR" i="0" dirty="0"/>
          </a:p>
          <a:p>
            <a:pPr marL="358775" lvl="1" indent="-358775">
              <a:buFont typeface="Arial" panose="020B0604020202020204" pitchFamily="34" charset="0"/>
              <a:buChar char="•"/>
              <a:defRPr/>
            </a:pPr>
            <a:endParaRPr lang="en-US" altLang="ko-KR" i="0" dirty="0"/>
          </a:p>
          <a:p>
            <a:pPr marL="358775" lvl="1" indent="-358775">
              <a:buFontTx/>
              <a:buChar char="−"/>
              <a:defRPr/>
            </a:pPr>
            <a:r>
              <a:rPr lang="ko-KR" altLang="en-US" i="0" dirty="0"/>
              <a:t>블로킹을</a:t>
            </a:r>
            <a:r>
              <a:rPr lang="en-US" altLang="ko-KR" i="0" dirty="0"/>
              <a:t> </a:t>
            </a:r>
            <a:r>
              <a:rPr lang="ko-KR" altLang="en-US" i="0" dirty="0"/>
              <a:t>통해 </a:t>
            </a:r>
            <a:r>
              <a:rPr lang="en-US" altLang="ko-KR" i="0" dirty="0"/>
              <a:t>gap</a:t>
            </a:r>
            <a:r>
              <a:rPr lang="ko-KR" altLang="en-US" i="0" dirty="0"/>
              <a:t>에 의한</a:t>
            </a:r>
            <a:r>
              <a:rPr lang="en-US" altLang="ko-KR" i="0" dirty="0"/>
              <a:t> </a:t>
            </a:r>
            <a:r>
              <a:rPr lang="ko-KR" altLang="en-US" i="0" dirty="0"/>
              <a:t>공간 낭비를 줄임 </a:t>
            </a:r>
            <a:endParaRPr lang="en-US" altLang="ko-KR" i="0" dirty="0"/>
          </a:p>
          <a:p>
            <a:pPr marL="358775" lvl="1" indent="-358775">
              <a:buFontTx/>
              <a:buChar char="−"/>
              <a:defRPr/>
            </a:pPr>
            <a:endParaRPr lang="en-US" altLang="ko-KR" i="0" dirty="0"/>
          </a:p>
          <a:p>
            <a:pPr marL="182563" indent="-182563">
              <a:defRPr/>
            </a:pPr>
            <a:r>
              <a:rPr lang="ko-KR" altLang="en-US" i="0" dirty="0"/>
              <a:t>             </a:t>
            </a:r>
            <a:endParaRPr lang="en-US" altLang="ko-KR" i="0" dirty="0"/>
          </a:p>
        </p:txBody>
      </p:sp>
      <p:sp>
        <p:nvSpPr>
          <p:cNvPr id="6" name="자유형 5"/>
          <p:cNvSpPr/>
          <p:nvPr/>
        </p:nvSpPr>
        <p:spPr bwMode="auto">
          <a:xfrm>
            <a:off x="406400" y="300038"/>
            <a:ext cx="2005013" cy="915987"/>
          </a:xfrm>
          <a:custGeom>
            <a:avLst/>
            <a:gdLst>
              <a:gd name="connsiteX0" fmla="*/ 444132 w 2005208"/>
              <a:gd name="connsiteY0" fmla="*/ 579 h 915069"/>
              <a:gd name="connsiteX1" fmla="*/ 846159 w 2005208"/>
              <a:gd name="connsiteY1" fmla="*/ 182962 h 915069"/>
              <a:gd name="connsiteX2" fmla="*/ 934755 w 2005208"/>
              <a:gd name="connsiteY2" fmla="*/ 480207 h 915069"/>
              <a:gd name="connsiteX3" fmla="*/ 910368 w 2005208"/>
              <a:gd name="connsiteY3" fmla="*/ 570613 h 915069"/>
              <a:gd name="connsiteX4" fmla="*/ 1033100 w 2005208"/>
              <a:gd name="connsiteY4" fmla="*/ 573875 h 915069"/>
              <a:gd name="connsiteX5" fmla="*/ 1357136 w 2005208"/>
              <a:gd name="connsiteY5" fmla="*/ 531226 h 915069"/>
              <a:gd name="connsiteX6" fmla="*/ 1681172 w 2005208"/>
              <a:gd name="connsiteY6" fmla="*/ 488577 h 915069"/>
              <a:gd name="connsiteX7" fmla="*/ 2005208 w 2005208"/>
              <a:gd name="connsiteY7" fmla="*/ 531226 h 915069"/>
              <a:gd name="connsiteX8" fmla="*/ 2005208 w 2005208"/>
              <a:gd name="connsiteY8" fmla="*/ 872420 h 915069"/>
              <a:gd name="connsiteX9" fmla="*/ 1681172 w 2005208"/>
              <a:gd name="connsiteY9" fmla="*/ 829771 h 915069"/>
              <a:gd name="connsiteX10" fmla="*/ 1357136 w 2005208"/>
              <a:gd name="connsiteY10" fmla="*/ 872420 h 915069"/>
              <a:gd name="connsiteX11" fmla="*/ 1033100 w 2005208"/>
              <a:gd name="connsiteY11" fmla="*/ 915069 h 915069"/>
              <a:gd name="connsiteX12" fmla="*/ 803958 w 2005208"/>
              <a:gd name="connsiteY12" fmla="*/ 902573 h 915069"/>
              <a:gd name="connsiteX13" fmla="*/ 746848 w 2005208"/>
              <a:gd name="connsiteY13" fmla="*/ 891422 h 915069"/>
              <a:gd name="connsiteX14" fmla="*/ 468105 w 2005208"/>
              <a:gd name="connsiteY14" fmla="*/ 891422 h 915069"/>
              <a:gd name="connsiteX15" fmla="*/ 10564 w 2005208"/>
              <a:gd name="connsiteY15" fmla="*/ 539652 h 915069"/>
              <a:gd name="connsiteX16" fmla="*/ 291237 w 2005208"/>
              <a:gd name="connsiteY16" fmla="*/ 33082 h 915069"/>
              <a:gd name="connsiteX17" fmla="*/ 444132 w 2005208"/>
              <a:gd name="connsiteY17" fmla="*/ 579 h 91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005208" h="915069">
                <a:moveTo>
                  <a:pt x="444132" y="579"/>
                </a:moveTo>
                <a:cubicBezTo>
                  <a:pt x="598487" y="-6931"/>
                  <a:pt x="751040" y="58872"/>
                  <a:pt x="846159" y="182962"/>
                </a:cubicBezTo>
                <a:cubicBezTo>
                  <a:pt x="914143" y="271652"/>
                  <a:pt x="943139" y="377310"/>
                  <a:pt x="934755" y="480207"/>
                </a:cubicBezTo>
                <a:lnTo>
                  <a:pt x="910368" y="570613"/>
                </a:lnTo>
                <a:lnTo>
                  <a:pt x="1033100" y="573875"/>
                </a:lnTo>
                <a:cubicBezTo>
                  <a:pt x="1212098" y="573875"/>
                  <a:pt x="1357136" y="554769"/>
                  <a:pt x="1357136" y="531226"/>
                </a:cubicBezTo>
                <a:cubicBezTo>
                  <a:pt x="1357136" y="507684"/>
                  <a:pt x="1502175" y="488577"/>
                  <a:pt x="1681172" y="488577"/>
                </a:cubicBezTo>
                <a:cubicBezTo>
                  <a:pt x="1860170" y="488577"/>
                  <a:pt x="2005208" y="507684"/>
                  <a:pt x="2005208" y="531226"/>
                </a:cubicBezTo>
                <a:lnTo>
                  <a:pt x="2005208" y="872420"/>
                </a:lnTo>
                <a:cubicBezTo>
                  <a:pt x="2005208" y="848878"/>
                  <a:pt x="1860170" y="829771"/>
                  <a:pt x="1681172" y="829771"/>
                </a:cubicBezTo>
                <a:cubicBezTo>
                  <a:pt x="1502175" y="829771"/>
                  <a:pt x="1357136" y="848878"/>
                  <a:pt x="1357136" y="872420"/>
                </a:cubicBezTo>
                <a:cubicBezTo>
                  <a:pt x="1357136" y="895962"/>
                  <a:pt x="1212098" y="915069"/>
                  <a:pt x="1033100" y="915069"/>
                </a:cubicBezTo>
                <a:cubicBezTo>
                  <a:pt x="943601" y="915069"/>
                  <a:pt x="862592" y="910292"/>
                  <a:pt x="803958" y="902573"/>
                </a:cubicBezTo>
                <a:lnTo>
                  <a:pt x="746848" y="891422"/>
                </a:lnTo>
                <a:lnTo>
                  <a:pt x="468105" y="891422"/>
                </a:lnTo>
                <a:cubicBezTo>
                  <a:pt x="247617" y="891422"/>
                  <a:pt x="57029" y="744892"/>
                  <a:pt x="10564" y="539652"/>
                </a:cubicBezTo>
                <a:cubicBezTo>
                  <a:pt x="-37279" y="328324"/>
                  <a:pt x="81042" y="114774"/>
                  <a:pt x="291237" y="33082"/>
                </a:cubicBezTo>
                <a:cubicBezTo>
                  <a:pt x="341029" y="13731"/>
                  <a:pt x="392680" y="3082"/>
                  <a:pt x="444132" y="579"/>
                </a:cubicBezTo>
                <a:close/>
              </a:path>
            </a:pathLst>
          </a:custGeom>
          <a:solidFill>
            <a:srgbClr val="00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endParaRPr lang="ko-KR" altLang="en-US" sz="1200" dirty="0" err="1">
              <a:latin typeface="+mj-ea"/>
              <a:ea typeface="+mj-ea"/>
            </a:endParaRPr>
          </a:p>
        </p:txBody>
      </p:sp>
      <p:sp>
        <p:nvSpPr>
          <p:cNvPr id="7" name="원형 6"/>
          <p:cNvSpPr/>
          <p:nvPr/>
        </p:nvSpPr>
        <p:spPr bwMode="auto">
          <a:xfrm>
            <a:off x="477838" y="358775"/>
            <a:ext cx="865187" cy="774700"/>
          </a:xfrm>
          <a:prstGeom prst="pie">
            <a:avLst>
              <a:gd name="adj1" fmla="val 13304979"/>
              <a:gd name="adj2" fmla="val 162000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endParaRPr lang="ko-KR" altLang="en-US" sz="1200" dirty="0" err="1">
              <a:latin typeface="+mj-ea"/>
              <a:ea typeface="+mj-ea"/>
            </a:endParaRPr>
          </a:p>
        </p:txBody>
      </p:sp>
      <p:sp>
        <p:nvSpPr>
          <p:cNvPr id="8" name="원형 7"/>
          <p:cNvSpPr/>
          <p:nvPr/>
        </p:nvSpPr>
        <p:spPr bwMode="auto">
          <a:xfrm rot="17015376">
            <a:off x="488950" y="377825"/>
            <a:ext cx="863600" cy="774700"/>
          </a:xfrm>
          <a:prstGeom prst="pie">
            <a:avLst>
              <a:gd name="adj1" fmla="val 13304979"/>
              <a:gd name="adj2" fmla="val 162000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endParaRPr lang="ko-KR" altLang="en-US" sz="1200" dirty="0" err="1">
              <a:latin typeface="+mj-ea"/>
              <a:ea typeface="+mj-ea"/>
            </a:endParaRPr>
          </a:p>
        </p:txBody>
      </p:sp>
      <p:sp>
        <p:nvSpPr>
          <p:cNvPr id="9" name="원형 8"/>
          <p:cNvSpPr/>
          <p:nvPr/>
        </p:nvSpPr>
        <p:spPr bwMode="auto">
          <a:xfrm rot="11680148">
            <a:off x="477838" y="358775"/>
            <a:ext cx="865187" cy="774700"/>
          </a:xfrm>
          <a:prstGeom prst="pie">
            <a:avLst>
              <a:gd name="adj1" fmla="val 13304979"/>
              <a:gd name="adj2" fmla="val 162000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endParaRPr lang="ko-KR" altLang="en-US" sz="1200" dirty="0" err="1">
              <a:latin typeface="+mj-ea"/>
              <a:ea typeface="+mj-ea"/>
            </a:endParaRPr>
          </a:p>
        </p:txBody>
      </p:sp>
      <p:sp>
        <p:nvSpPr>
          <p:cNvPr id="10" name="원형 9"/>
          <p:cNvSpPr/>
          <p:nvPr/>
        </p:nvSpPr>
        <p:spPr bwMode="auto">
          <a:xfrm rot="6319007">
            <a:off x="462757" y="383381"/>
            <a:ext cx="863600" cy="776287"/>
          </a:xfrm>
          <a:prstGeom prst="pie">
            <a:avLst>
              <a:gd name="adj1" fmla="val 13304979"/>
              <a:gd name="adj2" fmla="val 162000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endParaRPr lang="ko-KR" altLang="en-US" sz="1200" dirty="0" err="1">
              <a:latin typeface="+mj-ea"/>
              <a:ea typeface="+mj-ea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622300" y="3201988"/>
          <a:ext cx="2305050" cy="371475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792361">
                  <a:extLst>
                    <a:ext uri="{9D8B030D-6E8A-4147-A177-3AD203B41FA5}">
                      <a16:colId xmlns:a16="http://schemas.microsoft.com/office/drawing/2014/main" val="1598289333"/>
                    </a:ext>
                  </a:extLst>
                </a:gridCol>
                <a:gridCol w="427259">
                  <a:extLst>
                    <a:ext uri="{9D8B030D-6E8A-4147-A177-3AD203B41FA5}">
                      <a16:colId xmlns:a16="http://schemas.microsoft.com/office/drawing/2014/main" val="47386058"/>
                    </a:ext>
                  </a:extLst>
                </a:gridCol>
                <a:gridCol w="725266">
                  <a:extLst>
                    <a:ext uri="{9D8B030D-6E8A-4147-A177-3AD203B41FA5}">
                      <a16:colId xmlns:a16="http://schemas.microsoft.com/office/drawing/2014/main" val="623655875"/>
                    </a:ext>
                  </a:extLst>
                </a:gridCol>
                <a:gridCol w="360164">
                  <a:extLst>
                    <a:ext uri="{9D8B030D-6E8A-4147-A177-3AD203B41FA5}">
                      <a16:colId xmlns:a16="http://schemas.microsoft.com/office/drawing/2014/main" val="285934563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91472" marR="91472" marT="45798" marB="4579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ea"/>
                          <a:ea typeface="+mj-ea"/>
                        </a:rPr>
                        <a:t>R1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marL="91472" marR="91472" marT="45798" marB="4579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marL="91472" marR="91472" marT="45798" marB="4579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ea"/>
                          <a:ea typeface="+mj-ea"/>
                        </a:rPr>
                        <a:t>R2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marL="91472" marR="91472" marT="45798" marB="45798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4818137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2924175" y="3201988"/>
          <a:ext cx="2305050" cy="371475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792361">
                  <a:extLst>
                    <a:ext uri="{9D8B030D-6E8A-4147-A177-3AD203B41FA5}">
                      <a16:colId xmlns:a16="http://schemas.microsoft.com/office/drawing/2014/main" val="1598289333"/>
                    </a:ext>
                  </a:extLst>
                </a:gridCol>
                <a:gridCol w="427259">
                  <a:extLst>
                    <a:ext uri="{9D8B030D-6E8A-4147-A177-3AD203B41FA5}">
                      <a16:colId xmlns:a16="http://schemas.microsoft.com/office/drawing/2014/main" val="47386058"/>
                    </a:ext>
                  </a:extLst>
                </a:gridCol>
                <a:gridCol w="725266">
                  <a:extLst>
                    <a:ext uri="{9D8B030D-6E8A-4147-A177-3AD203B41FA5}">
                      <a16:colId xmlns:a16="http://schemas.microsoft.com/office/drawing/2014/main" val="623655875"/>
                    </a:ext>
                  </a:extLst>
                </a:gridCol>
                <a:gridCol w="360164">
                  <a:extLst>
                    <a:ext uri="{9D8B030D-6E8A-4147-A177-3AD203B41FA5}">
                      <a16:colId xmlns:a16="http://schemas.microsoft.com/office/drawing/2014/main" val="285934563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91472" marR="91472" marT="45798" marB="4579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ea"/>
                          <a:ea typeface="+mj-ea"/>
                        </a:rPr>
                        <a:t>R3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marL="91472" marR="91472" marT="45798" marB="4579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marL="91472" marR="91472" marT="45798" marB="4579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ea"/>
                          <a:ea typeface="+mj-ea"/>
                        </a:rPr>
                        <a:t>R4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marL="91472" marR="91472" marT="45798" marB="45798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4818137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7529513" y="3201988"/>
          <a:ext cx="792162" cy="371475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792162">
                  <a:extLst>
                    <a:ext uri="{9D8B030D-6E8A-4147-A177-3AD203B41FA5}">
                      <a16:colId xmlns:a16="http://schemas.microsoft.com/office/drawing/2014/main" val="159828933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91449" marR="91449" marT="45798" marB="45798" anchor="ctr"/>
                </a:tc>
                <a:extLst>
                  <a:ext uri="{0D108BD9-81ED-4DB2-BD59-A6C34878D82A}">
                    <a16:rowId xmlns:a16="http://schemas.microsoft.com/office/drawing/2014/main" val="3934818137"/>
                  </a:ext>
                </a:extLst>
              </a:tr>
            </a:tbl>
          </a:graphicData>
        </a:graphic>
      </p:graphicFrame>
      <p:sp>
        <p:nvSpPr>
          <p:cNvPr id="52265" name="TextBox 49"/>
          <p:cNvSpPr txBox="1">
            <a:spLocks noChangeArrowheads="1"/>
          </p:cNvSpPr>
          <p:nvPr/>
        </p:nvSpPr>
        <p:spPr bwMode="auto">
          <a:xfrm>
            <a:off x="3986213" y="2489200"/>
            <a:ext cx="4841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400" i="0">
                <a:latin typeface="신명조"/>
              </a:rPr>
              <a:t>IBG</a:t>
            </a:r>
            <a:endParaRPr lang="ko-KR" altLang="en-US" sz="1400" i="0">
              <a:latin typeface="신명조"/>
            </a:endParaRPr>
          </a:p>
        </p:txBody>
      </p:sp>
      <p:cxnSp>
        <p:nvCxnSpPr>
          <p:cNvPr id="52266" name="직선 화살표 연결선 17"/>
          <p:cNvCxnSpPr>
            <a:cxnSpLocks noChangeShapeType="1"/>
            <a:stCxn id="52265" idx="1"/>
          </p:cNvCxnSpPr>
          <p:nvPr/>
        </p:nvCxnSpPr>
        <p:spPr bwMode="auto">
          <a:xfrm flipH="1">
            <a:off x="1095375" y="2643188"/>
            <a:ext cx="2890838" cy="511175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67" name="직선 화살표 연결선 21"/>
          <p:cNvCxnSpPr>
            <a:cxnSpLocks noChangeShapeType="1"/>
          </p:cNvCxnSpPr>
          <p:nvPr/>
        </p:nvCxnSpPr>
        <p:spPr bwMode="auto">
          <a:xfrm flipH="1">
            <a:off x="2309813" y="2811463"/>
            <a:ext cx="1622425" cy="354012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68" name="직선 화살표 연결선 23"/>
          <p:cNvCxnSpPr>
            <a:cxnSpLocks noChangeShapeType="1"/>
          </p:cNvCxnSpPr>
          <p:nvPr/>
        </p:nvCxnSpPr>
        <p:spPr bwMode="auto">
          <a:xfrm flipH="1">
            <a:off x="3349625" y="2844800"/>
            <a:ext cx="715963" cy="322263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69" name="직선 화살표 연결선 25"/>
          <p:cNvCxnSpPr>
            <a:cxnSpLocks noChangeShapeType="1"/>
          </p:cNvCxnSpPr>
          <p:nvPr/>
        </p:nvCxnSpPr>
        <p:spPr bwMode="auto">
          <a:xfrm>
            <a:off x="4264025" y="2797175"/>
            <a:ext cx="203200" cy="403225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70" name="직선 화살표 연결선 27"/>
          <p:cNvCxnSpPr>
            <a:cxnSpLocks noChangeShapeType="1"/>
          </p:cNvCxnSpPr>
          <p:nvPr/>
        </p:nvCxnSpPr>
        <p:spPr bwMode="auto">
          <a:xfrm>
            <a:off x="4381500" y="2709863"/>
            <a:ext cx="1262063" cy="455612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2170113" y="4498975"/>
          <a:ext cx="2049462" cy="36988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25543">
                  <a:extLst>
                    <a:ext uri="{9D8B030D-6E8A-4147-A177-3AD203B41FA5}">
                      <a16:colId xmlns:a16="http://schemas.microsoft.com/office/drawing/2014/main" val="1598289333"/>
                    </a:ext>
                  </a:extLst>
                </a:gridCol>
                <a:gridCol w="407973">
                  <a:extLst>
                    <a:ext uri="{9D8B030D-6E8A-4147-A177-3AD203B41FA5}">
                      <a16:colId xmlns:a16="http://schemas.microsoft.com/office/drawing/2014/main" val="47386058"/>
                    </a:ext>
                  </a:extLst>
                </a:gridCol>
                <a:gridCol w="407973">
                  <a:extLst>
                    <a:ext uri="{9D8B030D-6E8A-4147-A177-3AD203B41FA5}">
                      <a16:colId xmlns:a16="http://schemas.microsoft.com/office/drawing/2014/main" val="3024030627"/>
                    </a:ext>
                  </a:extLst>
                </a:gridCol>
                <a:gridCol w="407973">
                  <a:extLst>
                    <a:ext uri="{9D8B030D-6E8A-4147-A177-3AD203B41FA5}">
                      <a16:colId xmlns:a16="http://schemas.microsoft.com/office/drawing/2014/main" val="3508547553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91424" marR="91424" marT="45603" marB="4560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ea"/>
                          <a:ea typeface="+mj-ea"/>
                        </a:rPr>
                        <a:t>R1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marL="91424" marR="91424" marT="45603" marB="4560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ea"/>
                          <a:ea typeface="+mj-ea"/>
                        </a:rPr>
                        <a:t>R2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marL="91424" marR="91424" marT="45603" marB="4560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ea"/>
                          <a:ea typeface="+mj-ea"/>
                        </a:rPr>
                        <a:t>R3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marL="91424" marR="91424" marT="45603" marB="45603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4818137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4221163" y="4497388"/>
          <a:ext cx="792162" cy="369887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792162">
                  <a:extLst>
                    <a:ext uri="{9D8B030D-6E8A-4147-A177-3AD203B41FA5}">
                      <a16:colId xmlns:a16="http://schemas.microsoft.com/office/drawing/2014/main" val="1598289333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91449" marR="91449" marT="45603" marB="45603" anchor="ctr"/>
                </a:tc>
                <a:extLst>
                  <a:ext uri="{0D108BD9-81ED-4DB2-BD59-A6C34878D82A}">
                    <a16:rowId xmlns:a16="http://schemas.microsoft.com/office/drawing/2014/main" val="3934818137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5013325" y="4497388"/>
          <a:ext cx="1223964" cy="369887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07988">
                  <a:extLst>
                    <a:ext uri="{9D8B030D-6E8A-4147-A177-3AD203B41FA5}">
                      <a16:colId xmlns:a16="http://schemas.microsoft.com/office/drawing/2014/main" val="47386058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3024030627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3508547553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ea"/>
                          <a:ea typeface="+mj-ea"/>
                        </a:rPr>
                        <a:t>R4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marL="91427" marR="91427" marT="45603" marB="4560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ea"/>
                          <a:ea typeface="+mj-ea"/>
                        </a:rPr>
                        <a:t>R5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marL="91427" marR="91427" marT="45603" marB="4560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ea"/>
                          <a:ea typeface="+mj-ea"/>
                        </a:rPr>
                        <a:t>R6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marL="91427" marR="91427" marT="45603" marB="45603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4818137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6227763" y="4497388"/>
          <a:ext cx="792162" cy="369887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792162">
                  <a:extLst>
                    <a:ext uri="{9D8B030D-6E8A-4147-A177-3AD203B41FA5}">
                      <a16:colId xmlns:a16="http://schemas.microsoft.com/office/drawing/2014/main" val="1598289333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91449" marR="91449" marT="45603" marB="45603" anchor="ctr"/>
                </a:tc>
                <a:extLst>
                  <a:ext uri="{0D108BD9-81ED-4DB2-BD59-A6C34878D82A}">
                    <a16:rowId xmlns:a16="http://schemas.microsoft.com/office/drawing/2014/main" val="3934818137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5229225" y="3201988"/>
          <a:ext cx="2303462" cy="371475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791815">
                  <a:extLst>
                    <a:ext uri="{9D8B030D-6E8A-4147-A177-3AD203B41FA5}">
                      <a16:colId xmlns:a16="http://schemas.microsoft.com/office/drawing/2014/main" val="1598289333"/>
                    </a:ext>
                  </a:extLst>
                </a:gridCol>
                <a:gridCol w="426965">
                  <a:extLst>
                    <a:ext uri="{9D8B030D-6E8A-4147-A177-3AD203B41FA5}">
                      <a16:colId xmlns:a16="http://schemas.microsoft.com/office/drawing/2014/main" val="47386058"/>
                    </a:ext>
                  </a:extLst>
                </a:gridCol>
                <a:gridCol w="724766">
                  <a:extLst>
                    <a:ext uri="{9D8B030D-6E8A-4147-A177-3AD203B41FA5}">
                      <a16:colId xmlns:a16="http://schemas.microsoft.com/office/drawing/2014/main" val="623655875"/>
                    </a:ext>
                  </a:extLst>
                </a:gridCol>
                <a:gridCol w="359916">
                  <a:extLst>
                    <a:ext uri="{9D8B030D-6E8A-4147-A177-3AD203B41FA5}">
                      <a16:colId xmlns:a16="http://schemas.microsoft.com/office/drawing/2014/main" val="285934563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91409" marR="91409" marT="45798" marB="4579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ea"/>
                          <a:ea typeface="+mj-ea"/>
                        </a:rPr>
                        <a:t>R5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marL="91409" marR="91409" marT="45798" marB="4579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marL="91409" marR="91409" marT="45798" marB="4579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ea"/>
                          <a:ea typeface="+mj-ea"/>
                        </a:rPr>
                        <a:t>R6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marL="91409" marR="91409" marT="45798" marB="45798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4818137"/>
                  </a:ext>
                </a:extLst>
              </a:tr>
            </a:tbl>
          </a:graphicData>
        </a:graphic>
      </p:graphicFrame>
      <p:cxnSp>
        <p:nvCxnSpPr>
          <p:cNvPr id="52317" name="직선 화살표 연결선 42"/>
          <p:cNvCxnSpPr>
            <a:cxnSpLocks noChangeShapeType="1"/>
          </p:cNvCxnSpPr>
          <p:nvPr/>
        </p:nvCxnSpPr>
        <p:spPr bwMode="auto">
          <a:xfrm>
            <a:off x="4416425" y="2670175"/>
            <a:ext cx="2330450" cy="495300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318" name="직선 화살표 연결선 50"/>
          <p:cNvCxnSpPr>
            <a:cxnSpLocks noChangeShapeType="1"/>
          </p:cNvCxnSpPr>
          <p:nvPr/>
        </p:nvCxnSpPr>
        <p:spPr bwMode="auto">
          <a:xfrm>
            <a:off x="4448175" y="2644775"/>
            <a:ext cx="3478213" cy="557213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319" name="TextBox 49"/>
          <p:cNvSpPr txBox="1">
            <a:spLocks noChangeArrowheads="1"/>
          </p:cNvSpPr>
          <p:nvPr/>
        </p:nvSpPr>
        <p:spPr bwMode="auto">
          <a:xfrm>
            <a:off x="3311525" y="3946525"/>
            <a:ext cx="7127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400" i="0">
                <a:latin typeface="신명조"/>
              </a:rPr>
              <a:t>블록킹</a:t>
            </a:r>
          </a:p>
        </p:txBody>
      </p:sp>
      <p:cxnSp>
        <p:nvCxnSpPr>
          <p:cNvPr id="52320" name="직선 화살표 연결선 55"/>
          <p:cNvCxnSpPr>
            <a:cxnSpLocks noChangeShapeType="1"/>
          </p:cNvCxnSpPr>
          <p:nvPr/>
        </p:nvCxnSpPr>
        <p:spPr bwMode="auto">
          <a:xfrm>
            <a:off x="4381500" y="3644900"/>
            <a:ext cx="0" cy="720725"/>
          </a:xfrm>
          <a:prstGeom prst="straightConnector1">
            <a:avLst/>
          </a:prstGeom>
          <a:noFill/>
          <a:ln w="28575" algn="ctr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1076769" y="6520259"/>
            <a:ext cx="6981914" cy="365125"/>
          </a:xfrm>
        </p:spPr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00192"/>
            <a:ext cx="1905000" cy="457200"/>
          </a:xfrm>
        </p:spPr>
        <p:txBody>
          <a:bodyPr/>
          <a:lstStyle/>
          <a:p>
            <a:pPr>
              <a:defRPr/>
            </a:pPr>
            <a:fld id="{C4A761FD-9884-4D2C-AEAF-6DB00F831E15}" type="slidenum">
              <a:rPr lang="en-US" altLang="ko-KR" smtClean="0"/>
              <a:pPr>
                <a:defRPr/>
              </a:pPr>
              <a:t>29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26"/>
          <p:cNvSpPr>
            <a:spLocks noChangeArrowheads="1"/>
          </p:cNvSpPr>
          <p:nvPr/>
        </p:nvSpPr>
        <p:spPr bwMode="auto">
          <a:xfrm>
            <a:off x="2687638" y="509588"/>
            <a:ext cx="3776662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i="0"/>
              <a:t> 2.1 </a:t>
            </a:r>
            <a:r>
              <a:rPr lang="ko-KR" altLang="en-US" sz="2400" i="0"/>
              <a:t>저장 장치의 계층</a:t>
            </a:r>
            <a:r>
              <a:rPr lang="en-US" altLang="ko-KR" sz="2400" i="0"/>
              <a:t>(Cont.)</a:t>
            </a:r>
          </a:p>
        </p:txBody>
      </p:sp>
      <p:sp>
        <p:nvSpPr>
          <p:cNvPr id="4" name="Text Box 1027"/>
          <p:cNvSpPr txBox="1">
            <a:spLocks noChangeArrowheads="1"/>
          </p:cNvSpPr>
          <p:nvPr/>
        </p:nvSpPr>
        <p:spPr bwMode="auto">
          <a:xfrm>
            <a:off x="400050" y="1447800"/>
            <a:ext cx="8355013" cy="5003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+mj-lt"/>
              <a:buAutoNum type="arabicParenR" startAt="4"/>
              <a:defRPr/>
            </a:pPr>
            <a:r>
              <a:rPr lang="ko-KR" altLang="en-US" sz="1400" i="0" dirty="0" smtClean="0">
                <a:latin typeface="신명조"/>
              </a:rPr>
              <a:t>저장 장치의</a:t>
            </a:r>
            <a:r>
              <a:rPr lang="en-US" altLang="ko-KR" sz="1400" i="0" dirty="0" smtClean="0">
                <a:latin typeface="신명조"/>
              </a:rPr>
              <a:t> </a:t>
            </a:r>
            <a:r>
              <a:rPr lang="ko-KR" altLang="en-US" sz="1400" i="0" dirty="0" smtClean="0">
                <a:latin typeface="신명조"/>
              </a:rPr>
              <a:t>종류</a:t>
            </a:r>
            <a:endParaRPr lang="en-US" altLang="ko-KR" sz="1400" i="0" dirty="0" smtClean="0">
              <a:latin typeface="신명조"/>
            </a:endParaRPr>
          </a:p>
          <a:p>
            <a:pPr marL="285750" indent="-285750" algn="just" eaLnBrk="1" hangingPunct="1">
              <a:lnSpc>
                <a:spcPct val="120000"/>
              </a:lnSpc>
              <a:spcBef>
                <a:spcPct val="0"/>
              </a:spcBef>
              <a:buFont typeface="Symbol" panose="05050102010706020507" pitchFamily="18" charset="2"/>
              <a:buChar char="·"/>
              <a:defRPr/>
            </a:pPr>
            <a:r>
              <a:rPr lang="ko-KR" altLang="en-US" sz="1400" i="0" dirty="0" smtClean="0">
                <a:latin typeface="신명조"/>
              </a:rPr>
              <a:t>캐시 메모리</a:t>
            </a:r>
            <a:r>
              <a:rPr lang="en-US" altLang="ko-KR" sz="1400" i="0" dirty="0" smtClean="0">
                <a:latin typeface="신명조"/>
              </a:rPr>
              <a:t>(cache memory)</a:t>
            </a:r>
          </a:p>
          <a:p>
            <a:pPr marL="285750" indent="-285750" algn="just" eaLnBrk="1" hangingPunct="1">
              <a:lnSpc>
                <a:spcPct val="120000"/>
              </a:lnSpc>
              <a:spcBef>
                <a:spcPct val="0"/>
              </a:spcBef>
              <a:buFont typeface="Symbol" panose="05050102010706020507" pitchFamily="18" charset="2"/>
              <a:buChar char="·"/>
              <a:defRPr/>
            </a:pPr>
            <a:r>
              <a:rPr lang="ko-KR" altLang="en-US" sz="1400" i="0" dirty="0" smtClean="0">
                <a:latin typeface="신명조"/>
              </a:rPr>
              <a:t>메인</a:t>
            </a:r>
            <a:r>
              <a:rPr lang="en-US" altLang="ko-KR" sz="1400" i="0" dirty="0" smtClean="0">
                <a:latin typeface="신명조"/>
              </a:rPr>
              <a:t> </a:t>
            </a:r>
            <a:r>
              <a:rPr lang="ko-KR" altLang="en-US" sz="1400" i="0" dirty="0" smtClean="0">
                <a:latin typeface="신명조"/>
              </a:rPr>
              <a:t>메모리</a:t>
            </a:r>
            <a:r>
              <a:rPr lang="en-US" altLang="ko-KR" sz="1400" i="0" dirty="0" smtClean="0">
                <a:latin typeface="신명조"/>
              </a:rPr>
              <a:t>(main memory)</a:t>
            </a:r>
          </a:p>
          <a:p>
            <a:pPr marL="285750" indent="-285750" algn="just" eaLnBrk="1" hangingPunct="1">
              <a:lnSpc>
                <a:spcPct val="120000"/>
              </a:lnSpc>
              <a:spcBef>
                <a:spcPct val="0"/>
              </a:spcBef>
              <a:buFont typeface="Symbol" panose="05050102010706020507" pitchFamily="18" charset="2"/>
              <a:buChar char="·"/>
              <a:defRPr/>
            </a:pPr>
            <a:r>
              <a:rPr lang="ko-KR" altLang="en-US" sz="1400" i="0" dirty="0" smtClean="0">
                <a:latin typeface="신명조"/>
              </a:rPr>
              <a:t>플래시</a:t>
            </a:r>
            <a:r>
              <a:rPr lang="en-US" altLang="ko-KR" sz="1400" i="0" dirty="0" smtClean="0">
                <a:latin typeface="신명조"/>
              </a:rPr>
              <a:t> </a:t>
            </a:r>
            <a:r>
              <a:rPr lang="ko-KR" altLang="en-US" sz="1400" i="0" dirty="0" smtClean="0">
                <a:latin typeface="신명조"/>
              </a:rPr>
              <a:t>메모리</a:t>
            </a:r>
            <a:r>
              <a:rPr lang="en-US" altLang="ko-KR" sz="1400" i="0" dirty="0" smtClean="0">
                <a:latin typeface="신명조"/>
              </a:rPr>
              <a:t>(flash memory)</a:t>
            </a:r>
          </a:p>
          <a:p>
            <a:pPr marL="285750" indent="-285750" algn="just" eaLnBrk="1" hangingPunct="1">
              <a:lnSpc>
                <a:spcPct val="120000"/>
              </a:lnSpc>
              <a:spcBef>
                <a:spcPct val="0"/>
              </a:spcBef>
              <a:buFont typeface="Symbol" panose="05050102010706020507" pitchFamily="18" charset="2"/>
              <a:buChar char="·"/>
              <a:defRPr/>
            </a:pPr>
            <a:r>
              <a:rPr lang="ko-KR" altLang="en-US" sz="1400" i="0" dirty="0" smtClean="0">
                <a:latin typeface="신명조"/>
              </a:rPr>
              <a:t>자기</a:t>
            </a:r>
            <a:r>
              <a:rPr lang="en-US" altLang="ko-KR" sz="1400" i="0" dirty="0" smtClean="0">
                <a:latin typeface="신명조"/>
              </a:rPr>
              <a:t> </a:t>
            </a:r>
            <a:r>
              <a:rPr lang="ko-KR" altLang="en-US" sz="1400" i="0" dirty="0" smtClean="0">
                <a:latin typeface="신명조"/>
              </a:rPr>
              <a:t>디스크</a:t>
            </a:r>
            <a:r>
              <a:rPr lang="en-US" altLang="ko-KR" sz="1400" i="0" dirty="0" smtClean="0">
                <a:latin typeface="신명조"/>
              </a:rPr>
              <a:t>(magnetic disk)</a:t>
            </a:r>
          </a:p>
          <a:p>
            <a:pPr marL="285750" indent="-285750" algn="just" eaLnBrk="1" hangingPunct="1">
              <a:lnSpc>
                <a:spcPct val="120000"/>
              </a:lnSpc>
              <a:spcBef>
                <a:spcPct val="0"/>
              </a:spcBef>
              <a:buFont typeface="Symbol" panose="05050102010706020507" pitchFamily="18" charset="2"/>
              <a:buChar char="·"/>
              <a:defRPr/>
            </a:pPr>
            <a:r>
              <a:rPr lang="ko-KR" altLang="en-US" sz="1400" i="0" dirty="0" smtClean="0">
                <a:latin typeface="신명조"/>
              </a:rPr>
              <a:t>광</a:t>
            </a:r>
            <a:r>
              <a:rPr lang="en-US" altLang="ko-KR" sz="1400" i="0" dirty="0" smtClean="0">
                <a:latin typeface="신명조"/>
              </a:rPr>
              <a:t> </a:t>
            </a:r>
            <a:r>
              <a:rPr lang="ko-KR" altLang="en-US" sz="1400" i="0" dirty="0" smtClean="0">
                <a:latin typeface="신명조"/>
              </a:rPr>
              <a:t>디스크</a:t>
            </a:r>
            <a:r>
              <a:rPr lang="en-US" altLang="ko-KR" sz="1400" i="0" dirty="0" smtClean="0">
                <a:latin typeface="신명조"/>
              </a:rPr>
              <a:t>(optical disk)</a:t>
            </a:r>
          </a:p>
          <a:p>
            <a:pPr marL="285750" indent="-285750" algn="just" eaLnBrk="1" hangingPunct="1">
              <a:lnSpc>
                <a:spcPct val="120000"/>
              </a:lnSpc>
              <a:spcBef>
                <a:spcPct val="0"/>
              </a:spcBef>
              <a:buFont typeface="Symbol" panose="05050102010706020507" pitchFamily="18" charset="2"/>
              <a:buChar char="·"/>
              <a:defRPr/>
            </a:pPr>
            <a:r>
              <a:rPr lang="ko-KR" altLang="en-US" sz="1400" i="0" dirty="0" smtClean="0">
                <a:latin typeface="신명조"/>
              </a:rPr>
              <a:t>자기</a:t>
            </a:r>
            <a:r>
              <a:rPr lang="en-US" altLang="ko-KR" sz="1400" i="0" dirty="0" smtClean="0">
                <a:latin typeface="신명조"/>
              </a:rPr>
              <a:t> </a:t>
            </a:r>
            <a:r>
              <a:rPr lang="ko-KR" altLang="en-US" sz="1400" i="0" dirty="0" smtClean="0">
                <a:latin typeface="신명조"/>
              </a:rPr>
              <a:t>테이프</a:t>
            </a:r>
            <a:r>
              <a:rPr lang="en-US" altLang="ko-KR" sz="1400" i="0" dirty="0" smtClean="0">
                <a:latin typeface="신명조"/>
              </a:rPr>
              <a:t>(</a:t>
            </a:r>
            <a:r>
              <a:rPr lang="en-US" altLang="ko-KR" sz="1400" i="0" dirty="0" err="1" smtClean="0">
                <a:latin typeface="신명조"/>
              </a:rPr>
              <a:t>magnecitc</a:t>
            </a:r>
            <a:r>
              <a:rPr lang="en-US" altLang="ko-KR" sz="1400" i="0" dirty="0" smtClean="0">
                <a:latin typeface="신명조"/>
              </a:rPr>
              <a:t> tape</a:t>
            </a:r>
          </a:p>
          <a:p>
            <a:pPr marL="285750" indent="-285750" algn="just" eaLnBrk="1" hangingPunct="1">
              <a:lnSpc>
                <a:spcPct val="120000"/>
              </a:lnSpc>
              <a:spcBef>
                <a:spcPct val="0"/>
              </a:spcBef>
              <a:buFont typeface="Symbol" panose="05050102010706020507" pitchFamily="18" charset="2"/>
              <a:buChar char="·"/>
              <a:defRPr/>
            </a:pPr>
            <a:endParaRPr lang="en-US" altLang="ko-KR" sz="1400" i="0" dirty="0" smtClean="0">
              <a:latin typeface="Cambria Math" panose="02040503050406030204" pitchFamily="18" charset="0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+mj-lt"/>
              <a:buAutoNum type="arabicParenR" startAt="5"/>
              <a:defRPr/>
            </a:pPr>
            <a:r>
              <a:rPr lang="ko-KR" altLang="en-US" sz="1400" i="0" dirty="0" smtClean="0">
                <a:latin typeface="신명조"/>
              </a:rPr>
              <a:t>접근</a:t>
            </a:r>
            <a:r>
              <a:rPr lang="en-US" altLang="ko-KR" sz="1400" i="0" dirty="0" smtClean="0">
                <a:latin typeface="신명조"/>
              </a:rPr>
              <a:t> </a:t>
            </a:r>
            <a:r>
              <a:rPr lang="ko-KR" altLang="en-US" sz="1400" i="0" dirty="0" smtClean="0">
                <a:latin typeface="신명조"/>
              </a:rPr>
              <a:t>방법</a:t>
            </a:r>
            <a:r>
              <a:rPr lang="en-US" altLang="ko-KR" sz="1400" i="0" dirty="0" smtClean="0">
                <a:latin typeface="신명조"/>
              </a:rPr>
              <a:t>(access method)</a:t>
            </a:r>
            <a:r>
              <a:rPr lang="ko-KR" altLang="en-US" sz="1400" i="0" dirty="0" smtClean="0">
                <a:latin typeface="신명조"/>
              </a:rPr>
              <a:t>의 두가지 방식</a:t>
            </a:r>
            <a:r>
              <a:rPr lang="en-US" altLang="ko-KR" sz="1400" i="0" dirty="0" smtClean="0">
                <a:latin typeface="신명조"/>
              </a:rPr>
              <a:t> </a:t>
            </a:r>
            <a:r>
              <a:rPr lang="ko-KR" altLang="en-US" sz="1400" i="0" dirty="0" smtClean="0">
                <a:latin typeface="신명조"/>
              </a:rPr>
              <a:t>저장장치</a:t>
            </a:r>
            <a:r>
              <a:rPr lang="en-US" altLang="ko-KR" sz="1400" i="0" dirty="0" smtClean="0">
                <a:latin typeface="신명조"/>
              </a:rPr>
              <a:t> </a:t>
            </a:r>
            <a:r>
              <a:rPr lang="ko-KR" altLang="en-US" sz="1400" i="0" dirty="0" smtClean="0">
                <a:latin typeface="신명조"/>
              </a:rPr>
              <a:t>계층</a:t>
            </a:r>
            <a:r>
              <a:rPr lang="en-US" altLang="ko-KR" sz="1400" i="0" dirty="0" smtClean="0">
                <a:latin typeface="신명조"/>
              </a:rPr>
              <a:t>(storage device hierarchy)</a:t>
            </a: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+mj-lt"/>
              <a:buAutoNum type="arabicParenR" startAt="5"/>
              <a:defRPr/>
            </a:pPr>
            <a:endParaRPr lang="en-US" altLang="ko-KR" sz="1400" i="0" dirty="0" smtClean="0">
              <a:latin typeface="신명조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+mj-lt"/>
              <a:buAutoNum type="arabicParenR" startAt="5"/>
              <a:defRPr/>
            </a:pPr>
            <a:endParaRPr lang="en-US" altLang="ko-KR" sz="1400" i="0" dirty="0">
              <a:latin typeface="신명조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+mj-lt"/>
              <a:buAutoNum type="arabicParenR" startAt="5"/>
              <a:defRPr/>
            </a:pPr>
            <a:endParaRPr lang="en-US" altLang="ko-KR" sz="1400" i="0" dirty="0" smtClean="0">
              <a:latin typeface="신명조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+mj-lt"/>
              <a:buAutoNum type="arabicParenR" startAt="5"/>
              <a:defRPr/>
            </a:pPr>
            <a:endParaRPr lang="en-US" altLang="ko-KR" sz="1400" i="0" dirty="0">
              <a:latin typeface="신명조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+mj-lt"/>
              <a:buAutoNum type="arabicParenR" startAt="5"/>
              <a:defRPr/>
            </a:pPr>
            <a:endParaRPr lang="en-US" altLang="ko-KR" sz="1400" i="0" dirty="0" smtClean="0">
              <a:latin typeface="신명조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+mj-lt"/>
              <a:buAutoNum type="arabicParenR" startAt="5"/>
              <a:defRPr/>
            </a:pPr>
            <a:endParaRPr lang="en-US" altLang="ko-KR" sz="1400" i="0" dirty="0">
              <a:latin typeface="신명조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+mj-lt"/>
              <a:buAutoNum type="arabicParenR" startAt="5"/>
              <a:defRPr/>
            </a:pPr>
            <a:endParaRPr lang="en-US" altLang="ko-KR" sz="1400" i="0" dirty="0" smtClean="0">
              <a:latin typeface="신명조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+mj-lt"/>
              <a:buAutoNum type="arabicParenR" startAt="5"/>
              <a:defRPr/>
            </a:pPr>
            <a:endParaRPr lang="en-US" altLang="ko-KR" sz="1400" i="0" dirty="0">
              <a:latin typeface="신명조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+mj-lt"/>
              <a:buAutoNum type="arabicParenR" startAt="5"/>
              <a:defRPr/>
            </a:pPr>
            <a:endParaRPr lang="en-US" altLang="ko-KR" sz="1400" i="0" dirty="0" smtClean="0">
              <a:latin typeface="신명조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+mj-lt"/>
              <a:buAutoNum type="arabicParenR" startAt="5"/>
              <a:defRPr/>
            </a:pPr>
            <a:endParaRPr lang="en-US" altLang="ko-KR" sz="1400" i="0" dirty="0" smtClean="0">
              <a:latin typeface="신명조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2446338" y="5724525"/>
            <a:ext cx="4248150" cy="277813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ctr" eaLnBrk="1" latinLnBrk="1" hangingPunct="1">
              <a:lnSpc>
                <a:spcPct val="150000"/>
              </a:lnSpc>
              <a:defRPr/>
            </a:pPr>
            <a:r>
              <a:rPr lang="ko-KR" altLang="en-US" sz="1200" i="0" dirty="0">
                <a:latin typeface="+mj-ea"/>
                <a:ea typeface="+mj-ea"/>
              </a:rPr>
              <a:t>자기 테이프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2835275" y="5440363"/>
            <a:ext cx="3486150" cy="277812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ctr" eaLnBrk="1" latinLnBrk="1" hangingPunct="1">
              <a:lnSpc>
                <a:spcPct val="150000"/>
              </a:lnSpc>
              <a:defRPr/>
            </a:pPr>
            <a:r>
              <a:rPr lang="ko-KR" altLang="en-US" sz="1200" i="0" dirty="0">
                <a:latin typeface="+mj-ea"/>
                <a:ea typeface="+mj-ea"/>
              </a:rPr>
              <a:t>광 디스크</a:t>
            </a:r>
          </a:p>
        </p:txBody>
      </p:sp>
      <p:sp>
        <p:nvSpPr>
          <p:cNvPr id="7" name="직사각형 6"/>
          <p:cNvSpPr/>
          <p:nvPr/>
        </p:nvSpPr>
        <p:spPr bwMode="auto">
          <a:xfrm>
            <a:off x="3133725" y="5157788"/>
            <a:ext cx="2879725" cy="27622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ctr" eaLnBrk="1" latinLnBrk="1" hangingPunct="1">
              <a:lnSpc>
                <a:spcPct val="150000"/>
              </a:lnSpc>
              <a:defRPr/>
            </a:pPr>
            <a:r>
              <a:rPr lang="ko-KR" altLang="en-US" sz="1200" i="0" dirty="0">
                <a:latin typeface="+mj-ea"/>
                <a:ea typeface="+mj-ea"/>
              </a:rPr>
              <a:t>자기 디스크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3419475" y="4868863"/>
            <a:ext cx="2305050" cy="277812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ctr" eaLnBrk="1" latinLnBrk="1" hangingPunct="1">
              <a:lnSpc>
                <a:spcPct val="150000"/>
              </a:lnSpc>
              <a:defRPr/>
            </a:pPr>
            <a:r>
              <a:rPr lang="ko-KR" altLang="en-US" sz="1200" i="0" dirty="0">
                <a:latin typeface="+mj-ea"/>
                <a:ea typeface="+mj-ea"/>
              </a:rPr>
              <a:t>플래시 메모리</a:t>
            </a:r>
          </a:p>
        </p:txBody>
      </p:sp>
      <p:sp>
        <p:nvSpPr>
          <p:cNvPr id="9" name="직사각형 8"/>
          <p:cNvSpPr/>
          <p:nvPr/>
        </p:nvSpPr>
        <p:spPr bwMode="auto">
          <a:xfrm>
            <a:off x="3716338" y="4584700"/>
            <a:ext cx="1728787" cy="277813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ctr" eaLnBrk="1" latinLnBrk="1" hangingPunct="1">
              <a:lnSpc>
                <a:spcPct val="150000"/>
              </a:lnSpc>
              <a:defRPr/>
            </a:pPr>
            <a:r>
              <a:rPr lang="ko-KR" altLang="en-US" sz="1200" i="0" dirty="0">
                <a:latin typeface="+mj-ea"/>
                <a:ea typeface="+mj-ea"/>
              </a:rPr>
              <a:t>메인 메모리</a:t>
            </a:r>
          </a:p>
        </p:txBody>
      </p:sp>
      <p:sp>
        <p:nvSpPr>
          <p:cNvPr id="10" name="직사각형 9"/>
          <p:cNvSpPr/>
          <p:nvPr/>
        </p:nvSpPr>
        <p:spPr bwMode="auto">
          <a:xfrm>
            <a:off x="3927475" y="4302125"/>
            <a:ext cx="1292225" cy="27622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ctr" eaLnBrk="1" latinLnBrk="1" hangingPunct="1">
              <a:lnSpc>
                <a:spcPct val="150000"/>
              </a:lnSpc>
              <a:defRPr/>
            </a:pPr>
            <a:r>
              <a:rPr lang="ko-KR" altLang="en-US" sz="1200" i="0" err="1">
                <a:latin typeface="+mj-ea"/>
                <a:ea typeface="+mj-ea"/>
              </a:rPr>
              <a:t>케시</a:t>
            </a:r>
            <a:r>
              <a:rPr lang="en-US" altLang="ko-KR" sz="1200" i="0" dirty="0">
                <a:latin typeface="+mj-ea"/>
                <a:ea typeface="+mj-ea"/>
              </a:rPr>
              <a:t> </a:t>
            </a:r>
            <a:r>
              <a:rPr lang="ko-KR" altLang="en-US" sz="1200" i="0" dirty="0">
                <a:latin typeface="+mj-ea"/>
                <a:ea typeface="+mj-ea"/>
              </a:rPr>
              <a:t>메모리</a:t>
            </a:r>
          </a:p>
        </p:txBody>
      </p:sp>
      <p:cxnSp>
        <p:nvCxnSpPr>
          <p:cNvPr id="17419" name="직선 화살표 연결선 11"/>
          <p:cNvCxnSpPr>
            <a:cxnSpLocks noChangeShapeType="1"/>
          </p:cNvCxnSpPr>
          <p:nvPr/>
        </p:nvCxnSpPr>
        <p:spPr bwMode="auto">
          <a:xfrm flipV="1">
            <a:off x="6948488" y="4302125"/>
            <a:ext cx="0" cy="1708150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0" name="직선 화살표 연결선 12"/>
          <p:cNvCxnSpPr>
            <a:cxnSpLocks noChangeShapeType="1"/>
          </p:cNvCxnSpPr>
          <p:nvPr/>
        </p:nvCxnSpPr>
        <p:spPr bwMode="auto">
          <a:xfrm flipV="1">
            <a:off x="2195513" y="4302125"/>
            <a:ext cx="0" cy="1708150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1" name="TextBox 13"/>
          <p:cNvSpPr txBox="1">
            <a:spLocks noChangeArrowheads="1"/>
          </p:cNvSpPr>
          <p:nvPr/>
        </p:nvSpPr>
        <p:spPr bwMode="auto">
          <a:xfrm>
            <a:off x="7164388" y="4578350"/>
            <a:ext cx="9525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400" i="0">
                <a:latin typeface="신명조"/>
              </a:rPr>
              <a:t>빠른 속도</a:t>
            </a:r>
            <a:endParaRPr lang="en-US" altLang="ko-KR" sz="1400" i="0">
              <a:latin typeface="신명조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400" i="0">
                <a:latin typeface="신명조"/>
              </a:rPr>
              <a:t>고가</a:t>
            </a:r>
            <a:endParaRPr lang="en-US" altLang="ko-KR" sz="1400" i="0">
              <a:latin typeface="신명조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400" i="0">
                <a:latin typeface="신명조"/>
              </a:rPr>
              <a:t>저용량</a:t>
            </a:r>
            <a:endParaRPr lang="en-US" altLang="ko-KR" sz="1400" i="0">
              <a:latin typeface="신명조"/>
            </a:endParaRPr>
          </a:p>
        </p:txBody>
      </p:sp>
      <p:sp>
        <p:nvSpPr>
          <p:cNvPr id="17422" name="TextBox 14"/>
          <p:cNvSpPr txBox="1">
            <a:spLocks noChangeArrowheads="1"/>
          </p:cNvSpPr>
          <p:nvPr/>
        </p:nvSpPr>
        <p:spPr bwMode="auto">
          <a:xfrm>
            <a:off x="1154113" y="4578350"/>
            <a:ext cx="9525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400" i="0">
                <a:latin typeface="신명조"/>
              </a:rPr>
              <a:t>느린 속도</a:t>
            </a:r>
            <a:endParaRPr lang="en-US" altLang="ko-KR" sz="1400" i="0">
              <a:latin typeface="신명조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400" i="0">
                <a:latin typeface="신명조"/>
              </a:rPr>
              <a:t>저가</a:t>
            </a:r>
            <a:endParaRPr lang="en-US" altLang="ko-KR" sz="1400" i="0">
              <a:latin typeface="신명조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400" i="0">
                <a:latin typeface="신명조"/>
              </a:rPr>
              <a:t>고용량</a:t>
            </a:r>
            <a:endParaRPr lang="en-US" altLang="ko-KR" sz="1400" i="0">
              <a:latin typeface="신명조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1076769" y="6520259"/>
            <a:ext cx="6981914" cy="365125"/>
          </a:xfrm>
        </p:spPr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00192"/>
            <a:ext cx="1905000" cy="457200"/>
          </a:xfrm>
        </p:spPr>
        <p:txBody>
          <a:bodyPr/>
          <a:lstStyle/>
          <a:p>
            <a:pPr>
              <a:defRPr/>
            </a:pPr>
            <a:fld id="{C4A761FD-9884-4D2C-AEAF-6DB00F831E15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1026"/>
          <p:cNvSpPr>
            <a:spLocks noChangeArrowheads="1"/>
          </p:cNvSpPr>
          <p:nvPr/>
        </p:nvSpPr>
        <p:spPr bwMode="auto">
          <a:xfrm>
            <a:off x="2598738" y="661988"/>
            <a:ext cx="4240212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i="0"/>
              <a:t> 2.5 </a:t>
            </a:r>
            <a:r>
              <a:rPr lang="ko-KR" altLang="en-US" sz="2400" i="0"/>
              <a:t>자기 테이프</a:t>
            </a:r>
            <a:r>
              <a:rPr lang="en-US" altLang="ko-KR" sz="2400" i="0"/>
              <a:t>(Cont.)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331788" y="1323975"/>
            <a:ext cx="3298825" cy="34131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r>
              <a:rPr lang="en-US" altLang="ko-KR" i="0" dirty="0">
                <a:solidFill>
                  <a:schemeClr val="bg1"/>
                </a:solidFill>
                <a:latin typeface="+mj-ea"/>
                <a:ea typeface="+mj-ea"/>
              </a:rPr>
              <a:t>2.5.2 </a:t>
            </a:r>
            <a:r>
              <a:rPr lang="ko-KR" altLang="en-US" i="0" dirty="0" err="1">
                <a:solidFill>
                  <a:schemeClr val="bg1"/>
                </a:solidFill>
                <a:latin typeface="+mj-ea"/>
                <a:ea typeface="+mj-ea"/>
              </a:rPr>
              <a:t>블록킹에</a:t>
            </a:r>
            <a:r>
              <a:rPr lang="ko-KR" altLang="en-US" i="0" dirty="0">
                <a:solidFill>
                  <a:schemeClr val="bg1"/>
                </a:solidFill>
                <a:latin typeface="+mj-ea"/>
                <a:ea typeface="+mj-ea"/>
              </a:rPr>
              <a:t> 의한 저장 공간 절약 예</a:t>
            </a:r>
          </a:p>
        </p:txBody>
      </p:sp>
      <p:sp>
        <p:nvSpPr>
          <p:cNvPr id="5" name="TextBox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06605" y="1646539"/>
            <a:ext cx="8388000" cy="4856400"/>
          </a:xfrm>
          <a:prstGeom prst="rect">
            <a:avLst/>
          </a:prstGeom>
          <a:blipFill>
            <a:blip r:embed="rId2"/>
            <a:stretch>
              <a:fillRect l="-290" b="-2503"/>
            </a:stretch>
          </a:blipFill>
          <a:ln>
            <a:solidFill>
              <a:schemeClr val="tx1"/>
            </a:solidFill>
          </a:ln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6" name="자유형 5"/>
          <p:cNvSpPr/>
          <p:nvPr/>
        </p:nvSpPr>
        <p:spPr bwMode="auto">
          <a:xfrm>
            <a:off x="406400" y="300038"/>
            <a:ext cx="2005013" cy="915987"/>
          </a:xfrm>
          <a:custGeom>
            <a:avLst/>
            <a:gdLst>
              <a:gd name="connsiteX0" fmla="*/ 444132 w 2005208"/>
              <a:gd name="connsiteY0" fmla="*/ 579 h 915069"/>
              <a:gd name="connsiteX1" fmla="*/ 846159 w 2005208"/>
              <a:gd name="connsiteY1" fmla="*/ 182962 h 915069"/>
              <a:gd name="connsiteX2" fmla="*/ 934755 w 2005208"/>
              <a:gd name="connsiteY2" fmla="*/ 480207 h 915069"/>
              <a:gd name="connsiteX3" fmla="*/ 910368 w 2005208"/>
              <a:gd name="connsiteY3" fmla="*/ 570613 h 915069"/>
              <a:gd name="connsiteX4" fmla="*/ 1033100 w 2005208"/>
              <a:gd name="connsiteY4" fmla="*/ 573875 h 915069"/>
              <a:gd name="connsiteX5" fmla="*/ 1357136 w 2005208"/>
              <a:gd name="connsiteY5" fmla="*/ 531226 h 915069"/>
              <a:gd name="connsiteX6" fmla="*/ 1681172 w 2005208"/>
              <a:gd name="connsiteY6" fmla="*/ 488577 h 915069"/>
              <a:gd name="connsiteX7" fmla="*/ 2005208 w 2005208"/>
              <a:gd name="connsiteY7" fmla="*/ 531226 h 915069"/>
              <a:gd name="connsiteX8" fmla="*/ 2005208 w 2005208"/>
              <a:gd name="connsiteY8" fmla="*/ 872420 h 915069"/>
              <a:gd name="connsiteX9" fmla="*/ 1681172 w 2005208"/>
              <a:gd name="connsiteY9" fmla="*/ 829771 h 915069"/>
              <a:gd name="connsiteX10" fmla="*/ 1357136 w 2005208"/>
              <a:gd name="connsiteY10" fmla="*/ 872420 h 915069"/>
              <a:gd name="connsiteX11" fmla="*/ 1033100 w 2005208"/>
              <a:gd name="connsiteY11" fmla="*/ 915069 h 915069"/>
              <a:gd name="connsiteX12" fmla="*/ 803958 w 2005208"/>
              <a:gd name="connsiteY12" fmla="*/ 902573 h 915069"/>
              <a:gd name="connsiteX13" fmla="*/ 746848 w 2005208"/>
              <a:gd name="connsiteY13" fmla="*/ 891422 h 915069"/>
              <a:gd name="connsiteX14" fmla="*/ 468105 w 2005208"/>
              <a:gd name="connsiteY14" fmla="*/ 891422 h 915069"/>
              <a:gd name="connsiteX15" fmla="*/ 10564 w 2005208"/>
              <a:gd name="connsiteY15" fmla="*/ 539652 h 915069"/>
              <a:gd name="connsiteX16" fmla="*/ 291237 w 2005208"/>
              <a:gd name="connsiteY16" fmla="*/ 33082 h 915069"/>
              <a:gd name="connsiteX17" fmla="*/ 444132 w 2005208"/>
              <a:gd name="connsiteY17" fmla="*/ 579 h 91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005208" h="915069">
                <a:moveTo>
                  <a:pt x="444132" y="579"/>
                </a:moveTo>
                <a:cubicBezTo>
                  <a:pt x="598487" y="-6931"/>
                  <a:pt x="751040" y="58872"/>
                  <a:pt x="846159" y="182962"/>
                </a:cubicBezTo>
                <a:cubicBezTo>
                  <a:pt x="914143" y="271652"/>
                  <a:pt x="943139" y="377310"/>
                  <a:pt x="934755" y="480207"/>
                </a:cubicBezTo>
                <a:lnTo>
                  <a:pt x="910368" y="570613"/>
                </a:lnTo>
                <a:lnTo>
                  <a:pt x="1033100" y="573875"/>
                </a:lnTo>
                <a:cubicBezTo>
                  <a:pt x="1212098" y="573875"/>
                  <a:pt x="1357136" y="554769"/>
                  <a:pt x="1357136" y="531226"/>
                </a:cubicBezTo>
                <a:cubicBezTo>
                  <a:pt x="1357136" y="507684"/>
                  <a:pt x="1502175" y="488577"/>
                  <a:pt x="1681172" y="488577"/>
                </a:cubicBezTo>
                <a:cubicBezTo>
                  <a:pt x="1860170" y="488577"/>
                  <a:pt x="2005208" y="507684"/>
                  <a:pt x="2005208" y="531226"/>
                </a:cubicBezTo>
                <a:lnTo>
                  <a:pt x="2005208" y="872420"/>
                </a:lnTo>
                <a:cubicBezTo>
                  <a:pt x="2005208" y="848878"/>
                  <a:pt x="1860170" y="829771"/>
                  <a:pt x="1681172" y="829771"/>
                </a:cubicBezTo>
                <a:cubicBezTo>
                  <a:pt x="1502175" y="829771"/>
                  <a:pt x="1357136" y="848878"/>
                  <a:pt x="1357136" y="872420"/>
                </a:cubicBezTo>
                <a:cubicBezTo>
                  <a:pt x="1357136" y="895962"/>
                  <a:pt x="1212098" y="915069"/>
                  <a:pt x="1033100" y="915069"/>
                </a:cubicBezTo>
                <a:cubicBezTo>
                  <a:pt x="943601" y="915069"/>
                  <a:pt x="862592" y="910292"/>
                  <a:pt x="803958" y="902573"/>
                </a:cubicBezTo>
                <a:lnTo>
                  <a:pt x="746848" y="891422"/>
                </a:lnTo>
                <a:lnTo>
                  <a:pt x="468105" y="891422"/>
                </a:lnTo>
                <a:cubicBezTo>
                  <a:pt x="247617" y="891422"/>
                  <a:pt x="57029" y="744892"/>
                  <a:pt x="10564" y="539652"/>
                </a:cubicBezTo>
                <a:cubicBezTo>
                  <a:pt x="-37279" y="328324"/>
                  <a:pt x="81042" y="114774"/>
                  <a:pt x="291237" y="33082"/>
                </a:cubicBezTo>
                <a:cubicBezTo>
                  <a:pt x="341029" y="13731"/>
                  <a:pt x="392680" y="3082"/>
                  <a:pt x="444132" y="579"/>
                </a:cubicBezTo>
                <a:close/>
              </a:path>
            </a:pathLst>
          </a:custGeom>
          <a:solidFill>
            <a:srgbClr val="00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endParaRPr lang="ko-KR" altLang="en-US" sz="1200" dirty="0" err="1">
              <a:latin typeface="+mj-ea"/>
              <a:ea typeface="+mj-ea"/>
            </a:endParaRPr>
          </a:p>
        </p:txBody>
      </p:sp>
      <p:sp>
        <p:nvSpPr>
          <p:cNvPr id="7" name="원형 6"/>
          <p:cNvSpPr/>
          <p:nvPr/>
        </p:nvSpPr>
        <p:spPr bwMode="auto">
          <a:xfrm>
            <a:off x="477838" y="358775"/>
            <a:ext cx="865187" cy="774700"/>
          </a:xfrm>
          <a:prstGeom prst="pie">
            <a:avLst>
              <a:gd name="adj1" fmla="val 13304979"/>
              <a:gd name="adj2" fmla="val 162000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endParaRPr lang="ko-KR" altLang="en-US" sz="1200" dirty="0" err="1">
              <a:latin typeface="+mj-ea"/>
              <a:ea typeface="+mj-ea"/>
            </a:endParaRPr>
          </a:p>
        </p:txBody>
      </p:sp>
      <p:sp>
        <p:nvSpPr>
          <p:cNvPr id="8" name="원형 7"/>
          <p:cNvSpPr/>
          <p:nvPr/>
        </p:nvSpPr>
        <p:spPr bwMode="auto">
          <a:xfrm rot="17015376">
            <a:off x="488950" y="377825"/>
            <a:ext cx="863600" cy="774700"/>
          </a:xfrm>
          <a:prstGeom prst="pie">
            <a:avLst>
              <a:gd name="adj1" fmla="val 13304979"/>
              <a:gd name="adj2" fmla="val 162000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endParaRPr lang="ko-KR" altLang="en-US" sz="1200" dirty="0" err="1">
              <a:latin typeface="+mj-ea"/>
              <a:ea typeface="+mj-ea"/>
            </a:endParaRPr>
          </a:p>
        </p:txBody>
      </p:sp>
      <p:sp>
        <p:nvSpPr>
          <p:cNvPr id="9" name="원형 8"/>
          <p:cNvSpPr/>
          <p:nvPr/>
        </p:nvSpPr>
        <p:spPr bwMode="auto">
          <a:xfrm rot="11680148">
            <a:off x="477838" y="358775"/>
            <a:ext cx="865187" cy="774700"/>
          </a:xfrm>
          <a:prstGeom prst="pie">
            <a:avLst>
              <a:gd name="adj1" fmla="val 13304979"/>
              <a:gd name="adj2" fmla="val 162000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endParaRPr lang="ko-KR" altLang="en-US" sz="1200" dirty="0" err="1">
              <a:latin typeface="+mj-ea"/>
              <a:ea typeface="+mj-ea"/>
            </a:endParaRPr>
          </a:p>
        </p:txBody>
      </p:sp>
      <p:sp>
        <p:nvSpPr>
          <p:cNvPr id="10" name="원형 9"/>
          <p:cNvSpPr/>
          <p:nvPr/>
        </p:nvSpPr>
        <p:spPr bwMode="auto">
          <a:xfrm rot="6319007">
            <a:off x="462757" y="383381"/>
            <a:ext cx="863600" cy="776287"/>
          </a:xfrm>
          <a:prstGeom prst="pie">
            <a:avLst>
              <a:gd name="adj1" fmla="val 13304979"/>
              <a:gd name="adj2" fmla="val 162000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endParaRPr lang="ko-KR" altLang="en-US" sz="1200" dirty="0" err="1">
              <a:latin typeface="+mj-ea"/>
              <a:ea typeface="+mj-ea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3327400" y="2276475"/>
          <a:ext cx="1219200" cy="371475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1598289333"/>
                    </a:ext>
                  </a:extLst>
                </a:gridCol>
                <a:gridCol w="859160">
                  <a:extLst>
                    <a:ext uri="{9D8B030D-6E8A-4147-A177-3AD203B41FA5}">
                      <a16:colId xmlns:a16="http://schemas.microsoft.com/office/drawing/2014/main" val="47386058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R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T="45798" marB="4579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marT="45798" marB="45798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818137"/>
                  </a:ext>
                </a:extLst>
              </a:tr>
            </a:tbl>
          </a:graphicData>
        </a:graphic>
      </p:graphicFrame>
      <p:cxnSp>
        <p:nvCxnSpPr>
          <p:cNvPr id="53267" name="직선 연결선 29"/>
          <p:cNvCxnSpPr>
            <a:cxnSpLocks noChangeShapeType="1"/>
          </p:cNvCxnSpPr>
          <p:nvPr/>
        </p:nvCxnSpPr>
        <p:spPr bwMode="auto">
          <a:xfrm>
            <a:off x="3348038" y="2636838"/>
            <a:ext cx="0" cy="2159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8" name="직선 연결선 30"/>
          <p:cNvCxnSpPr>
            <a:cxnSpLocks noChangeShapeType="1"/>
          </p:cNvCxnSpPr>
          <p:nvPr/>
        </p:nvCxnSpPr>
        <p:spPr bwMode="auto">
          <a:xfrm>
            <a:off x="3683000" y="2636838"/>
            <a:ext cx="0" cy="2159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9" name="직선 연결선 31"/>
          <p:cNvCxnSpPr>
            <a:cxnSpLocks noChangeShapeType="1"/>
          </p:cNvCxnSpPr>
          <p:nvPr/>
        </p:nvCxnSpPr>
        <p:spPr bwMode="auto">
          <a:xfrm>
            <a:off x="4537075" y="2636838"/>
            <a:ext cx="0" cy="2159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70" name="직선 연결선 33"/>
          <p:cNvCxnSpPr>
            <a:cxnSpLocks noChangeShapeType="1"/>
          </p:cNvCxnSpPr>
          <p:nvPr/>
        </p:nvCxnSpPr>
        <p:spPr bwMode="auto">
          <a:xfrm>
            <a:off x="3708400" y="2738438"/>
            <a:ext cx="8382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71" name="직선 연결선 35"/>
          <p:cNvCxnSpPr>
            <a:cxnSpLocks noChangeShapeType="1"/>
          </p:cNvCxnSpPr>
          <p:nvPr/>
        </p:nvCxnSpPr>
        <p:spPr bwMode="auto">
          <a:xfrm>
            <a:off x="3348038" y="2736850"/>
            <a:ext cx="33496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72" name="TextBox 49"/>
          <p:cNvSpPr txBox="1">
            <a:spLocks noChangeArrowheads="1"/>
          </p:cNvSpPr>
          <p:nvPr/>
        </p:nvSpPr>
        <p:spPr bwMode="auto">
          <a:xfrm>
            <a:off x="3784600" y="2708275"/>
            <a:ext cx="7143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100" i="0">
                <a:latin typeface="신명조"/>
              </a:rPr>
              <a:t>0.3 inch</a:t>
            </a:r>
            <a:endParaRPr lang="ko-KR" altLang="en-US" sz="1100" i="0">
              <a:latin typeface="신명조"/>
            </a:endParaRPr>
          </a:p>
        </p:txBody>
      </p:sp>
      <p:cxnSp>
        <p:nvCxnSpPr>
          <p:cNvPr id="53273" name="꺾인 연결선 39"/>
          <p:cNvCxnSpPr>
            <a:cxnSpLocks noChangeShapeType="1"/>
          </p:cNvCxnSpPr>
          <p:nvPr/>
        </p:nvCxnSpPr>
        <p:spPr bwMode="auto">
          <a:xfrm rot="5400000" flipH="1" flipV="1">
            <a:off x="3089276" y="2749550"/>
            <a:ext cx="430212" cy="420687"/>
          </a:xfrm>
          <a:prstGeom prst="bentConnector3">
            <a:avLst>
              <a:gd name="adj1" fmla="val 2319"/>
            </a:avLst>
          </a:prstGeom>
          <a:noFill/>
          <a:ln w="9525" algn="ctr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5081588" y="4679950"/>
          <a:ext cx="1219200" cy="371475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1598289333"/>
                    </a:ext>
                  </a:extLst>
                </a:gridCol>
                <a:gridCol w="859160">
                  <a:extLst>
                    <a:ext uri="{9D8B030D-6E8A-4147-A177-3AD203B41FA5}">
                      <a16:colId xmlns:a16="http://schemas.microsoft.com/office/drawing/2014/main" val="47386058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R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T="45798" marB="4579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marT="45798" marB="45798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818137"/>
                  </a:ext>
                </a:extLst>
              </a:tr>
            </a:tbl>
          </a:graphicData>
        </a:graphic>
      </p:graphicFrame>
      <p:cxnSp>
        <p:nvCxnSpPr>
          <p:cNvPr id="53282" name="직선 연결선 45"/>
          <p:cNvCxnSpPr>
            <a:cxnSpLocks noChangeShapeType="1"/>
          </p:cNvCxnSpPr>
          <p:nvPr/>
        </p:nvCxnSpPr>
        <p:spPr bwMode="auto">
          <a:xfrm>
            <a:off x="3630613" y="5040313"/>
            <a:ext cx="0" cy="2159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83" name="직선 연결선 46"/>
          <p:cNvCxnSpPr>
            <a:cxnSpLocks noChangeShapeType="1"/>
          </p:cNvCxnSpPr>
          <p:nvPr/>
        </p:nvCxnSpPr>
        <p:spPr bwMode="auto">
          <a:xfrm>
            <a:off x="5435600" y="5040313"/>
            <a:ext cx="0" cy="2159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84" name="직선 연결선 47"/>
          <p:cNvCxnSpPr>
            <a:cxnSpLocks noChangeShapeType="1"/>
          </p:cNvCxnSpPr>
          <p:nvPr/>
        </p:nvCxnSpPr>
        <p:spPr bwMode="auto">
          <a:xfrm>
            <a:off x="6291263" y="5040313"/>
            <a:ext cx="0" cy="2159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85" name="직선 연결선 48"/>
          <p:cNvCxnSpPr>
            <a:cxnSpLocks noChangeShapeType="1"/>
          </p:cNvCxnSpPr>
          <p:nvPr/>
        </p:nvCxnSpPr>
        <p:spPr bwMode="auto">
          <a:xfrm>
            <a:off x="5461000" y="5141913"/>
            <a:ext cx="83978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86" name="직선 연결선 49"/>
          <p:cNvCxnSpPr>
            <a:cxnSpLocks noChangeShapeType="1"/>
          </p:cNvCxnSpPr>
          <p:nvPr/>
        </p:nvCxnSpPr>
        <p:spPr bwMode="auto">
          <a:xfrm>
            <a:off x="3630613" y="5138738"/>
            <a:ext cx="1830387" cy="95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87" name="TextBox 49"/>
          <p:cNvSpPr txBox="1">
            <a:spLocks noChangeArrowheads="1"/>
          </p:cNvSpPr>
          <p:nvPr/>
        </p:nvSpPr>
        <p:spPr bwMode="auto">
          <a:xfrm>
            <a:off x="5538788" y="5111750"/>
            <a:ext cx="71278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100" i="0">
                <a:latin typeface="신명조"/>
              </a:rPr>
              <a:t>0.3 inch</a:t>
            </a:r>
            <a:endParaRPr lang="ko-KR" altLang="en-US" sz="1100" i="0">
              <a:latin typeface="신명조"/>
            </a:endParaRPr>
          </a:p>
        </p:txBody>
      </p:sp>
      <p:graphicFrame>
        <p:nvGraphicFramePr>
          <p:cNvPr id="52" name="표 51"/>
          <p:cNvGraphicFramePr>
            <a:graphicFrameLocks noGrp="1"/>
          </p:cNvGraphicFramePr>
          <p:nvPr/>
        </p:nvGraphicFramePr>
        <p:xfrm>
          <a:off x="4719638" y="4679950"/>
          <a:ext cx="360362" cy="371475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60362">
                  <a:extLst>
                    <a:ext uri="{9D8B030D-6E8A-4147-A177-3AD203B41FA5}">
                      <a16:colId xmlns:a16="http://schemas.microsoft.com/office/drawing/2014/main" val="159828933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R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91522" marR="91522" marT="45798" marB="45798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4818137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/>
        </p:nvGraphicFramePr>
        <p:xfrm>
          <a:off x="4364038" y="4679950"/>
          <a:ext cx="358775" cy="371475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58775">
                  <a:extLst>
                    <a:ext uri="{9D8B030D-6E8A-4147-A177-3AD203B41FA5}">
                      <a16:colId xmlns:a16="http://schemas.microsoft.com/office/drawing/2014/main" val="159828933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R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91119" marR="91119" marT="45798" marB="45798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4818137"/>
                  </a:ext>
                </a:extLst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/>
        </p:nvGraphicFramePr>
        <p:xfrm>
          <a:off x="3989388" y="4679950"/>
          <a:ext cx="360362" cy="371475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60362">
                  <a:extLst>
                    <a:ext uri="{9D8B030D-6E8A-4147-A177-3AD203B41FA5}">
                      <a16:colId xmlns:a16="http://schemas.microsoft.com/office/drawing/2014/main" val="159828933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R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91522" marR="91522" marT="45798" marB="45798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4818137"/>
                  </a:ext>
                </a:extLst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/>
        </p:nvGraphicFramePr>
        <p:xfrm>
          <a:off x="3632200" y="4679950"/>
          <a:ext cx="358775" cy="371475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58775">
                  <a:extLst>
                    <a:ext uri="{9D8B030D-6E8A-4147-A177-3AD203B41FA5}">
                      <a16:colId xmlns:a16="http://schemas.microsoft.com/office/drawing/2014/main" val="159828933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R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91119" marR="91119" marT="45798" marB="45798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4818137"/>
                  </a:ext>
                </a:extLst>
              </a:tr>
            </a:tbl>
          </a:graphicData>
        </a:graphic>
      </p:graphicFrame>
      <p:sp>
        <p:nvSpPr>
          <p:cNvPr id="56" name="직사각형 55"/>
          <p:cNvSpPr/>
          <p:nvPr/>
        </p:nvSpPr>
        <p:spPr bwMode="auto">
          <a:xfrm>
            <a:off x="5716588" y="5338763"/>
            <a:ext cx="1257300" cy="360362"/>
          </a:xfrm>
          <a:prstGeom prst="rect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endParaRPr lang="ko-KR" altLang="en-US" sz="1200" dirty="0" err="1">
              <a:latin typeface="+mj-ea"/>
              <a:ea typeface="+mj-ea"/>
            </a:endParaRPr>
          </a:p>
        </p:txBody>
      </p:sp>
      <p:cxnSp>
        <p:nvCxnSpPr>
          <p:cNvPr id="53313" name="꺾인 연결선 58"/>
          <p:cNvCxnSpPr>
            <a:cxnSpLocks noChangeShapeType="1"/>
          </p:cNvCxnSpPr>
          <p:nvPr/>
        </p:nvCxnSpPr>
        <p:spPr bwMode="auto">
          <a:xfrm rot="10800000">
            <a:off x="4572000" y="5148263"/>
            <a:ext cx="1119188" cy="225425"/>
          </a:xfrm>
          <a:prstGeom prst="bentConnector3">
            <a:avLst>
              <a:gd name="adj1" fmla="val 99657"/>
            </a:avLst>
          </a:prstGeom>
          <a:noFill/>
          <a:ln w="9525" algn="ctr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1076769" y="6520259"/>
            <a:ext cx="6981914" cy="365125"/>
          </a:xfrm>
        </p:spPr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00192"/>
            <a:ext cx="1905000" cy="457200"/>
          </a:xfrm>
        </p:spPr>
        <p:txBody>
          <a:bodyPr/>
          <a:lstStyle/>
          <a:p>
            <a:pPr>
              <a:defRPr/>
            </a:pPr>
            <a:fld id="{C4A761FD-9884-4D2C-AEAF-6DB00F831E15}" type="slidenum">
              <a:rPr lang="en-US" altLang="ko-KR" smtClean="0"/>
              <a:pPr>
                <a:defRPr/>
              </a:pPr>
              <a:t>30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1026"/>
          <p:cNvSpPr>
            <a:spLocks noChangeArrowheads="1"/>
          </p:cNvSpPr>
          <p:nvPr/>
        </p:nvSpPr>
        <p:spPr bwMode="auto">
          <a:xfrm>
            <a:off x="2598738" y="661988"/>
            <a:ext cx="4240212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i="0"/>
              <a:t> 2.5 </a:t>
            </a:r>
            <a:r>
              <a:rPr lang="ko-KR" altLang="en-US" sz="2400" i="0"/>
              <a:t>자기 테이프</a:t>
            </a:r>
            <a:r>
              <a:rPr lang="en-US" altLang="ko-KR" sz="2400" i="0"/>
              <a:t>(Cont.)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331788" y="1323975"/>
            <a:ext cx="4748212" cy="34131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r>
              <a:rPr lang="en-US" altLang="ko-KR" i="0" dirty="0">
                <a:solidFill>
                  <a:schemeClr val="bg1"/>
                </a:solidFill>
                <a:latin typeface="+mj-ea"/>
                <a:ea typeface="+mj-ea"/>
              </a:rPr>
              <a:t>2.5.2 </a:t>
            </a:r>
            <a:r>
              <a:rPr lang="ko-KR" altLang="en-US" i="0" dirty="0" err="1">
                <a:solidFill>
                  <a:schemeClr val="bg1"/>
                </a:solidFill>
                <a:latin typeface="+mj-ea"/>
                <a:ea typeface="+mj-ea"/>
              </a:rPr>
              <a:t>블록킹에</a:t>
            </a:r>
            <a:r>
              <a:rPr lang="ko-KR" altLang="en-US" i="0" dirty="0">
                <a:solidFill>
                  <a:schemeClr val="bg1"/>
                </a:solidFill>
                <a:latin typeface="+mj-ea"/>
                <a:ea typeface="+mj-ea"/>
              </a:rPr>
              <a:t> 의한 테이프 전체 기록</a:t>
            </a:r>
            <a:r>
              <a:rPr lang="en-US" altLang="ko-KR" i="0" dirty="0">
                <a:solidFill>
                  <a:schemeClr val="bg1"/>
                </a:solidFill>
                <a:latin typeface="+mj-ea"/>
                <a:ea typeface="+mj-ea"/>
              </a:rPr>
              <a:t>/</a:t>
            </a:r>
            <a:r>
              <a:rPr lang="ko-KR" altLang="en-US" i="0" dirty="0">
                <a:solidFill>
                  <a:schemeClr val="bg1"/>
                </a:solidFill>
                <a:latin typeface="+mj-ea"/>
                <a:ea typeface="+mj-ea"/>
              </a:rPr>
              <a:t>판독 시간 절약 예</a:t>
            </a:r>
          </a:p>
        </p:txBody>
      </p:sp>
      <p:sp>
        <p:nvSpPr>
          <p:cNvPr id="5" name="TextBox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06605" y="1646539"/>
            <a:ext cx="8388000" cy="4856400"/>
          </a:xfrm>
          <a:prstGeom prst="rect">
            <a:avLst/>
          </a:prstGeom>
          <a:blipFill>
            <a:blip r:embed="rId2"/>
            <a:stretch>
              <a:fillRect l="-290"/>
            </a:stretch>
          </a:blipFill>
          <a:ln>
            <a:solidFill>
              <a:schemeClr val="tx1"/>
            </a:solidFill>
          </a:ln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6" name="자유형 5"/>
          <p:cNvSpPr/>
          <p:nvPr/>
        </p:nvSpPr>
        <p:spPr bwMode="auto">
          <a:xfrm>
            <a:off x="406400" y="300038"/>
            <a:ext cx="2005013" cy="915987"/>
          </a:xfrm>
          <a:custGeom>
            <a:avLst/>
            <a:gdLst>
              <a:gd name="connsiteX0" fmla="*/ 444132 w 2005208"/>
              <a:gd name="connsiteY0" fmla="*/ 579 h 915069"/>
              <a:gd name="connsiteX1" fmla="*/ 846159 w 2005208"/>
              <a:gd name="connsiteY1" fmla="*/ 182962 h 915069"/>
              <a:gd name="connsiteX2" fmla="*/ 934755 w 2005208"/>
              <a:gd name="connsiteY2" fmla="*/ 480207 h 915069"/>
              <a:gd name="connsiteX3" fmla="*/ 910368 w 2005208"/>
              <a:gd name="connsiteY3" fmla="*/ 570613 h 915069"/>
              <a:gd name="connsiteX4" fmla="*/ 1033100 w 2005208"/>
              <a:gd name="connsiteY4" fmla="*/ 573875 h 915069"/>
              <a:gd name="connsiteX5" fmla="*/ 1357136 w 2005208"/>
              <a:gd name="connsiteY5" fmla="*/ 531226 h 915069"/>
              <a:gd name="connsiteX6" fmla="*/ 1681172 w 2005208"/>
              <a:gd name="connsiteY6" fmla="*/ 488577 h 915069"/>
              <a:gd name="connsiteX7" fmla="*/ 2005208 w 2005208"/>
              <a:gd name="connsiteY7" fmla="*/ 531226 h 915069"/>
              <a:gd name="connsiteX8" fmla="*/ 2005208 w 2005208"/>
              <a:gd name="connsiteY8" fmla="*/ 872420 h 915069"/>
              <a:gd name="connsiteX9" fmla="*/ 1681172 w 2005208"/>
              <a:gd name="connsiteY9" fmla="*/ 829771 h 915069"/>
              <a:gd name="connsiteX10" fmla="*/ 1357136 w 2005208"/>
              <a:gd name="connsiteY10" fmla="*/ 872420 h 915069"/>
              <a:gd name="connsiteX11" fmla="*/ 1033100 w 2005208"/>
              <a:gd name="connsiteY11" fmla="*/ 915069 h 915069"/>
              <a:gd name="connsiteX12" fmla="*/ 803958 w 2005208"/>
              <a:gd name="connsiteY12" fmla="*/ 902573 h 915069"/>
              <a:gd name="connsiteX13" fmla="*/ 746848 w 2005208"/>
              <a:gd name="connsiteY13" fmla="*/ 891422 h 915069"/>
              <a:gd name="connsiteX14" fmla="*/ 468105 w 2005208"/>
              <a:gd name="connsiteY14" fmla="*/ 891422 h 915069"/>
              <a:gd name="connsiteX15" fmla="*/ 10564 w 2005208"/>
              <a:gd name="connsiteY15" fmla="*/ 539652 h 915069"/>
              <a:gd name="connsiteX16" fmla="*/ 291237 w 2005208"/>
              <a:gd name="connsiteY16" fmla="*/ 33082 h 915069"/>
              <a:gd name="connsiteX17" fmla="*/ 444132 w 2005208"/>
              <a:gd name="connsiteY17" fmla="*/ 579 h 91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005208" h="915069">
                <a:moveTo>
                  <a:pt x="444132" y="579"/>
                </a:moveTo>
                <a:cubicBezTo>
                  <a:pt x="598487" y="-6931"/>
                  <a:pt x="751040" y="58872"/>
                  <a:pt x="846159" y="182962"/>
                </a:cubicBezTo>
                <a:cubicBezTo>
                  <a:pt x="914143" y="271652"/>
                  <a:pt x="943139" y="377310"/>
                  <a:pt x="934755" y="480207"/>
                </a:cubicBezTo>
                <a:lnTo>
                  <a:pt x="910368" y="570613"/>
                </a:lnTo>
                <a:lnTo>
                  <a:pt x="1033100" y="573875"/>
                </a:lnTo>
                <a:cubicBezTo>
                  <a:pt x="1212098" y="573875"/>
                  <a:pt x="1357136" y="554769"/>
                  <a:pt x="1357136" y="531226"/>
                </a:cubicBezTo>
                <a:cubicBezTo>
                  <a:pt x="1357136" y="507684"/>
                  <a:pt x="1502175" y="488577"/>
                  <a:pt x="1681172" y="488577"/>
                </a:cubicBezTo>
                <a:cubicBezTo>
                  <a:pt x="1860170" y="488577"/>
                  <a:pt x="2005208" y="507684"/>
                  <a:pt x="2005208" y="531226"/>
                </a:cubicBezTo>
                <a:lnTo>
                  <a:pt x="2005208" y="872420"/>
                </a:lnTo>
                <a:cubicBezTo>
                  <a:pt x="2005208" y="848878"/>
                  <a:pt x="1860170" y="829771"/>
                  <a:pt x="1681172" y="829771"/>
                </a:cubicBezTo>
                <a:cubicBezTo>
                  <a:pt x="1502175" y="829771"/>
                  <a:pt x="1357136" y="848878"/>
                  <a:pt x="1357136" y="872420"/>
                </a:cubicBezTo>
                <a:cubicBezTo>
                  <a:pt x="1357136" y="895962"/>
                  <a:pt x="1212098" y="915069"/>
                  <a:pt x="1033100" y="915069"/>
                </a:cubicBezTo>
                <a:cubicBezTo>
                  <a:pt x="943601" y="915069"/>
                  <a:pt x="862592" y="910292"/>
                  <a:pt x="803958" y="902573"/>
                </a:cubicBezTo>
                <a:lnTo>
                  <a:pt x="746848" y="891422"/>
                </a:lnTo>
                <a:lnTo>
                  <a:pt x="468105" y="891422"/>
                </a:lnTo>
                <a:cubicBezTo>
                  <a:pt x="247617" y="891422"/>
                  <a:pt x="57029" y="744892"/>
                  <a:pt x="10564" y="539652"/>
                </a:cubicBezTo>
                <a:cubicBezTo>
                  <a:pt x="-37279" y="328324"/>
                  <a:pt x="81042" y="114774"/>
                  <a:pt x="291237" y="33082"/>
                </a:cubicBezTo>
                <a:cubicBezTo>
                  <a:pt x="341029" y="13731"/>
                  <a:pt x="392680" y="3082"/>
                  <a:pt x="444132" y="579"/>
                </a:cubicBezTo>
                <a:close/>
              </a:path>
            </a:pathLst>
          </a:custGeom>
          <a:solidFill>
            <a:srgbClr val="00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endParaRPr lang="ko-KR" altLang="en-US" sz="1200" dirty="0" err="1">
              <a:latin typeface="+mj-ea"/>
              <a:ea typeface="+mj-ea"/>
            </a:endParaRPr>
          </a:p>
        </p:txBody>
      </p:sp>
      <p:sp>
        <p:nvSpPr>
          <p:cNvPr id="7" name="원형 6"/>
          <p:cNvSpPr/>
          <p:nvPr/>
        </p:nvSpPr>
        <p:spPr bwMode="auto">
          <a:xfrm>
            <a:off x="477838" y="358775"/>
            <a:ext cx="865187" cy="774700"/>
          </a:xfrm>
          <a:prstGeom prst="pie">
            <a:avLst>
              <a:gd name="adj1" fmla="val 13304979"/>
              <a:gd name="adj2" fmla="val 162000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endParaRPr lang="ko-KR" altLang="en-US" sz="1200" dirty="0" err="1">
              <a:latin typeface="+mj-ea"/>
              <a:ea typeface="+mj-ea"/>
            </a:endParaRPr>
          </a:p>
        </p:txBody>
      </p:sp>
      <p:sp>
        <p:nvSpPr>
          <p:cNvPr id="8" name="원형 7"/>
          <p:cNvSpPr/>
          <p:nvPr/>
        </p:nvSpPr>
        <p:spPr bwMode="auto">
          <a:xfrm rot="17015376">
            <a:off x="488950" y="377825"/>
            <a:ext cx="863600" cy="774700"/>
          </a:xfrm>
          <a:prstGeom prst="pie">
            <a:avLst>
              <a:gd name="adj1" fmla="val 13304979"/>
              <a:gd name="adj2" fmla="val 162000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endParaRPr lang="ko-KR" altLang="en-US" sz="1200" dirty="0" err="1">
              <a:latin typeface="+mj-ea"/>
              <a:ea typeface="+mj-ea"/>
            </a:endParaRPr>
          </a:p>
        </p:txBody>
      </p:sp>
      <p:sp>
        <p:nvSpPr>
          <p:cNvPr id="9" name="원형 8"/>
          <p:cNvSpPr/>
          <p:nvPr/>
        </p:nvSpPr>
        <p:spPr bwMode="auto">
          <a:xfrm rot="11680148">
            <a:off x="477838" y="358775"/>
            <a:ext cx="865187" cy="774700"/>
          </a:xfrm>
          <a:prstGeom prst="pie">
            <a:avLst>
              <a:gd name="adj1" fmla="val 13304979"/>
              <a:gd name="adj2" fmla="val 162000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endParaRPr lang="ko-KR" altLang="en-US" sz="1200" dirty="0" err="1">
              <a:latin typeface="+mj-ea"/>
              <a:ea typeface="+mj-ea"/>
            </a:endParaRPr>
          </a:p>
        </p:txBody>
      </p:sp>
      <p:sp>
        <p:nvSpPr>
          <p:cNvPr id="10" name="원형 9"/>
          <p:cNvSpPr/>
          <p:nvPr/>
        </p:nvSpPr>
        <p:spPr bwMode="auto">
          <a:xfrm rot="6319007">
            <a:off x="462757" y="383381"/>
            <a:ext cx="863600" cy="776287"/>
          </a:xfrm>
          <a:prstGeom prst="pie">
            <a:avLst>
              <a:gd name="adj1" fmla="val 13304979"/>
              <a:gd name="adj2" fmla="val 162000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endParaRPr lang="ko-KR" altLang="en-US" sz="1200" dirty="0" err="1">
              <a:latin typeface="+mj-ea"/>
              <a:ea typeface="+mj-e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1076769" y="6520259"/>
            <a:ext cx="6981914" cy="365125"/>
          </a:xfrm>
        </p:spPr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00192"/>
            <a:ext cx="1905000" cy="457200"/>
          </a:xfrm>
        </p:spPr>
        <p:txBody>
          <a:bodyPr/>
          <a:lstStyle/>
          <a:p>
            <a:pPr>
              <a:defRPr/>
            </a:pPr>
            <a:fld id="{C4A761FD-9884-4D2C-AEAF-6DB00F831E15}" type="slidenum">
              <a:rPr lang="en-US" altLang="ko-KR" smtClean="0"/>
              <a:pPr>
                <a:defRPr/>
              </a:pPr>
              <a:t>31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1026"/>
          <p:cNvSpPr>
            <a:spLocks noChangeArrowheads="1"/>
          </p:cNvSpPr>
          <p:nvPr/>
        </p:nvSpPr>
        <p:spPr bwMode="auto">
          <a:xfrm>
            <a:off x="2598738" y="661988"/>
            <a:ext cx="4240212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i="0"/>
              <a:t> 2.7 RAID (Cont.)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331788" y="1323975"/>
            <a:ext cx="4748212" cy="34131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r>
              <a:rPr lang="en-US" altLang="ko-KR" i="0" dirty="0">
                <a:solidFill>
                  <a:schemeClr val="bg1"/>
                </a:solidFill>
                <a:latin typeface="+mj-ea"/>
                <a:ea typeface="+mj-ea"/>
              </a:rPr>
              <a:t>RAID </a:t>
            </a:r>
            <a:r>
              <a:rPr lang="ko-KR" altLang="en-US" i="0" dirty="0">
                <a:solidFill>
                  <a:schemeClr val="bg1"/>
                </a:solidFill>
                <a:latin typeface="+mj-ea"/>
                <a:ea typeface="+mj-ea"/>
              </a:rPr>
              <a:t>개념</a:t>
            </a:r>
            <a:r>
              <a:rPr lang="en-US" altLang="ko-KR" i="0" dirty="0">
                <a:solidFill>
                  <a:schemeClr val="bg1"/>
                </a:solidFill>
                <a:latin typeface="+mj-ea"/>
                <a:ea typeface="+mj-ea"/>
              </a:rPr>
              <a:t>, 2.7.1 </a:t>
            </a:r>
            <a:r>
              <a:rPr lang="ko-KR" altLang="en-US" i="0" dirty="0">
                <a:solidFill>
                  <a:schemeClr val="bg1"/>
                </a:solidFill>
                <a:latin typeface="+mj-ea"/>
                <a:ea typeface="+mj-ea"/>
              </a:rPr>
              <a:t>디스크 신뢰성</a:t>
            </a:r>
            <a:r>
              <a:rPr lang="en-US" altLang="ko-KR" i="0" dirty="0">
                <a:solidFill>
                  <a:schemeClr val="bg1"/>
                </a:solidFill>
                <a:latin typeface="+mj-ea"/>
                <a:ea typeface="+mj-ea"/>
              </a:rPr>
              <a:t>, 2.7.2 </a:t>
            </a:r>
            <a:r>
              <a:rPr lang="ko-KR" altLang="en-US" i="0" dirty="0">
                <a:solidFill>
                  <a:schemeClr val="bg1"/>
                </a:solidFill>
                <a:latin typeface="+mj-ea"/>
                <a:ea typeface="+mj-ea"/>
              </a:rPr>
              <a:t>디스크 </a:t>
            </a:r>
            <a:r>
              <a:rPr lang="ko-KR" altLang="en-US" i="0" dirty="0" err="1">
                <a:solidFill>
                  <a:schemeClr val="bg1"/>
                </a:solidFill>
                <a:latin typeface="+mj-ea"/>
                <a:ea typeface="+mj-ea"/>
              </a:rPr>
              <a:t>병렬성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자유형 5"/>
          <p:cNvSpPr/>
          <p:nvPr/>
        </p:nvSpPr>
        <p:spPr bwMode="auto">
          <a:xfrm>
            <a:off x="406400" y="300038"/>
            <a:ext cx="2005013" cy="915987"/>
          </a:xfrm>
          <a:custGeom>
            <a:avLst/>
            <a:gdLst>
              <a:gd name="connsiteX0" fmla="*/ 444132 w 2005208"/>
              <a:gd name="connsiteY0" fmla="*/ 579 h 915069"/>
              <a:gd name="connsiteX1" fmla="*/ 846159 w 2005208"/>
              <a:gd name="connsiteY1" fmla="*/ 182962 h 915069"/>
              <a:gd name="connsiteX2" fmla="*/ 934755 w 2005208"/>
              <a:gd name="connsiteY2" fmla="*/ 480207 h 915069"/>
              <a:gd name="connsiteX3" fmla="*/ 910368 w 2005208"/>
              <a:gd name="connsiteY3" fmla="*/ 570613 h 915069"/>
              <a:gd name="connsiteX4" fmla="*/ 1033100 w 2005208"/>
              <a:gd name="connsiteY4" fmla="*/ 573875 h 915069"/>
              <a:gd name="connsiteX5" fmla="*/ 1357136 w 2005208"/>
              <a:gd name="connsiteY5" fmla="*/ 531226 h 915069"/>
              <a:gd name="connsiteX6" fmla="*/ 1681172 w 2005208"/>
              <a:gd name="connsiteY6" fmla="*/ 488577 h 915069"/>
              <a:gd name="connsiteX7" fmla="*/ 2005208 w 2005208"/>
              <a:gd name="connsiteY7" fmla="*/ 531226 h 915069"/>
              <a:gd name="connsiteX8" fmla="*/ 2005208 w 2005208"/>
              <a:gd name="connsiteY8" fmla="*/ 872420 h 915069"/>
              <a:gd name="connsiteX9" fmla="*/ 1681172 w 2005208"/>
              <a:gd name="connsiteY9" fmla="*/ 829771 h 915069"/>
              <a:gd name="connsiteX10" fmla="*/ 1357136 w 2005208"/>
              <a:gd name="connsiteY10" fmla="*/ 872420 h 915069"/>
              <a:gd name="connsiteX11" fmla="*/ 1033100 w 2005208"/>
              <a:gd name="connsiteY11" fmla="*/ 915069 h 915069"/>
              <a:gd name="connsiteX12" fmla="*/ 803958 w 2005208"/>
              <a:gd name="connsiteY12" fmla="*/ 902573 h 915069"/>
              <a:gd name="connsiteX13" fmla="*/ 746848 w 2005208"/>
              <a:gd name="connsiteY13" fmla="*/ 891422 h 915069"/>
              <a:gd name="connsiteX14" fmla="*/ 468105 w 2005208"/>
              <a:gd name="connsiteY14" fmla="*/ 891422 h 915069"/>
              <a:gd name="connsiteX15" fmla="*/ 10564 w 2005208"/>
              <a:gd name="connsiteY15" fmla="*/ 539652 h 915069"/>
              <a:gd name="connsiteX16" fmla="*/ 291237 w 2005208"/>
              <a:gd name="connsiteY16" fmla="*/ 33082 h 915069"/>
              <a:gd name="connsiteX17" fmla="*/ 444132 w 2005208"/>
              <a:gd name="connsiteY17" fmla="*/ 579 h 91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005208" h="915069">
                <a:moveTo>
                  <a:pt x="444132" y="579"/>
                </a:moveTo>
                <a:cubicBezTo>
                  <a:pt x="598487" y="-6931"/>
                  <a:pt x="751040" y="58872"/>
                  <a:pt x="846159" y="182962"/>
                </a:cubicBezTo>
                <a:cubicBezTo>
                  <a:pt x="914143" y="271652"/>
                  <a:pt x="943139" y="377310"/>
                  <a:pt x="934755" y="480207"/>
                </a:cubicBezTo>
                <a:lnTo>
                  <a:pt x="910368" y="570613"/>
                </a:lnTo>
                <a:lnTo>
                  <a:pt x="1033100" y="573875"/>
                </a:lnTo>
                <a:cubicBezTo>
                  <a:pt x="1212098" y="573875"/>
                  <a:pt x="1357136" y="554769"/>
                  <a:pt x="1357136" y="531226"/>
                </a:cubicBezTo>
                <a:cubicBezTo>
                  <a:pt x="1357136" y="507684"/>
                  <a:pt x="1502175" y="488577"/>
                  <a:pt x="1681172" y="488577"/>
                </a:cubicBezTo>
                <a:cubicBezTo>
                  <a:pt x="1860170" y="488577"/>
                  <a:pt x="2005208" y="507684"/>
                  <a:pt x="2005208" y="531226"/>
                </a:cubicBezTo>
                <a:lnTo>
                  <a:pt x="2005208" y="872420"/>
                </a:lnTo>
                <a:cubicBezTo>
                  <a:pt x="2005208" y="848878"/>
                  <a:pt x="1860170" y="829771"/>
                  <a:pt x="1681172" y="829771"/>
                </a:cubicBezTo>
                <a:cubicBezTo>
                  <a:pt x="1502175" y="829771"/>
                  <a:pt x="1357136" y="848878"/>
                  <a:pt x="1357136" y="872420"/>
                </a:cubicBezTo>
                <a:cubicBezTo>
                  <a:pt x="1357136" y="895962"/>
                  <a:pt x="1212098" y="915069"/>
                  <a:pt x="1033100" y="915069"/>
                </a:cubicBezTo>
                <a:cubicBezTo>
                  <a:pt x="943601" y="915069"/>
                  <a:pt x="862592" y="910292"/>
                  <a:pt x="803958" y="902573"/>
                </a:cubicBezTo>
                <a:lnTo>
                  <a:pt x="746848" y="891422"/>
                </a:lnTo>
                <a:lnTo>
                  <a:pt x="468105" y="891422"/>
                </a:lnTo>
                <a:cubicBezTo>
                  <a:pt x="247617" y="891422"/>
                  <a:pt x="57029" y="744892"/>
                  <a:pt x="10564" y="539652"/>
                </a:cubicBezTo>
                <a:cubicBezTo>
                  <a:pt x="-37279" y="328324"/>
                  <a:pt x="81042" y="114774"/>
                  <a:pt x="291237" y="33082"/>
                </a:cubicBezTo>
                <a:cubicBezTo>
                  <a:pt x="341029" y="13731"/>
                  <a:pt x="392680" y="3082"/>
                  <a:pt x="444132" y="579"/>
                </a:cubicBezTo>
                <a:close/>
              </a:path>
            </a:pathLst>
          </a:custGeom>
          <a:solidFill>
            <a:srgbClr val="00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endParaRPr lang="ko-KR" altLang="en-US" sz="1200" dirty="0" err="1">
              <a:latin typeface="+mj-ea"/>
              <a:ea typeface="+mj-ea"/>
            </a:endParaRPr>
          </a:p>
        </p:txBody>
      </p:sp>
      <p:sp>
        <p:nvSpPr>
          <p:cNvPr id="7" name="원형 6"/>
          <p:cNvSpPr/>
          <p:nvPr/>
        </p:nvSpPr>
        <p:spPr bwMode="auto">
          <a:xfrm>
            <a:off x="477838" y="358775"/>
            <a:ext cx="865187" cy="774700"/>
          </a:xfrm>
          <a:prstGeom prst="pie">
            <a:avLst>
              <a:gd name="adj1" fmla="val 13304979"/>
              <a:gd name="adj2" fmla="val 162000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endParaRPr lang="ko-KR" altLang="en-US" sz="1200" dirty="0" err="1">
              <a:latin typeface="+mj-ea"/>
              <a:ea typeface="+mj-ea"/>
            </a:endParaRPr>
          </a:p>
        </p:txBody>
      </p:sp>
      <p:sp>
        <p:nvSpPr>
          <p:cNvPr id="8" name="원형 7"/>
          <p:cNvSpPr/>
          <p:nvPr/>
        </p:nvSpPr>
        <p:spPr bwMode="auto">
          <a:xfrm rot="17015376">
            <a:off x="488950" y="377825"/>
            <a:ext cx="863600" cy="774700"/>
          </a:xfrm>
          <a:prstGeom prst="pie">
            <a:avLst>
              <a:gd name="adj1" fmla="val 13304979"/>
              <a:gd name="adj2" fmla="val 162000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endParaRPr lang="ko-KR" altLang="en-US" sz="1200" dirty="0" err="1">
              <a:latin typeface="+mj-ea"/>
              <a:ea typeface="+mj-ea"/>
            </a:endParaRPr>
          </a:p>
        </p:txBody>
      </p:sp>
      <p:sp>
        <p:nvSpPr>
          <p:cNvPr id="9" name="원형 8"/>
          <p:cNvSpPr/>
          <p:nvPr/>
        </p:nvSpPr>
        <p:spPr bwMode="auto">
          <a:xfrm rot="11680148">
            <a:off x="477838" y="358775"/>
            <a:ext cx="865187" cy="774700"/>
          </a:xfrm>
          <a:prstGeom prst="pie">
            <a:avLst>
              <a:gd name="adj1" fmla="val 13304979"/>
              <a:gd name="adj2" fmla="val 162000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endParaRPr lang="ko-KR" altLang="en-US" sz="1200" dirty="0" err="1">
              <a:latin typeface="+mj-ea"/>
              <a:ea typeface="+mj-ea"/>
            </a:endParaRPr>
          </a:p>
        </p:txBody>
      </p:sp>
      <p:sp>
        <p:nvSpPr>
          <p:cNvPr id="10" name="원형 9"/>
          <p:cNvSpPr/>
          <p:nvPr/>
        </p:nvSpPr>
        <p:spPr bwMode="auto">
          <a:xfrm rot="6319007">
            <a:off x="462757" y="383381"/>
            <a:ext cx="863600" cy="776287"/>
          </a:xfrm>
          <a:prstGeom prst="pie">
            <a:avLst>
              <a:gd name="adj1" fmla="val 13304979"/>
              <a:gd name="adj2" fmla="val 162000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endParaRPr lang="ko-KR" altLang="en-US" sz="1200" dirty="0" err="1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6400" y="1646238"/>
            <a:ext cx="8388350" cy="48561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i="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i="0" dirty="0"/>
              <a:t>RAID (Redundant Arrays of Inexpensive Disks) : </a:t>
            </a:r>
            <a:r>
              <a:rPr lang="ko-KR" altLang="en-US" i="0" dirty="0"/>
              <a:t>다수의 저가 소형 디스크를 </a:t>
            </a:r>
            <a:endParaRPr lang="en-US" altLang="ko-KR" i="0" dirty="0" smtClean="0"/>
          </a:p>
          <a:p>
            <a:pPr>
              <a:defRPr/>
            </a:pPr>
            <a:r>
              <a:rPr lang="en-US" altLang="ko-KR" i="0" dirty="0" smtClean="0"/>
              <a:t>    </a:t>
            </a:r>
            <a:r>
              <a:rPr lang="ko-KR" altLang="en-US" i="0" dirty="0" smtClean="0"/>
              <a:t>사용하여 </a:t>
            </a:r>
            <a:r>
              <a:rPr lang="en-US" altLang="ko-KR" i="0" dirty="0" smtClean="0"/>
              <a:t>SLED(Single Large Expensive </a:t>
            </a:r>
            <a:r>
              <a:rPr lang="en-US" altLang="ko-KR" i="0" dirty="0" err="1" smtClean="0"/>
              <a:t>DIsk</a:t>
            </a:r>
            <a:r>
              <a:rPr lang="en-US" altLang="ko-KR" i="0" dirty="0" smtClean="0"/>
              <a:t>)</a:t>
            </a:r>
            <a:r>
              <a:rPr lang="ko-KR" altLang="en-US" i="0" dirty="0" smtClean="0"/>
              <a:t>보다 디스크의 성능</a:t>
            </a:r>
            <a:r>
              <a:rPr lang="en-US" altLang="ko-KR" i="0" dirty="0" smtClean="0"/>
              <a:t>(</a:t>
            </a:r>
            <a:r>
              <a:rPr lang="ko-KR" altLang="en-US" i="0" dirty="0" smtClean="0"/>
              <a:t>판독</a:t>
            </a:r>
            <a:r>
              <a:rPr lang="en-US" altLang="ko-KR" i="0" dirty="0" smtClean="0"/>
              <a:t>/</a:t>
            </a:r>
            <a:r>
              <a:rPr lang="ko-KR" altLang="en-US" i="0" dirty="0" smtClean="0"/>
              <a:t>기록 속도</a:t>
            </a:r>
            <a:r>
              <a:rPr lang="en-US" altLang="ko-KR" i="0" dirty="0" smtClean="0"/>
              <a:t>)</a:t>
            </a:r>
            <a:r>
              <a:rPr lang="ko-KR" altLang="en-US" i="0" dirty="0" smtClean="0"/>
              <a:t>과 신뢰성을 </a:t>
            </a:r>
            <a:endParaRPr lang="en-US" altLang="ko-KR" i="0" dirty="0" smtClean="0"/>
          </a:p>
          <a:p>
            <a:pPr>
              <a:defRPr/>
            </a:pPr>
            <a:r>
              <a:rPr lang="en-US" altLang="ko-KR" i="0" dirty="0" smtClean="0"/>
              <a:t>    </a:t>
            </a:r>
            <a:r>
              <a:rPr lang="ko-KR" altLang="en-US" i="0" dirty="0"/>
              <a:t>증진 시키는 디스크 조직 기법</a:t>
            </a:r>
          </a:p>
          <a:p>
            <a:pPr marL="265113">
              <a:defRPr/>
            </a:pPr>
            <a:r>
              <a:rPr lang="en-US" altLang="ko-KR" i="0" dirty="0"/>
              <a:t>(</a:t>
            </a:r>
            <a:r>
              <a:rPr lang="ko-KR" altLang="en-US" i="0" dirty="0"/>
              <a:t>신뢰성 </a:t>
            </a:r>
            <a:r>
              <a:rPr lang="en-US" altLang="ko-KR" i="0" dirty="0"/>
              <a:t>: </a:t>
            </a:r>
            <a:r>
              <a:rPr lang="ko-KR" altLang="en-US" i="0" dirty="0"/>
              <a:t>디스크에 장애가 발생하더라도 데이터 손실이 발생하지 않는 것</a:t>
            </a:r>
            <a:r>
              <a:rPr lang="en-US" altLang="ko-KR" i="0" dirty="0"/>
              <a:t>)</a:t>
            </a:r>
          </a:p>
          <a:p>
            <a:pPr>
              <a:defRPr/>
            </a:pPr>
            <a:endParaRPr lang="en-US" altLang="ko-KR" i="0" dirty="0"/>
          </a:p>
          <a:p>
            <a:pPr>
              <a:defRPr/>
            </a:pPr>
            <a:endParaRPr lang="en-US" altLang="ko-KR" i="0" dirty="0"/>
          </a:p>
          <a:p>
            <a:pPr>
              <a:defRPr/>
            </a:pPr>
            <a:endParaRPr lang="en-US" altLang="ko-KR" i="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i="0" dirty="0"/>
              <a:t>동일한 데이터를 두 개 이상의 디스크에 중복 저장</a:t>
            </a:r>
            <a:r>
              <a:rPr lang="en-US" altLang="ko-KR" i="0" dirty="0"/>
              <a:t>(</a:t>
            </a:r>
            <a:r>
              <a:rPr lang="ko-KR" altLang="en-US" i="0" dirty="0"/>
              <a:t>데이터 </a:t>
            </a:r>
            <a:r>
              <a:rPr lang="ko-KR" altLang="en-US" i="0" dirty="0" err="1"/>
              <a:t>중복성</a:t>
            </a:r>
            <a:r>
              <a:rPr lang="ko-KR" altLang="en-US" i="0" dirty="0"/>
              <a:t> </a:t>
            </a:r>
            <a:r>
              <a:rPr lang="en-US" altLang="ko-KR" i="0" dirty="0"/>
              <a:t>: data redundancy)</a:t>
            </a:r>
          </a:p>
          <a:p>
            <a:pPr marL="285750" indent="-285750">
              <a:buFontTx/>
              <a:buChar char="−"/>
              <a:defRPr/>
            </a:pPr>
            <a:r>
              <a:rPr lang="ko-KR" altLang="en-US" i="0" dirty="0"/>
              <a:t>한 디스크에 데이터 손실이 발생하더라도 다른 디스크에서 데이터 접근</a:t>
            </a:r>
            <a:r>
              <a:rPr lang="en-US" altLang="ko-KR" i="0" dirty="0"/>
              <a:t>(</a:t>
            </a:r>
            <a:r>
              <a:rPr lang="ko-KR" altLang="en-US" i="0" dirty="0"/>
              <a:t>이 동안 데이터 손실 복구</a:t>
            </a:r>
            <a:r>
              <a:rPr lang="en-US" altLang="ko-KR" i="0" dirty="0"/>
              <a:t>)</a:t>
            </a:r>
            <a:r>
              <a:rPr lang="ko-KR" altLang="en-US" i="0" dirty="0"/>
              <a:t>  </a:t>
            </a:r>
            <a:endParaRPr lang="en-US" altLang="ko-KR" i="0" dirty="0"/>
          </a:p>
          <a:p>
            <a:pPr marL="285750" indent="-285750">
              <a:buFontTx/>
              <a:buChar char="−"/>
              <a:defRPr/>
            </a:pPr>
            <a:r>
              <a:rPr lang="en-US" altLang="ko-KR" i="0" dirty="0"/>
              <a:t>Mirroring, Shadowing</a:t>
            </a:r>
          </a:p>
          <a:p>
            <a:pPr marL="285750" indent="-285750">
              <a:buFontTx/>
              <a:buChar char="−"/>
              <a:defRPr/>
            </a:pPr>
            <a:endParaRPr lang="en-US" altLang="ko-KR" i="0" dirty="0"/>
          </a:p>
          <a:p>
            <a:pPr marL="285750" indent="-285750">
              <a:buFontTx/>
              <a:buChar char="−"/>
              <a:defRPr/>
            </a:pPr>
            <a:endParaRPr lang="en-US" altLang="ko-KR" i="0" dirty="0"/>
          </a:p>
          <a:p>
            <a:pPr marL="285750" indent="-285750">
              <a:buFontTx/>
              <a:buChar char="−"/>
              <a:defRPr/>
            </a:pPr>
            <a:endParaRPr lang="en-US" altLang="ko-KR" i="0" dirty="0"/>
          </a:p>
          <a:p>
            <a:pPr marL="285750" lvl="1" indent="-285750">
              <a:buFont typeface="Arial" panose="020B0604020202020204" pitchFamily="34" charset="0"/>
              <a:buChar char="•"/>
              <a:defRPr/>
            </a:pPr>
            <a:r>
              <a:rPr lang="en-US" altLang="ko-KR" i="0" dirty="0"/>
              <a:t>Data striping : </a:t>
            </a:r>
            <a:r>
              <a:rPr lang="ko-KR" altLang="en-US" i="0" dirty="0"/>
              <a:t>데이터를 똑 같은 크기</a:t>
            </a:r>
            <a:r>
              <a:rPr lang="en-US" altLang="ko-KR" i="0" dirty="0"/>
              <a:t>(striping</a:t>
            </a:r>
            <a:r>
              <a:rPr lang="ko-KR" altLang="en-US" i="0" dirty="0"/>
              <a:t> </a:t>
            </a:r>
            <a:r>
              <a:rPr lang="en-US" altLang="ko-KR" i="0" dirty="0"/>
              <a:t>unit)</a:t>
            </a:r>
            <a:r>
              <a:rPr lang="ko-KR" altLang="en-US" i="0" dirty="0"/>
              <a:t>로 분할하여 여러 디스크에 병렬로 분산 저장</a:t>
            </a:r>
            <a:endParaRPr lang="en-US" altLang="ko-KR" i="0" dirty="0"/>
          </a:p>
          <a:p>
            <a:pPr marL="285750" lvl="1" indent="-285750">
              <a:buFont typeface="Arial" panose="020B0604020202020204" pitchFamily="34" charset="0"/>
              <a:buChar char="•"/>
              <a:defRPr/>
            </a:pPr>
            <a:r>
              <a:rPr lang="ko-KR" altLang="en-US" i="0" dirty="0"/>
              <a:t>비트</a:t>
            </a:r>
            <a:r>
              <a:rPr lang="en-US" altLang="ko-KR" i="0" dirty="0"/>
              <a:t>-</a:t>
            </a:r>
            <a:r>
              <a:rPr lang="ko-KR" altLang="en-US" i="0" dirty="0"/>
              <a:t>레벨 </a:t>
            </a:r>
            <a:r>
              <a:rPr lang="ko-KR" altLang="en-US" i="0" dirty="0" err="1"/>
              <a:t>스트라이핑</a:t>
            </a:r>
            <a:r>
              <a:rPr lang="en-US" altLang="ko-KR" i="0" dirty="0"/>
              <a:t>(bit-level striping)</a:t>
            </a:r>
          </a:p>
          <a:p>
            <a:pPr marL="179388" lvl="2">
              <a:buFontTx/>
              <a:buChar char="−"/>
              <a:defRPr/>
            </a:pPr>
            <a:r>
              <a:rPr lang="ko-KR" altLang="en-US" i="0" dirty="0"/>
              <a:t> 각</a:t>
            </a:r>
            <a:r>
              <a:rPr lang="en-US" altLang="ko-KR" i="0" dirty="0"/>
              <a:t> </a:t>
            </a:r>
            <a:r>
              <a:rPr lang="ko-KR" altLang="en-US" i="0" dirty="0"/>
              <a:t>바이트의 비트를 주어진 디스크 </a:t>
            </a:r>
            <a:r>
              <a:rPr lang="ko-KR" altLang="en-US" i="0" dirty="0" err="1"/>
              <a:t>어레이에</a:t>
            </a:r>
            <a:r>
              <a:rPr lang="ko-KR" altLang="en-US" i="0" dirty="0"/>
              <a:t> 병렬로 분산 저장</a:t>
            </a:r>
            <a:endParaRPr lang="en-US" altLang="ko-KR" i="0" dirty="0"/>
          </a:p>
          <a:p>
            <a:pPr marL="285750" lvl="1" indent="-285750">
              <a:buFont typeface="Arial" panose="020B0604020202020204" pitchFamily="34" charset="0"/>
              <a:buChar char="•"/>
              <a:defRPr/>
            </a:pPr>
            <a:r>
              <a:rPr lang="ko-KR" altLang="en-US" i="0" dirty="0"/>
              <a:t>블록</a:t>
            </a:r>
            <a:r>
              <a:rPr lang="en-US" altLang="ko-KR" i="0" dirty="0"/>
              <a:t>-</a:t>
            </a:r>
            <a:r>
              <a:rPr lang="ko-KR" altLang="en-US" i="0" dirty="0"/>
              <a:t>레벨 </a:t>
            </a:r>
            <a:r>
              <a:rPr lang="ko-KR" altLang="en-US" i="0" dirty="0" err="1"/>
              <a:t>스트라이핑</a:t>
            </a:r>
            <a:r>
              <a:rPr lang="en-US" altLang="ko-KR" i="0" dirty="0"/>
              <a:t>(block-level striping)</a:t>
            </a:r>
          </a:p>
          <a:p>
            <a:pPr marL="273050" lvl="2" indent="-96838">
              <a:buFontTx/>
              <a:buChar char="‒"/>
              <a:defRPr/>
            </a:pPr>
            <a:r>
              <a:rPr lang="ko-KR" altLang="en-US" i="0" dirty="0"/>
              <a:t> 여러 개 블록들을 디스크 </a:t>
            </a:r>
            <a:r>
              <a:rPr lang="ko-KR" altLang="en-US" i="0" dirty="0" err="1"/>
              <a:t>어레이에</a:t>
            </a:r>
            <a:r>
              <a:rPr lang="ko-KR" altLang="en-US" i="0" dirty="0"/>
              <a:t> 병렬로 분산 저장</a:t>
            </a:r>
            <a:endParaRPr lang="en-US" altLang="ko-KR" i="0" dirty="0"/>
          </a:p>
          <a:p>
            <a:pPr marL="285750" lvl="1" indent="-285750">
              <a:buFont typeface="Arial" panose="020B0604020202020204" pitchFamily="34" charset="0"/>
              <a:buChar char="•"/>
              <a:defRPr/>
            </a:pPr>
            <a:r>
              <a:rPr lang="ko-KR" altLang="en-US" i="0" dirty="0"/>
              <a:t>디스크 시스템 </a:t>
            </a:r>
            <a:r>
              <a:rPr lang="ko-KR" altLang="en-US" i="0" dirty="0" err="1"/>
              <a:t>병렬성은</a:t>
            </a:r>
            <a:r>
              <a:rPr lang="ko-KR" altLang="en-US" i="0" dirty="0"/>
              <a:t> 처리율과 응답 시간을 높이는 장점이 있음</a:t>
            </a:r>
            <a:endParaRPr lang="en-US" altLang="ko-KR" i="0" dirty="0"/>
          </a:p>
          <a:p>
            <a:pPr marL="179388" lvl="1" indent="-20638">
              <a:buFontTx/>
              <a:buChar char="‒"/>
              <a:defRPr/>
            </a:pPr>
            <a:r>
              <a:rPr lang="ko-KR" altLang="en-US" i="0" dirty="0"/>
              <a:t> 처리율</a:t>
            </a:r>
            <a:r>
              <a:rPr lang="en-US" altLang="ko-KR" i="0" dirty="0"/>
              <a:t>(throughput): (</a:t>
            </a:r>
            <a:r>
              <a:rPr lang="ko-KR" altLang="en-US" i="0" dirty="0"/>
              <a:t>단위 시간 당 판독 혹은 기록하는 데이터 양</a:t>
            </a:r>
            <a:r>
              <a:rPr lang="en-US" altLang="ko-KR" i="0" dirty="0"/>
              <a:t>)</a:t>
            </a:r>
          </a:p>
          <a:p>
            <a:pPr marL="179388" lvl="1" indent="-20638">
              <a:buFontTx/>
              <a:buChar char="‒"/>
              <a:defRPr/>
            </a:pPr>
            <a:r>
              <a:rPr lang="en-US" altLang="ko-KR" i="0" dirty="0"/>
              <a:t> </a:t>
            </a:r>
            <a:r>
              <a:rPr lang="ko-KR" altLang="en-US" i="0" dirty="0"/>
              <a:t>응답 시간</a:t>
            </a:r>
            <a:r>
              <a:rPr lang="en-US" altLang="ko-KR" i="0" dirty="0"/>
              <a:t>(response time) : </a:t>
            </a:r>
            <a:r>
              <a:rPr lang="ko-KR" altLang="en-US" i="0" dirty="0"/>
              <a:t>데이터 요청부터 그 요청에 대한 응답이 올 때까지</a:t>
            </a:r>
            <a:r>
              <a:rPr lang="en-US" altLang="ko-KR" i="0" dirty="0"/>
              <a:t> </a:t>
            </a:r>
            <a:r>
              <a:rPr lang="ko-KR" altLang="en-US" i="0" dirty="0"/>
              <a:t>걸리는 시간</a:t>
            </a:r>
            <a:endParaRPr lang="en-US" altLang="ko-KR" i="0" dirty="0"/>
          </a:p>
          <a:p>
            <a:pPr marL="0" lvl="1">
              <a:defRPr/>
            </a:pPr>
            <a:r>
              <a:rPr lang="ko-KR" altLang="en-US" i="0" dirty="0"/>
              <a:t>            </a:t>
            </a:r>
            <a:endParaRPr lang="en-US" altLang="ko-KR" i="0" dirty="0"/>
          </a:p>
        </p:txBody>
      </p:sp>
      <p:sp>
        <p:nvSpPr>
          <p:cNvPr id="16" name="직사각형 15"/>
          <p:cNvSpPr/>
          <p:nvPr/>
        </p:nvSpPr>
        <p:spPr bwMode="auto">
          <a:xfrm>
            <a:off x="331788" y="2862263"/>
            <a:ext cx="4748212" cy="341312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r>
              <a:rPr lang="en-US" altLang="ko-KR" i="0" dirty="0">
                <a:solidFill>
                  <a:schemeClr val="bg1"/>
                </a:solidFill>
                <a:latin typeface="+mj-ea"/>
                <a:ea typeface="+mj-ea"/>
              </a:rPr>
              <a:t>2.7.1 </a:t>
            </a:r>
            <a:r>
              <a:rPr lang="ko-KR" altLang="en-US" i="0" dirty="0">
                <a:solidFill>
                  <a:schemeClr val="bg1"/>
                </a:solidFill>
                <a:latin typeface="+mj-ea"/>
                <a:ea typeface="+mj-ea"/>
              </a:rPr>
              <a:t>디스크 신뢰성</a:t>
            </a:r>
          </a:p>
        </p:txBody>
      </p:sp>
      <p:sp>
        <p:nvSpPr>
          <p:cNvPr id="17" name="직사각형 16"/>
          <p:cNvSpPr/>
          <p:nvPr/>
        </p:nvSpPr>
        <p:spPr bwMode="auto">
          <a:xfrm>
            <a:off x="331788" y="4167188"/>
            <a:ext cx="4748212" cy="341312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r>
              <a:rPr lang="en-US" altLang="ko-KR" i="0" dirty="0">
                <a:solidFill>
                  <a:schemeClr val="bg1"/>
                </a:solidFill>
                <a:latin typeface="+mj-ea"/>
                <a:ea typeface="+mj-ea"/>
              </a:rPr>
              <a:t>2.7.2 </a:t>
            </a:r>
            <a:r>
              <a:rPr lang="ko-KR" altLang="en-US" i="0" dirty="0">
                <a:solidFill>
                  <a:schemeClr val="bg1"/>
                </a:solidFill>
                <a:latin typeface="+mj-ea"/>
                <a:ea typeface="+mj-ea"/>
              </a:rPr>
              <a:t>디스크 </a:t>
            </a:r>
            <a:r>
              <a:rPr lang="ko-KR" altLang="en-US" i="0" dirty="0" err="1">
                <a:solidFill>
                  <a:schemeClr val="bg1"/>
                </a:solidFill>
                <a:latin typeface="+mj-ea"/>
                <a:ea typeface="+mj-ea"/>
              </a:rPr>
              <a:t>병렬성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1076769" y="6520259"/>
            <a:ext cx="6981914" cy="365125"/>
          </a:xfrm>
        </p:spPr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00192"/>
            <a:ext cx="1905000" cy="457200"/>
          </a:xfrm>
        </p:spPr>
        <p:txBody>
          <a:bodyPr/>
          <a:lstStyle/>
          <a:p>
            <a:pPr>
              <a:defRPr/>
            </a:pPr>
            <a:fld id="{C4A761FD-9884-4D2C-AEAF-6DB00F831E15}" type="slidenum">
              <a:rPr lang="en-US" altLang="ko-KR" smtClean="0"/>
              <a:pPr>
                <a:defRPr/>
              </a:pPr>
              <a:t>32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 bwMode="auto">
          <a:xfrm>
            <a:off x="406400" y="300038"/>
            <a:ext cx="2005013" cy="915987"/>
          </a:xfrm>
          <a:custGeom>
            <a:avLst/>
            <a:gdLst>
              <a:gd name="connsiteX0" fmla="*/ 444132 w 2005208"/>
              <a:gd name="connsiteY0" fmla="*/ 579 h 915069"/>
              <a:gd name="connsiteX1" fmla="*/ 846159 w 2005208"/>
              <a:gd name="connsiteY1" fmla="*/ 182962 h 915069"/>
              <a:gd name="connsiteX2" fmla="*/ 934755 w 2005208"/>
              <a:gd name="connsiteY2" fmla="*/ 480207 h 915069"/>
              <a:gd name="connsiteX3" fmla="*/ 910368 w 2005208"/>
              <a:gd name="connsiteY3" fmla="*/ 570613 h 915069"/>
              <a:gd name="connsiteX4" fmla="*/ 1033100 w 2005208"/>
              <a:gd name="connsiteY4" fmla="*/ 573875 h 915069"/>
              <a:gd name="connsiteX5" fmla="*/ 1357136 w 2005208"/>
              <a:gd name="connsiteY5" fmla="*/ 531226 h 915069"/>
              <a:gd name="connsiteX6" fmla="*/ 1681172 w 2005208"/>
              <a:gd name="connsiteY6" fmla="*/ 488577 h 915069"/>
              <a:gd name="connsiteX7" fmla="*/ 2005208 w 2005208"/>
              <a:gd name="connsiteY7" fmla="*/ 531226 h 915069"/>
              <a:gd name="connsiteX8" fmla="*/ 2005208 w 2005208"/>
              <a:gd name="connsiteY8" fmla="*/ 872420 h 915069"/>
              <a:gd name="connsiteX9" fmla="*/ 1681172 w 2005208"/>
              <a:gd name="connsiteY9" fmla="*/ 829771 h 915069"/>
              <a:gd name="connsiteX10" fmla="*/ 1357136 w 2005208"/>
              <a:gd name="connsiteY10" fmla="*/ 872420 h 915069"/>
              <a:gd name="connsiteX11" fmla="*/ 1033100 w 2005208"/>
              <a:gd name="connsiteY11" fmla="*/ 915069 h 915069"/>
              <a:gd name="connsiteX12" fmla="*/ 803958 w 2005208"/>
              <a:gd name="connsiteY12" fmla="*/ 902573 h 915069"/>
              <a:gd name="connsiteX13" fmla="*/ 746848 w 2005208"/>
              <a:gd name="connsiteY13" fmla="*/ 891422 h 915069"/>
              <a:gd name="connsiteX14" fmla="*/ 468105 w 2005208"/>
              <a:gd name="connsiteY14" fmla="*/ 891422 h 915069"/>
              <a:gd name="connsiteX15" fmla="*/ 10564 w 2005208"/>
              <a:gd name="connsiteY15" fmla="*/ 539652 h 915069"/>
              <a:gd name="connsiteX16" fmla="*/ 291237 w 2005208"/>
              <a:gd name="connsiteY16" fmla="*/ 33082 h 915069"/>
              <a:gd name="connsiteX17" fmla="*/ 444132 w 2005208"/>
              <a:gd name="connsiteY17" fmla="*/ 579 h 91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005208" h="915069">
                <a:moveTo>
                  <a:pt x="444132" y="579"/>
                </a:moveTo>
                <a:cubicBezTo>
                  <a:pt x="598487" y="-6931"/>
                  <a:pt x="751040" y="58872"/>
                  <a:pt x="846159" y="182962"/>
                </a:cubicBezTo>
                <a:cubicBezTo>
                  <a:pt x="914143" y="271652"/>
                  <a:pt x="943139" y="377310"/>
                  <a:pt x="934755" y="480207"/>
                </a:cubicBezTo>
                <a:lnTo>
                  <a:pt x="910368" y="570613"/>
                </a:lnTo>
                <a:lnTo>
                  <a:pt x="1033100" y="573875"/>
                </a:lnTo>
                <a:cubicBezTo>
                  <a:pt x="1212098" y="573875"/>
                  <a:pt x="1357136" y="554769"/>
                  <a:pt x="1357136" y="531226"/>
                </a:cubicBezTo>
                <a:cubicBezTo>
                  <a:pt x="1357136" y="507684"/>
                  <a:pt x="1502175" y="488577"/>
                  <a:pt x="1681172" y="488577"/>
                </a:cubicBezTo>
                <a:cubicBezTo>
                  <a:pt x="1860170" y="488577"/>
                  <a:pt x="2005208" y="507684"/>
                  <a:pt x="2005208" y="531226"/>
                </a:cubicBezTo>
                <a:lnTo>
                  <a:pt x="2005208" y="872420"/>
                </a:lnTo>
                <a:cubicBezTo>
                  <a:pt x="2005208" y="848878"/>
                  <a:pt x="1860170" y="829771"/>
                  <a:pt x="1681172" y="829771"/>
                </a:cubicBezTo>
                <a:cubicBezTo>
                  <a:pt x="1502175" y="829771"/>
                  <a:pt x="1357136" y="848878"/>
                  <a:pt x="1357136" y="872420"/>
                </a:cubicBezTo>
                <a:cubicBezTo>
                  <a:pt x="1357136" y="895962"/>
                  <a:pt x="1212098" y="915069"/>
                  <a:pt x="1033100" y="915069"/>
                </a:cubicBezTo>
                <a:cubicBezTo>
                  <a:pt x="943601" y="915069"/>
                  <a:pt x="862592" y="910292"/>
                  <a:pt x="803958" y="902573"/>
                </a:cubicBezTo>
                <a:lnTo>
                  <a:pt x="746848" y="891422"/>
                </a:lnTo>
                <a:lnTo>
                  <a:pt x="468105" y="891422"/>
                </a:lnTo>
                <a:cubicBezTo>
                  <a:pt x="247617" y="891422"/>
                  <a:pt x="57029" y="744892"/>
                  <a:pt x="10564" y="539652"/>
                </a:cubicBezTo>
                <a:cubicBezTo>
                  <a:pt x="-37279" y="328324"/>
                  <a:pt x="81042" y="114774"/>
                  <a:pt x="291237" y="33082"/>
                </a:cubicBezTo>
                <a:cubicBezTo>
                  <a:pt x="341029" y="13731"/>
                  <a:pt x="392680" y="3082"/>
                  <a:pt x="444132" y="579"/>
                </a:cubicBezTo>
                <a:close/>
              </a:path>
            </a:pathLst>
          </a:custGeom>
          <a:solidFill>
            <a:srgbClr val="00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endParaRPr lang="ko-KR" altLang="en-US" sz="1200" dirty="0" err="1">
              <a:latin typeface="+mj-ea"/>
              <a:ea typeface="+mj-ea"/>
            </a:endParaRPr>
          </a:p>
        </p:txBody>
      </p:sp>
      <p:sp>
        <p:nvSpPr>
          <p:cNvPr id="7" name="원형 6"/>
          <p:cNvSpPr/>
          <p:nvPr/>
        </p:nvSpPr>
        <p:spPr bwMode="auto">
          <a:xfrm>
            <a:off x="477838" y="358775"/>
            <a:ext cx="865187" cy="774700"/>
          </a:xfrm>
          <a:prstGeom prst="pie">
            <a:avLst>
              <a:gd name="adj1" fmla="val 13304979"/>
              <a:gd name="adj2" fmla="val 162000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endParaRPr lang="ko-KR" altLang="en-US" sz="1200" dirty="0" err="1">
              <a:latin typeface="+mj-ea"/>
              <a:ea typeface="+mj-ea"/>
            </a:endParaRPr>
          </a:p>
        </p:txBody>
      </p:sp>
      <p:sp>
        <p:nvSpPr>
          <p:cNvPr id="8" name="원형 7"/>
          <p:cNvSpPr/>
          <p:nvPr/>
        </p:nvSpPr>
        <p:spPr bwMode="auto">
          <a:xfrm rot="17015376">
            <a:off x="488950" y="377825"/>
            <a:ext cx="863600" cy="774700"/>
          </a:xfrm>
          <a:prstGeom prst="pie">
            <a:avLst>
              <a:gd name="adj1" fmla="val 13304979"/>
              <a:gd name="adj2" fmla="val 162000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endParaRPr lang="ko-KR" altLang="en-US" sz="1200" dirty="0" err="1">
              <a:latin typeface="+mj-ea"/>
              <a:ea typeface="+mj-ea"/>
            </a:endParaRPr>
          </a:p>
        </p:txBody>
      </p:sp>
      <p:sp>
        <p:nvSpPr>
          <p:cNvPr id="9" name="원형 8"/>
          <p:cNvSpPr/>
          <p:nvPr/>
        </p:nvSpPr>
        <p:spPr bwMode="auto">
          <a:xfrm rot="11680148">
            <a:off x="477838" y="358775"/>
            <a:ext cx="865187" cy="774700"/>
          </a:xfrm>
          <a:prstGeom prst="pie">
            <a:avLst>
              <a:gd name="adj1" fmla="val 13304979"/>
              <a:gd name="adj2" fmla="val 162000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endParaRPr lang="ko-KR" altLang="en-US" sz="1200" dirty="0" err="1">
              <a:latin typeface="+mj-ea"/>
              <a:ea typeface="+mj-ea"/>
            </a:endParaRPr>
          </a:p>
        </p:txBody>
      </p:sp>
      <p:sp>
        <p:nvSpPr>
          <p:cNvPr id="10" name="원형 9"/>
          <p:cNvSpPr/>
          <p:nvPr/>
        </p:nvSpPr>
        <p:spPr bwMode="auto">
          <a:xfrm rot="6319007">
            <a:off x="462757" y="383381"/>
            <a:ext cx="863600" cy="776287"/>
          </a:xfrm>
          <a:prstGeom prst="pie">
            <a:avLst>
              <a:gd name="adj1" fmla="val 13304979"/>
              <a:gd name="adj2" fmla="val 162000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endParaRPr lang="ko-KR" altLang="en-US" sz="1200" dirty="0" err="1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6400" y="1646238"/>
            <a:ext cx="8388350" cy="4856162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120650"/>
        </p:spPr>
        <p:txBody>
          <a:bodyPr wrap="none"/>
          <a:lstStyle/>
          <a:p>
            <a:pPr>
              <a:defRPr/>
            </a:pPr>
            <a:endParaRPr lang="en-US" altLang="ko-KR" i="0" dirty="0"/>
          </a:p>
          <a:p>
            <a:pPr marL="342900" indent="-342900">
              <a:buFont typeface="+mj-lt"/>
              <a:buAutoNum type="arabicParenR"/>
              <a:defRPr/>
            </a:pPr>
            <a:r>
              <a:rPr lang="en-US" altLang="ko-KR" i="0" dirty="0"/>
              <a:t>RAID 0 : </a:t>
            </a:r>
            <a:r>
              <a:rPr lang="ko-KR" altLang="en-US" i="0" dirty="0" err="1"/>
              <a:t>비중복</a:t>
            </a:r>
            <a:r>
              <a:rPr lang="ko-KR" altLang="en-US" i="0" dirty="0"/>
              <a:t> </a:t>
            </a:r>
            <a:r>
              <a:rPr lang="ko-KR" altLang="en-US" i="0" dirty="0" err="1"/>
              <a:t>스트라이핑</a:t>
            </a:r>
            <a:endParaRPr lang="en-US" altLang="ko-KR" i="0" dirty="0"/>
          </a:p>
          <a:p>
            <a:pPr marL="342900" indent="-342900">
              <a:buFont typeface="+mj-lt"/>
              <a:buAutoNum type="arabicParenR"/>
              <a:defRPr/>
            </a:pPr>
            <a:endParaRPr lang="en-US" altLang="ko-KR" i="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i="0" dirty="0"/>
              <a:t>데이터 </a:t>
            </a:r>
            <a:r>
              <a:rPr lang="en-US" altLang="ko-KR" i="0" dirty="0"/>
              <a:t>striping(</a:t>
            </a:r>
            <a:r>
              <a:rPr lang="ko-KR" altLang="en-US" i="0" dirty="0"/>
              <a:t>데이터를 여러 디스크에 분산 저장하는 것</a:t>
            </a:r>
            <a:r>
              <a:rPr lang="en-US" altLang="ko-KR" i="0" dirty="0"/>
              <a:t>)</a:t>
            </a:r>
            <a:r>
              <a:rPr lang="ko-KR" altLang="en-US" i="0" dirty="0"/>
              <a:t>에 의한 판독</a:t>
            </a:r>
            <a:r>
              <a:rPr lang="en-US" altLang="ko-KR" i="0" dirty="0"/>
              <a:t>/</a:t>
            </a:r>
            <a:r>
              <a:rPr lang="ko-KR" altLang="en-US" i="0" dirty="0"/>
              <a:t>기록 속도 향상</a:t>
            </a:r>
            <a:endParaRPr lang="en-US" altLang="ko-KR" i="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i="0" dirty="0"/>
              <a:t>데이터 중복 저장은 없음</a:t>
            </a:r>
            <a:r>
              <a:rPr lang="en-US" altLang="ko-KR" i="0" dirty="0"/>
              <a:t>(</a:t>
            </a:r>
            <a:r>
              <a:rPr lang="ko-KR" altLang="en-US" i="0" dirty="0"/>
              <a:t>신뢰성 없음</a:t>
            </a:r>
            <a:r>
              <a:rPr lang="en-US" altLang="ko-KR" i="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i="0" dirty="0"/>
              <a:t>최소 드라이브 개수 </a:t>
            </a:r>
            <a:r>
              <a:rPr lang="en-US" altLang="ko-KR" i="0" dirty="0"/>
              <a:t>: 2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i="0" dirty="0"/>
              <a:t>최대 용량 </a:t>
            </a:r>
            <a:r>
              <a:rPr lang="en-US" altLang="ko-KR" i="0" dirty="0"/>
              <a:t>: </a:t>
            </a:r>
            <a:r>
              <a:rPr lang="ko-KR" altLang="en-US" i="0" dirty="0"/>
              <a:t>디스크의 수 </a:t>
            </a:r>
            <a:r>
              <a:rPr lang="en-US" altLang="ko-KR" i="0" dirty="0"/>
              <a:t>x </a:t>
            </a:r>
            <a:r>
              <a:rPr lang="ko-KR" altLang="en-US" i="0" dirty="0"/>
              <a:t>디스크의 용량</a:t>
            </a:r>
            <a:endParaRPr lang="en-US" altLang="ko-KR" i="0" dirty="0"/>
          </a:p>
          <a:p>
            <a:pPr>
              <a:defRPr/>
            </a:pPr>
            <a:endParaRPr lang="en-US" altLang="ko-KR" i="0" dirty="0"/>
          </a:p>
          <a:p>
            <a:pPr marL="358775" lvl="1" indent="-358775">
              <a:buFont typeface="Arial" panose="020B0604020202020204" pitchFamily="34" charset="0"/>
              <a:buChar char="•"/>
              <a:defRPr/>
            </a:pPr>
            <a:endParaRPr lang="en-US" altLang="ko-KR" i="0" dirty="0"/>
          </a:p>
          <a:p>
            <a:pPr marL="0" lvl="1">
              <a:defRPr/>
            </a:pPr>
            <a:endParaRPr lang="en-US" altLang="ko-KR" i="0" dirty="0"/>
          </a:p>
          <a:p>
            <a:pPr marL="0" lvl="1">
              <a:defRPr/>
            </a:pPr>
            <a:endParaRPr lang="en-US" altLang="ko-KR" i="0" dirty="0"/>
          </a:p>
          <a:p>
            <a:pPr marL="0" lvl="1">
              <a:defRPr/>
            </a:pPr>
            <a:endParaRPr lang="en-US" altLang="ko-KR" i="0" dirty="0"/>
          </a:p>
          <a:p>
            <a:pPr marL="0" lvl="1">
              <a:defRPr/>
            </a:pPr>
            <a:endParaRPr lang="en-US" altLang="ko-KR" i="0" dirty="0"/>
          </a:p>
          <a:p>
            <a:pPr marL="0" lvl="1">
              <a:defRPr/>
            </a:pPr>
            <a:endParaRPr lang="en-US" altLang="ko-KR" i="0" dirty="0"/>
          </a:p>
          <a:p>
            <a:pPr marL="0" lvl="1">
              <a:defRPr/>
            </a:pPr>
            <a:endParaRPr lang="en-US" altLang="ko-KR" i="0" dirty="0"/>
          </a:p>
          <a:p>
            <a:pPr marL="0" lvl="1">
              <a:defRPr/>
            </a:pPr>
            <a:r>
              <a:rPr lang="en-US" altLang="ko-KR" i="0" dirty="0"/>
              <a:t> </a:t>
            </a:r>
          </a:p>
          <a:p>
            <a:pPr marL="358775" lvl="1" indent="-358775">
              <a:buFont typeface="Arial" panose="020B0604020202020204" pitchFamily="34" charset="0"/>
              <a:buChar char="•"/>
              <a:defRPr/>
            </a:pPr>
            <a:endParaRPr lang="en-US" altLang="ko-KR" i="0" dirty="0"/>
          </a:p>
          <a:p>
            <a:pPr marL="358775" lvl="1" indent="-358775">
              <a:buFont typeface="Arial" panose="020B0604020202020204" pitchFamily="34" charset="0"/>
              <a:buChar char="•"/>
              <a:defRPr/>
            </a:pPr>
            <a:endParaRPr lang="en-US" altLang="ko-KR" i="0" dirty="0"/>
          </a:p>
          <a:p>
            <a:pPr marL="358775" lvl="1" indent="-358775">
              <a:buFont typeface="Arial" panose="020B0604020202020204" pitchFamily="34" charset="0"/>
              <a:buChar char="•"/>
              <a:defRPr/>
            </a:pPr>
            <a:endParaRPr lang="en-US" altLang="ko-KR" i="0" dirty="0"/>
          </a:p>
          <a:p>
            <a:pPr marL="358775" lvl="1" indent="-358775">
              <a:buFont typeface="Arial" panose="020B0604020202020204" pitchFamily="34" charset="0"/>
              <a:buChar char="•"/>
              <a:defRPr/>
            </a:pPr>
            <a:endParaRPr lang="en-US" altLang="ko-KR" i="0" dirty="0"/>
          </a:p>
          <a:p>
            <a:pPr marL="358775" lvl="1" indent="-358775">
              <a:buFont typeface="Arial" panose="020B0604020202020204" pitchFamily="34" charset="0"/>
              <a:buChar char="•"/>
              <a:defRPr/>
            </a:pPr>
            <a:endParaRPr lang="en-US" altLang="ko-KR" i="0" dirty="0"/>
          </a:p>
          <a:p>
            <a:pPr marL="0" lvl="1">
              <a:defRPr/>
            </a:pPr>
            <a:endParaRPr lang="en-US" altLang="ko-KR" i="0" dirty="0"/>
          </a:p>
          <a:p>
            <a:pPr marL="182563" indent="-182563">
              <a:defRPr/>
            </a:pPr>
            <a:r>
              <a:rPr lang="ko-KR" altLang="en-US" i="0" dirty="0"/>
              <a:t>             </a:t>
            </a:r>
            <a:endParaRPr lang="en-US" altLang="ko-KR" i="0" dirty="0"/>
          </a:p>
        </p:txBody>
      </p:sp>
      <p:pic>
        <p:nvPicPr>
          <p:cNvPr id="56331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8" y="3644900"/>
            <a:ext cx="6299200" cy="250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/>
          <p:cNvSpPr/>
          <p:nvPr/>
        </p:nvSpPr>
        <p:spPr bwMode="auto">
          <a:xfrm>
            <a:off x="331788" y="1323975"/>
            <a:ext cx="4748212" cy="34131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r>
              <a:rPr lang="en-US" altLang="ko-KR" i="0" dirty="0">
                <a:solidFill>
                  <a:schemeClr val="bg1"/>
                </a:solidFill>
                <a:latin typeface="+mj-ea"/>
                <a:ea typeface="+mj-ea"/>
              </a:rPr>
              <a:t>2.7.3 RAID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1525588" y="3244850"/>
          <a:ext cx="6096000" cy="369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416064865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2117451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704031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253572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750252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4217725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5624299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156012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0475839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64458253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A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B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F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G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H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I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J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710619"/>
                  </a:ext>
                </a:extLst>
              </a:tr>
            </a:tbl>
          </a:graphicData>
        </a:graphic>
      </p:graphicFrame>
      <p:cxnSp>
        <p:nvCxnSpPr>
          <p:cNvPr id="56358" name="직선 화살표 연결선 41"/>
          <p:cNvCxnSpPr>
            <a:cxnSpLocks noChangeShapeType="1"/>
          </p:cNvCxnSpPr>
          <p:nvPr/>
        </p:nvCxnSpPr>
        <p:spPr bwMode="auto">
          <a:xfrm>
            <a:off x="1908175" y="3614738"/>
            <a:ext cx="1439863" cy="1398587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59" name="직선 화살표 연결선 44"/>
          <p:cNvCxnSpPr>
            <a:cxnSpLocks noChangeShapeType="1"/>
          </p:cNvCxnSpPr>
          <p:nvPr/>
        </p:nvCxnSpPr>
        <p:spPr bwMode="auto">
          <a:xfrm>
            <a:off x="2443163" y="3614738"/>
            <a:ext cx="1514475" cy="1428750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60" name="직선 화살표 연결선 46"/>
          <p:cNvCxnSpPr>
            <a:cxnSpLocks noChangeShapeType="1"/>
          </p:cNvCxnSpPr>
          <p:nvPr/>
        </p:nvCxnSpPr>
        <p:spPr bwMode="auto">
          <a:xfrm>
            <a:off x="3111500" y="3614738"/>
            <a:ext cx="1738313" cy="1457325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61" name="직선 화살표 연결선 48"/>
          <p:cNvCxnSpPr>
            <a:cxnSpLocks noChangeShapeType="1"/>
          </p:cNvCxnSpPr>
          <p:nvPr/>
        </p:nvCxnSpPr>
        <p:spPr bwMode="auto">
          <a:xfrm>
            <a:off x="3692525" y="3614738"/>
            <a:ext cx="1824038" cy="1457325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62" name="직선 화살표 연결선 49"/>
          <p:cNvCxnSpPr>
            <a:cxnSpLocks noChangeShapeType="1"/>
          </p:cNvCxnSpPr>
          <p:nvPr/>
        </p:nvCxnSpPr>
        <p:spPr bwMode="auto">
          <a:xfrm flipH="1">
            <a:off x="3487738" y="3614738"/>
            <a:ext cx="814387" cy="1638300"/>
          </a:xfrm>
          <a:prstGeom prst="straightConnector1">
            <a:avLst/>
          </a:prstGeom>
          <a:noFill/>
          <a:ln w="9525" algn="ctr">
            <a:solidFill>
              <a:srgbClr val="FFC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63" name="직선 화살표 연결선 54"/>
          <p:cNvCxnSpPr>
            <a:cxnSpLocks noChangeShapeType="1"/>
          </p:cNvCxnSpPr>
          <p:nvPr/>
        </p:nvCxnSpPr>
        <p:spPr bwMode="auto">
          <a:xfrm flipH="1">
            <a:off x="4356100" y="3614738"/>
            <a:ext cx="533400" cy="1609725"/>
          </a:xfrm>
          <a:prstGeom prst="straightConnector1">
            <a:avLst/>
          </a:prstGeom>
          <a:noFill/>
          <a:ln w="9525" algn="ctr">
            <a:solidFill>
              <a:srgbClr val="FFC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64" name="직선 화살표 연결선 59"/>
          <p:cNvCxnSpPr>
            <a:cxnSpLocks noChangeShapeType="1"/>
          </p:cNvCxnSpPr>
          <p:nvPr/>
        </p:nvCxnSpPr>
        <p:spPr bwMode="auto">
          <a:xfrm flipH="1">
            <a:off x="5094288" y="3614738"/>
            <a:ext cx="385762" cy="1638300"/>
          </a:xfrm>
          <a:prstGeom prst="straightConnector1">
            <a:avLst/>
          </a:prstGeom>
          <a:noFill/>
          <a:ln w="9525" algn="ctr">
            <a:solidFill>
              <a:srgbClr val="FFC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65" name="직선 화살표 연결선 61"/>
          <p:cNvCxnSpPr>
            <a:cxnSpLocks noChangeShapeType="1"/>
          </p:cNvCxnSpPr>
          <p:nvPr/>
        </p:nvCxnSpPr>
        <p:spPr bwMode="auto">
          <a:xfrm flipH="1">
            <a:off x="5822950" y="3614738"/>
            <a:ext cx="311150" cy="1638300"/>
          </a:xfrm>
          <a:prstGeom prst="straightConnector1">
            <a:avLst/>
          </a:prstGeom>
          <a:noFill/>
          <a:ln w="9525" algn="ctr">
            <a:solidFill>
              <a:srgbClr val="FFC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66" name="Rectangle 1026"/>
          <p:cNvSpPr>
            <a:spLocks noChangeArrowheads="1"/>
          </p:cNvSpPr>
          <p:nvPr/>
        </p:nvSpPr>
        <p:spPr bwMode="auto">
          <a:xfrm>
            <a:off x="2598738" y="661988"/>
            <a:ext cx="4240212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i="0"/>
              <a:t> 2.7 RAID (Cont.)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1076769" y="6520259"/>
            <a:ext cx="6981914" cy="365125"/>
          </a:xfrm>
        </p:spPr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00192"/>
            <a:ext cx="1905000" cy="457200"/>
          </a:xfrm>
        </p:spPr>
        <p:txBody>
          <a:bodyPr/>
          <a:lstStyle/>
          <a:p>
            <a:pPr>
              <a:defRPr/>
            </a:pPr>
            <a:fld id="{C4A761FD-9884-4D2C-AEAF-6DB00F831E15}" type="slidenum">
              <a:rPr lang="en-US" altLang="ko-KR" smtClean="0"/>
              <a:pPr>
                <a:defRPr/>
              </a:pPr>
              <a:t>33</a:t>
            </a:fld>
            <a:endParaRPr lang="en-US" altLang="ko-KR" dirty="0"/>
          </a:p>
        </p:txBody>
      </p:sp>
      <p:sp>
        <p:nvSpPr>
          <p:cNvPr id="24" name="직사각형 23"/>
          <p:cNvSpPr/>
          <p:nvPr/>
        </p:nvSpPr>
        <p:spPr>
          <a:xfrm>
            <a:off x="2987824" y="6126498"/>
            <a:ext cx="31854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i="0" dirty="0"/>
              <a:t>s</a:t>
            </a:r>
            <a:r>
              <a:rPr lang="en-US" altLang="ko-KR" sz="1100" i="0" dirty="0" smtClean="0"/>
              <a:t>ource</a:t>
            </a:r>
            <a:r>
              <a:rPr lang="ko-KR" altLang="en-US" sz="1100" i="0" dirty="0" smtClean="0"/>
              <a:t> </a:t>
            </a:r>
            <a:r>
              <a:rPr lang="en-US" altLang="ko-KR" sz="1100" i="0" dirty="0" smtClean="0"/>
              <a:t>: </a:t>
            </a:r>
            <a:r>
              <a:rPr lang="ko-KR" altLang="en-US" sz="1100" b="0" i="0" dirty="0" smtClean="0">
                <a:solidFill>
                  <a:srgbClr val="0000FF"/>
                </a:solidFill>
              </a:rPr>
              <a:t>https</a:t>
            </a:r>
            <a:r>
              <a:rPr lang="ko-KR" altLang="en-US" sz="1100" b="0" i="0" dirty="0">
                <a:solidFill>
                  <a:srgbClr val="0000FF"/>
                </a:solidFill>
              </a:rPr>
              <a:t>://slideplayer.com/slide/4368450/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 bwMode="auto">
          <a:xfrm>
            <a:off x="406400" y="300038"/>
            <a:ext cx="2005013" cy="915987"/>
          </a:xfrm>
          <a:custGeom>
            <a:avLst/>
            <a:gdLst>
              <a:gd name="connsiteX0" fmla="*/ 444132 w 2005208"/>
              <a:gd name="connsiteY0" fmla="*/ 579 h 915069"/>
              <a:gd name="connsiteX1" fmla="*/ 846159 w 2005208"/>
              <a:gd name="connsiteY1" fmla="*/ 182962 h 915069"/>
              <a:gd name="connsiteX2" fmla="*/ 934755 w 2005208"/>
              <a:gd name="connsiteY2" fmla="*/ 480207 h 915069"/>
              <a:gd name="connsiteX3" fmla="*/ 910368 w 2005208"/>
              <a:gd name="connsiteY3" fmla="*/ 570613 h 915069"/>
              <a:gd name="connsiteX4" fmla="*/ 1033100 w 2005208"/>
              <a:gd name="connsiteY4" fmla="*/ 573875 h 915069"/>
              <a:gd name="connsiteX5" fmla="*/ 1357136 w 2005208"/>
              <a:gd name="connsiteY5" fmla="*/ 531226 h 915069"/>
              <a:gd name="connsiteX6" fmla="*/ 1681172 w 2005208"/>
              <a:gd name="connsiteY6" fmla="*/ 488577 h 915069"/>
              <a:gd name="connsiteX7" fmla="*/ 2005208 w 2005208"/>
              <a:gd name="connsiteY7" fmla="*/ 531226 h 915069"/>
              <a:gd name="connsiteX8" fmla="*/ 2005208 w 2005208"/>
              <a:gd name="connsiteY8" fmla="*/ 872420 h 915069"/>
              <a:gd name="connsiteX9" fmla="*/ 1681172 w 2005208"/>
              <a:gd name="connsiteY9" fmla="*/ 829771 h 915069"/>
              <a:gd name="connsiteX10" fmla="*/ 1357136 w 2005208"/>
              <a:gd name="connsiteY10" fmla="*/ 872420 h 915069"/>
              <a:gd name="connsiteX11" fmla="*/ 1033100 w 2005208"/>
              <a:gd name="connsiteY11" fmla="*/ 915069 h 915069"/>
              <a:gd name="connsiteX12" fmla="*/ 803958 w 2005208"/>
              <a:gd name="connsiteY12" fmla="*/ 902573 h 915069"/>
              <a:gd name="connsiteX13" fmla="*/ 746848 w 2005208"/>
              <a:gd name="connsiteY13" fmla="*/ 891422 h 915069"/>
              <a:gd name="connsiteX14" fmla="*/ 468105 w 2005208"/>
              <a:gd name="connsiteY14" fmla="*/ 891422 h 915069"/>
              <a:gd name="connsiteX15" fmla="*/ 10564 w 2005208"/>
              <a:gd name="connsiteY15" fmla="*/ 539652 h 915069"/>
              <a:gd name="connsiteX16" fmla="*/ 291237 w 2005208"/>
              <a:gd name="connsiteY16" fmla="*/ 33082 h 915069"/>
              <a:gd name="connsiteX17" fmla="*/ 444132 w 2005208"/>
              <a:gd name="connsiteY17" fmla="*/ 579 h 91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005208" h="915069">
                <a:moveTo>
                  <a:pt x="444132" y="579"/>
                </a:moveTo>
                <a:cubicBezTo>
                  <a:pt x="598487" y="-6931"/>
                  <a:pt x="751040" y="58872"/>
                  <a:pt x="846159" y="182962"/>
                </a:cubicBezTo>
                <a:cubicBezTo>
                  <a:pt x="914143" y="271652"/>
                  <a:pt x="943139" y="377310"/>
                  <a:pt x="934755" y="480207"/>
                </a:cubicBezTo>
                <a:lnTo>
                  <a:pt x="910368" y="570613"/>
                </a:lnTo>
                <a:lnTo>
                  <a:pt x="1033100" y="573875"/>
                </a:lnTo>
                <a:cubicBezTo>
                  <a:pt x="1212098" y="573875"/>
                  <a:pt x="1357136" y="554769"/>
                  <a:pt x="1357136" y="531226"/>
                </a:cubicBezTo>
                <a:cubicBezTo>
                  <a:pt x="1357136" y="507684"/>
                  <a:pt x="1502175" y="488577"/>
                  <a:pt x="1681172" y="488577"/>
                </a:cubicBezTo>
                <a:cubicBezTo>
                  <a:pt x="1860170" y="488577"/>
                  <a:pt x="2005208" y="507684"/>
                  <a:pt x="2005208" y="531226"/>
                </a:cubicBezTo>
                <a:lnTo>
                  <a:pt x="2005208" y="872420"/>
                </a:lnTo>
                <a:cubicBezTo>
                  <a:pt x="2005208" y="848878"/>
                  <a:pt x="1860170" y="829771"/>
                  <a:pt x="1681172" y="829771"/>
                </a:cubicBezTo>
                <a:cubicBezTo>
                  <a:pt x="1502175" y="829771"/>
                  <a:pt x="1357136" y="848878"/>
                  <a:pt x="1357136" y="872420"/>
                </a:cubicBezTo>
                <a:cubicBezTo>
                  <a:pt x="1357136" y="895962"/>
                  <a:pt x="1212098" y="915069"/>
                  <a:pt x="1033100" y="915069"/>
                </a:cubicBezTo>
                <a:cubicBezTo>
                  <a:pt x="943601" y="915069"/>
                  <a:pt x="862592" y="910292"/>
                  <a:pt x="803958" y="902573"/>
                </a:cubicBezTo>
                <a:lnTo>
                  <a:pt x="746848" y="891422"/>
                </a:lnTo>
                <a:lnTo>
                  <a:pt x="468105" y="891422"/>
                </a:lnTo>
                <a:cubicBezTo>
                  <a:pt x="247617" y="891422"/>
                  <a:pt x="57029" y="744892"/>
                  <a:pt x="10564" y="539652"/>
                </a:cubicBezTo>
                <a:cubicBezTo>
                  <a:pt x="-37279" y="328324"/>
                  <a:pt x="81042" y="114774"/>
                  <a:pt x="291237" y="33082"/>
                </a:cubicBezTo>
                <a:cubicBezTo>
                  <a:pt x="341029" y="13731"/>
                  <a:pt x="392680" y="3082"/>
                  <a:pt x="444132" y="579"/>
                </a:cubicBezTo>
                <a:close/>
              </a:path>
            </a:pathLst>
          </a:custGeom>
          <a:solidFill>
            <a:srgbClr val="00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endParaRPr lang="ko-KR" altLang="en-US" sz="1200" dirty="0" err="1">
              <a:latin typeface="+mj-ea"/>
              <a:ea typeface="+mj-ea"/>
            </a:endParaRPr>
          </a:p>
        </p:txBody>
      </p:sp>
      <p:sp>
        <p:nvSpPr>
          <p:cNvPr id="7" name="원형 6"/>
          <p:cNvSpPr/>
          <p:nvPr/>
        </p:nvSpPr>
        <p:spPr bwMode="auto">
          <a:xfrm>
            <a:off x="477838" y="358775"/>
            <a:ext cx="865187" cy="774700"/>
          </a:xfrm>
          <a:prstGeom prst="pie">
            <a:avLst>
              <a:gd name="adj1" fmla="val 13304979"/>
              <a:gd name="adj2" fmla="val 162000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endParaRPr lang="ko-KR" altLang="en-US" sz="1200" dirty="0" err="1">
              <a:latin typeface="+mj-ea"/>
              <a:ea typeface="+mj-ea"/>
            </a:endParaRPr>
          </a:p>
        </p:txBody>
      </p:sp>
      <p:sp>
        <p:nvSpPr>
          <p:cNvPr id="8" name="원형 7"/>
          <p:cNvSpPr/>
          <p:nvPr/>
        </p:nvSpPr>
        <p:spPr bwMode="auto">
          <a:xfrm rot="17015376">
            <a:off x="488950" y="377825"/>
            <a:ext cx="863600" cy="774700"/>
          </a:xfrm>
          <a:prstGeom prst="pie">
            <a:avLst>
              <a:gd name="adj1" fmla="val 13304979"/>
              <a:gd name="adj2" fmla="val 162000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endParaRPr lang="ko-KR" altLang="en-US" sz="1200" dirty="0" err="1">
              <a:latin typeface="+mj-ea"/>
              <a:ea typeface="+mj-ea"/>
            </a:endParaRPr>
          </a:p>
        </p:txBody>
      </p:sp>
      <p:sp>
        <p:nvSpPr>
          <p:cNvPr id="9" name="원형 8"/>
          <p:cNvSpPr/>
          <p:nvPr/>
        </p:nvSpPr>
        <p:spPr bwMode="auto">
          <a:xfrm rot="11680148">
            <a:off x="477838" y="358775"/>
            <a:ext cx="865187" cy="774700"/>
          </a:xfrm>
          <a:prstGeom prst="pie">
            <a:avLst>
              <a:gd name="adj1" fmla="val 13304979"/>
              <a:gd name="adj2" fmla="val 162000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endParaRPr lang="ko-KR" altLang="en-US" sz="1200" dirty="0" err="1">
              <a:latin typeface="+mj-ea"/>
              <a:ea typeface="+mj-ea"/>
            </a:endParaRPr>
          </a:p>
        </p:txBody>
      </p:sp>
      <p:sp>
        <p:nvSpPr>
          <p:cNvPr id="10" name="원형 9"/>
          <p:cNvSpPr/>
          <p:nvPr/>
        </p:nvSpPr>
        <p:spPr bwMode="auto">
          <a:xfrm rot="6319007">
            <a:off x="462757" y="383381"/>
            <a:ext cx="863600" cy="776287"/>
          </a:xfrm>
          <a:prstGeom prst="pie">
            <a:avLst>
              <a:gd name="adj1" fmla="val 13304979"/>
              <a:gd name="adj2" fmla="val 162000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endParaRPr lang="ko-KR" altLang="en-US" sz="1200" dirty="0" err="1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6400" y="1646238"/>
            <a:ext cx="8388350" cy="4856162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120650"/>
        </p:spPr>
        <p:txBody>
          <a:bodyPr wrap="none"/>
          <a:lstStyle/>
          <a:p>
            <a:pPr>
              <a:defRPr/>
            </a:pPr>
            <a:endParaRPr lang="en-US" altLang="ko-KR" i="0" dirty="0"/>
          </a:p>
          <a:p>
            <a:pPr marL="342900" indent="-342900">
              <a:buFont typeface="+mj-lt"/>
              <a:buAutoNum type="arabicParenR" startAt="2"/>
              <a:defRPr/>
            </a:pPr>
            <a:r>
              <a:rPr lang="en-US" altLang="ko-KR" i="0" dirty="0"/>
              <a:t>RAID 1 : </a:t>
            </a:r>
            <a:r>
              <a:rPr lang="ko-KR" altLang="en-US" i="0" dirty="0" err="1"/>
              <a:t>미러드</a:t>
            </a:r>
            <a:r>
              <a:rPr lang="en-US" altLang="ko-KR" i="0" dirty="0"/>
              <a:t> </a:t>
            </a:r>
            <a:r>
              <a:rPr lang="ko-KR" altLang="en-US" i="0" dirty="0"/>
              <a:t>디스크</a:t>
            </a:r>
            <a:endParaRPr lang="en-US" altLang="ko-KR" i="0" dirty="0"/>
          </a:p>
          <a:p>
            <a:pPr marL="358775" lvl="1" indent="-358775">
              <a:buFont typeface="Arial" panose="020B0604020202020204" pitchFamily="34" charset="0"/>
              <a:buChar char="•"/>
              <a:defRPr/>
            </a:pPr>
            <a:endParaRPr lang="en-US" altLang="ko-KR" i="0" dirty="0"/>
          </a:p>
          <a:p>
            <a:pPr marL="285750" lvl="1" indent="-285750">
              <a:buFont typeface="Arial" panose="020B0604020202020204" pitchFamily="34" charset="0"/>
              <a:buChar char="•"/>
              <a:defRPr/>
            </a:pPr>
            <a:r>
              <a:rPr lang="ko-KR" altLang="en-US" i="0" dirty="0"/>
              <a:t>디스크 중에 절반의 용량을 실제 가용용량으로 정하고 나머지절반의 용량은 백업으로</a:t>
            </a:r>
            <a:r>
              <a:rPr lang="en-US" altLang="ko-KR" i="0" dirty="0"/>
              <a:t> </a:t>
            </a:r>
            <a:r>
              <a:rPr lang="ko-KR" altLang="en-US" i="0" dirty="0"/>
              <a:t>사용</a:t>
            </a:r>
            <a:endParaRPr lang="en-US" altLang="ko-KR" i="0" dirty="0"/>
          </a:p>
          <a:p>
            <a:pPr marL="285750" lvl="1" indent="-285750">
              <a:buFont typeface="Arial" panose="020B0604020202020204" pitchFamily="34" charset="0"/>
              <a:buChar char="•"/>
              <a:defRPr/>
            </a:pPr>
            <a:r>
              <a:rPr lang="en-US" altLang="ko-KR" i="0" dirty="0"/>
              <a:t>Mirror = copy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i="0" dirty="0">
                <a:latin typeface="+mj-ea"/>
                <a:ea typeface="+mj-ea"/>
              </a:rPr>
              <a:t>최소 드라이브 개수 </a:t>
            </a:r>
            <a:r>
              <a:rPr lang="en-US" altLang="ko-KR" i="0" dirty="0">
                <a:latin typeface="+mj-ea"/>
                <a:ea typeface="+mj-ea"/>
              </a:rPr>
              <a:t>: 2, </a:t>
            </a:r>
            <a:r>
              <a:rPr lang="ko-KR" altLang="en-US" i="0" dirty="0">
                <a:latin typeface="+mj-ea"/>
                <a:ea typeface="+mj-ea"/>
              </a:rPr>
              <a:t>최대 용량 </a:t>
            </a:r>
            <a:r>
              <a:rPr lang="en-US" altLang="ko-KR" i="0" dirty="0">
                <a:latin typeface="+mj-ea"/>
                <a:ea typeface="+mj-ea"/>
              </a:rPr>
              <a:t>: (</a:t>
            </a:r>
            <a:r>
              <a:rPr lang="ko-KR" altLang="en-US" i="0" dirty="0">
                <a:latin typeface="+mj-ea"/>
                <a:ea typeface="+mj-ea"/>
              </a:rPr>
              <a:t>디스크의 수</a:t>
            </a:r>
            <a:r>
              <a:rPr lang="en-US" altLang="ko-KR" i="0" dirty="0">
                <a:latin typeface="+mj-ea"/>
                <a:ea typeface="+mj-ea"/>
              </a:rPr>
              <a:t>/2) x </a:t>
            </a:r>
            <a:r>
              <a:rPr lang="ko-KR" altLang="en-US" i="0" dirty="0">
                <a:latin typeface="+mj-ea"/>
                <a:ea typeface="+mj-ea"/>
              </a:rPr>
              <a:t>디스크의 용량</a:t>
            </a:r>
            <a:endParaRPr lang="en-US" altLang="ko-KR" i="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i="0" dirty="0">
                <a:latin typeface="+mj-ea"/>
                <a:ea typeface="+mj-ea"/>
              </a:rPr>
              <a:t>신뢰도는 높지만 판독</a:t>
            </a:r>
            <a:r>
              <a:rPr lang="en-US" altLang="ko-KR" i="0" dirty="0">
                <a:latin typeface="+mj-ea"/>
                <a:ea typeface="+mj-ea"/>
              </a:rPr>
              <a:t>/</a:t>
            </a:r>
            <a:r>
              <a:rPr lang="ko-KR" altLang="en-US" i="0" dirty="0">
                <a:latin typeface="+mj-ea"/>
                <a:ea typeface="+mj-ea"/>
              </a:rPr>
              <a:t>기록 속도 향상은 없음</a:t>
            </a:r>
            <a:endParaRPr lang="en-US" altLang="ko-KR" i="0" dirty="0">
              <a:latin typeface="+mj-ea"/>
              <a:ea typeface="+mj-ea"/>
            </a:endParaRPr>
          </a:p>
          <a:p>
            <a:pPr marL="0" lvl="1">
              <a:defRPr/>
            </a:pPr>
            <a:endParaRPr lang="en-US" altLang="ko-KR" i="0" dirty="0"/>
          </a:p>
          <a:p>
            <a:pPr marL="0" lvl="1">
              <a:defRPr/>
            </a:pPr>
            <a:endParaRPr lang="en-US" altLang="ko-KR" i="0" dirty="0"/>
          </a:p>
          <a:p>
            <a:pPr marL="0" lvl="1">
              <a:defRPr/>
            </a:pPr>
            <a:endParaRPr lang="en-US" altLang="ko-KR" i="0" dirty="0"/>
          </a:p>
          <a:p>
            <a:pPr marL="0" lvl="1">
              <a:defRPr/>
            </a:pPr>
            <a:endParaRPr lang="en-US" altLang="ko-KR" i="0" dirty="0"/>
          </a:p>
          <a:p>
            <a:pPr marL="0" lvl="1">
              <a:defRPr/>
            </a:pPr>
            <a:endParaRPr lang="en-US" altLang="ko-KR" i="0" dirty="0"/>
          </a:p>
          <a:p>
            <a:pPr marL="0" lvl="1">
              <a:defRPr/>
            </a:pPr>
            <a:r>
              <a:rPr lang="en-US" altLang="ko-KR" i="0" dirty="0"/>
              <a:t> </a:t>
            </a:r>
          </a:p>
          <a:p>
            <a:pPr marL="358775" lvl="1" indent="-358775">
              <a:buFont typeface="Arial" panose="020B0604020202020204" pitchFamily="34" charset="0"/>
              <a:buChar char="•"/>
              <a:defRPr/>
            </a:pPr>
            <a:endParaRPr lang="en-US" altLang="ko-KR" i="0" dirty="0"/>
          </a:p>
          <a:p>
            <a:pPr marL="358775" lvl="1" indent="-358775">
              <a:buFont typeface="Arial" panose="020B0604020202020204" pitchFamily="34" charset="0"/>
              <a:buChar char="•"/>
              <a:defRPr/>
            </a:pPr>
            <a:endParaRPr lang="en-US" altLang="ko-KR" i="0" dirty="0"/>
          </a:p>
          <a:p>
            <a:pPr marL="358775" lvl="1" indent="-358775">
              <a:buFont typeface="Arial" panose="020B0604020202020204" pitchFamily="34" charset="0"/>
              <a:buChar char="•"/>
              <a:defRPr/>
            </a:pPr>
            <a:endParaRPr lang="en-US" altLang="ko-KR" i="0" dirty="0"/>
          </a:p>
          <a:p>
            <a:pPr marL="358775" lvl="1" indent="-358775">
              <a:buFont typeface="Arial" panose="020B0604020202020204" pitchFamily="34" charset="0"/>
              <a:buChar char="•"/>
              <a:defRPr/>
            </a:pPr>
            <a:endParaRPr lang="en-US" altLang="ko-KR" i="0" dirty="0"/>
          </a:p>
          <a:p>
            <a:pPr marL="358775" lvl="1" indent="-358775">
              <a:buFont typeface="Arial" panose="020B0604020202020204" pitchFamily="34" charset="0"/>
              <a:buChar char="•"/>
              <a:defRPr/>
            </a:pPr>
            <a:endParaRPr lang="en-US" altLang="ko-KR" i="0" dirty="0"/>
          </a:p>
          <a:p>
            <a:pPr marL="0" lvl="1">
              <a:defRPr/>
            </a:pPr>
            <a:endParaRPr lang="en-US" altLang="ko-KR" i="0" dirty="0"/>
          </a:p>
          <a:p>
            <a:pPr marL="182563" indent="-182563">
              <a:defRPr/>
            </a:pPr>
            <a:r>
              <a:rPr lang="ko-KR" altLang="en-US" i="0" dirty="0"/>
              <a:t>             </a:t>
            </a:r>
            <a:endParaRPr lang="en-US" altLang="ko-KR" i="0" dirty="0"/>
          </a:p>
        </p:txBody>
      </p:sp>
      <p:pic>
        <p:nvPicPr>
          <p:cNvPr id="57356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575" y="3646488"/>
            <a:ext cx="6297613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1525588" y="3244850"/>
          <a:ext cx="6096000" cy="369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416064865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2117451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704031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253572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750252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4217725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5624299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156012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0475839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64458253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A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B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F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G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H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I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J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710619"/>
                  </a:ext>
                </a:extLst>
              </a:tr>
            </a:tbl>
          </a:graphicData>
        </a:graphic>
      </p:graphicFrame>
      <p:cxnSp>
        <p:nvCxnSpPr>
          <p:cNvPr id="57381" name="직선 화살표 연결선 4"/>
          <p:cNvCxnSpPr>
            <a:cxnSpLocks noChangeShapeType="1"/>
          </p:cNvCxnSpPr>
          <p:nvPr/>
        </p:nvCxnSpPr>
        <p:spPr bwMode="auto">
          <a:xfrm>
            <a:off x="1908175" y="3573463"/>
            <a:ext cx="1119188" cy="1368425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82" name="직선 화살표 연결선 14"/>
          <p:cNvCxnSpPr>
            <a:cxnSpLocks noChangeShapeType="1"/>
          </p:cNvCxnSpPr>
          <p:nvPr/>
        </p:nvCxnSpPr>
        <p:spPr bwMode="auto">
          <a:xfrm>
            <a:off x="2411413" y="3614738"/>
            <a:ext cx="792162" cy="1543050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83" name="직선 화살표 연결선 19"/>
          <p:cNvCxnSpPr>
            <a:cxnSpLocks noChangeShapeType="1"/>
          </p:cNvCxnSpPr>
          <p:nvPr/>
        </p:nvCxnSpPr>
        <p:spPr bwMode="auto">
          <a:xfrm>
            <a:off x="3027363" y="3614738"/>
            <a:ext cx="249237" cy="1685925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84" name="직선 화살표 연결선 21"/>
          <p:cNvCxnSpPr>
            <a:cxnSpLocks noChangeShapeType="1"/>
          </p:cNvCxnSpPr>
          <p:nvPr/>
        </p:nvCxnSpPr>
        <p:spPr bwMode="auto">
          <a:xfrm flipH="1">
            <a:off x="3348038" y="3614738"/>
            <a:ext cx="360362" cy="1901825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85" name="직선 화살표 연결선 26"/>
          <p:cNvCxnSpPr>
            <a:cxnSpLocks noChangeShapeType="1"/>
          </p:cNvCxnSpPr>
          <p:nvPr/>
        </p:nvCxnSpPr>
        <p:spPr bwMode="auto">
          <a:xfrm>
            <a:off x="4284663" y="3614738"/>
            <a:ext cx="719137" cy="1327150"/>
          </a:xfrm>
          <a:prstGeom prst="straightConnector1">
            <a:avLst/>
          </a:prstGeom>
          <a:noFill/>
          <a:ln w="9525" algn="ctr">
            <a:solidFill>
              <a:srgbClr val="FFC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86" name="직선 화살표 연결선 28"/>
          <p:cNvCxnSpPr>
            <a:cxnSpLocks noChangeShapeType="1"/>
          </p:cNvCxnSpPr>
          <p:nvPr/>
        </p:nvCxnSpPr>
        <p:spPr bwMode="auto">
          <a:xfrm>
            <a:off x="4859338" y="3614738"/>
            <a:ext cx="288925" cy="1543050"/>
          </a:xfrm>
          <a:prstGeom prst="straightConnector1">
            <a:avLst/>
          </a:prstGeom>
          <a:noFill/>
          <a:ln w="9525" algn="ctr">
            <a:solidFill>
              <a:srgbClr val="FFC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87" name="직선 화살표 연결선 30"/>
          <p:cNvCxnSpPr>
            <a:cxnSpLocks noChangeShapeType="1"/>
          </p:cNvCxnSpPr>
          <p:nvPr/>
        </p:nvCxnSpPr>
        <p:spPr bwMode="auto">
          <a:xfrm flipH="1">
            <a:off x="5148263" y="3614738"/>
            <a:ext cx="360362" cy="1685925"/>
          </a:xfrm>
          <a:prstGeom prst="straightConnector1">
            <a:avLst/>
          </a:prstGeom>
          <a:noFill/>
          <a:ln w="9525" algn="ctr">
            <a:solidFill>
              <a:srgbClr val="FFC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88" name="직선 화살표 연결선 55296"/>
          <p:cNvCxnSpPr>
            <a:cxnSpLocks noChangeShapeType="1"/>
          </p:cNvCxnSpPr>
          <p:nvPr/>
        </p:nvCxnSpPr>
        <p:spPr bwMode="auto">
          <a:xfrm flipH="1">
            <a:off x="5219700" y="3614738"/>
            <a:ext cx="893763" cy="1901825"/>
          </a:xfrm>
          <a:prstGeom prst="straightConnector1">
            <a:avLst/>
          </a:prstGeom>
          <a:noFill/>
          <a:ln w="9525" algn="ctr">
            <a:solidFill>
              <a:srgbClr val="FFC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직사각형 21"/>
          <p:cNvSpPr/>
          <p:nvPr/>
        </p:nvSpPr>
        <p:spPr bwMode="auto">
          <a:xfrm>
            <a:off x="331788" y="1323975"/>
            <a:ext cx="4748212" cy="34131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r>
              <a:rPr lang="en-US" altLang="ko-KR" i="0" dirty="0">
                <a:solidFill>
                  <a:schemeClr val="bg1"/>
                </a:solidFill>
                <a:latin typeface="+mj-ea"/>
                <a:ea typeface="+mj-ea"/>
              </a:rPr>
              <a:t>2.7.3 RAID (Cont.)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7390" name="Rectangle 1026"/>
          <p:cNvSpPr>
            <a:spLocks noChangeArrowheads="1"/>
          </p:cNvSpPr>
          <p:nvPr/>
        </p:nvSpPr>
        <p:spPr bwMode="auto">
          <a:xfrm>
            <a:off x="2598738" y="661988"/>
            <a:ext cx="4240212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i="0"/>
              <a:t> 2.7 RAID (Cont.)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1076769" y="6520259"/>
            <a:ext cx="6981914" cy="365125"/>
          </a:xfrm>
        </p:spPr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00192"/>
            <a:ext cx="1905000" cy="457200"/>
          </a:xfrm>
        </p:spPr>
        <p:txBody>
          <a:bodyPr/>
          <a:lstStyle/>
          <a:p>
            <a:pPr>
              <a:defRPr/>
            </a:pPr>
            <a:fld id="{C4A761FD-9884-4D2C-AEAF-6DB00F831E15}" type="slidenum">
              <a:rPr lang="en-US" altLang="ko-KR" smtClean="0"/>
              <a:pPr>
                <a:defRPr/>
              </a:pPr>
              <a:t>34</a:t>
            </a:fld>
            <a:endParaRPr lang="en-US" altLang="ko-KR" dirty="0"/>
          </a:p>
        </p:txBody>
      </p:sp>
      <p:sp>
        <p:nvSpPr>
          <p:cNvPr id="24" name="직사각형 23"/>
          <p:cNvSpPr/>
          <p:nvPr/>
        </p:nvSpPr>
        <p:spPr>
          <a:xfrm>
            <a:off x="2987824" y="6126498"/>
            <a:ext cx="31854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i="0" dirty="0"/>
              <a:t>s</a:t>
            </a:r>
            <a:r>
              <a:rPr lang="en-US" altLang="ko-KR" sz="1100" i="0" dirty="0" smtClean="0"/>
              <a:t>ource</a:t>
            </a:r>
            <a:r>
              <a:rPr lang="ko-KR" altLang="en-US" sz="1100" i="0" dirty="0" smtClean="0"/>
              <a:t> </a:t>
            </a:r>
            <a:r>
              <a:rPr lang="en-US" altLang="ko-KR" sz="1100" i="0" dirty="0" smtClean="0"/>
              <a:t>: </a:t>
            </a:r>
            <a:r>
              <a:rPr lang="ko-KR" altLang="en-US" sz="1100" b="0" i="0" dirty="0" smtClean="0">
                <a:solidFill>
                  <a:srgbClr val="0000FF"/>
                </a:solidFill>
              </a:rPr>
              <a:t>https</a:t>
            </a:r>
            <a:r>
              <a:rPr lang="ko-KR" altLang="en-US" sz="1100" b="0" i="0" dirty="0">
                <a:solidFill>
                  <a:srgbClr val="0000FF"/>
                </a:solidFill>
              </a:rPr>
              <a:t>://slideplayer.com/slide/4368450/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 bwMode="auto">
          <a:xfrm>
            <a:off x="406400" y="300038"/>
            <a:ext cx="2005013" cy="915987"/>
          </a:xfrm>
          <a:custGeom>
            <a:avLst/>
            <a:gdLst>
              <a:gd name="connsiteX0" fmla="*/ 444132 w 2005208"/>
              <a:gd name="connsiteY0" fmla="*/ 579 h 915069"/>
              <a:gd name="connsiteX1" fmla="*/ 846159 w 2005208"/>
              <a:gd name="connsiteY1" fmla="*/ 182962 h 915069"/>
              <a:gd name="connsiteX2" fmla="*/ 934755 w 2005208"/>
              <a:gd name="connsiteY2" fmla="*/ 480207 h 915069"/>
              <a:gd name="connsiteX3" fmla="*/ 910368 w 2005208"/>
              <a:gd name="connsiteY3" fmla="*/ 570613 h 915069"/>
              <a:gd name="connsiteX4" fmla="*/ 1033100 w 2005208"/>
              <a:gd name="connsiteY4" fmla="*/ 573875 h 915069"/>
              <a:gd name="connsiteX5" fmla="*/ 1357136 w 2005208"/>
              <a:gd name="connsiteY5" fmla="*/ 531226 h 915069"/>
              <a:gd name="connsiteX6" fmla="*/ 1681172 w 2005208"/>
              <a:gd name="connsiteY6" fmla="*/ 488577 h 915069"/>
              <a:gd name="connsiteX7" fmla="*/ 2005208 w 2005208"/>
              <a:gd name="connsiteY7" fmla="*/ 531226 h 915069"/>
              <a:gd name="connsiteX8" fmla="*/ 2005208 w 2005208"/>
              <a:gd name="connsiteY8" fmla="*/ 872420 h 915069"/>
              <a:gd name="connsiteX9" fmla="*/ 1681172 w 2005208"/>
              <a:gd name="connsiteY9" fmla="*/ 829771 h 915069"/>
              <a:gd name="connsiteX10" fmla="*/ 1357136 w 2005208"/>
              <a:gd name="connsiteY10" fmla="*/ 872420 h 915069"/>
              <a:gd name="connsiteX11" fmla="*/ 1033100 w 2005208"/>
              <a:gd name="connsiteY11" fmla="*/ 915069 h 915069"/>
              <a:gd name="connsiteX12" fmla="*/ 803958 w 2005208"/>
              <a:gd name="connsiteY12" fmla="*/ 902573 h 915069"/>
              <a:gd name="connsiteX13" fmla="*/ 746848 w 2005208"/>
              <a:gd name="connsiteY13" fmla="*/ 891422 h 915069"/>
              <a:gd name="connsiteX14" fmla="*/ 468105 w 2005208"/>
              <a:gd name="connsiteY14" fmla="*/ 891422 h 915069"/>
              <a:gd name="connsiteX15" fmla="*/ 10564 w 2005208"/>
              <a:gd name="connsiteY15" fmla="*/ 539652 h 915069"/>
              <a:gd name="connsiteX16" fmla="*/ 291237 w 2005208"/>
              <a:gd name="connsiteY16" fmla="*/ 33082 h 915069"/>
              <a:gd name="connsiteX17" fmla="*/ 444132 w 2005208"/>
              <a:gd name="connsiteY17" fmla="*/ 579 h 91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005208" h="915069">
                <a:moveTo>
                  <a:pt x="444132" y="579"/>
                </a:moveTo>
                <a:cubicBezTo>
                  <a:pt x="598487" y="-6931"/>
                  <a:pt x="751040" y="58872"/>
                  <a:pt x="846159" y="182962"/>
                </a:cubicBezTo>
                <a:cubicBezTo>
                  <a:pt x="914143" y="271652"/>
                  <a:pt x="943139" y="377310"/>
                  <a:pt x="934755" y="480207"/>
                </a:cubicBezTo>
                <a:lnTo>
                  <a:pt x="910368" y="570613"/>
                </a:lnTo>
                <a:lnTo>
                  <a:pt x="1033100" y="573875"/>
                </a:lnTo>
                <a:cubicBezTo>
                  <a:pt x="1212098" y="573875"/>
                  <a:pt x="1357136" y="554769"/>
                  <a:pt x="1357136" y="531226"/>
                </a:cubicBezTo>
                <a:cubicBezTo>
                  <a:pt x="1357136" y="507684"/>
                  <a:pt x="1502175" y="488577"/>
                  <a:pt x="1681172" y="488577"/>
                </a:cubicBezTo>
                <a:cubicBezTo>
                  <a:pt x="1860170" y="488577"/>
                  <a:pt x="2005208" y="507684"/>
                  <a:pt x="2005208" y="531226"/>
                </a:cubicBezTo>
                <a:lnTo>
                  <a:pt x="2005208" y="872420"/>
                </a:lnTo>
                <a:cubicBezTo>
                  <a:pt x="2005208" y="848878"/>
                  <a:pt x="1860170" y="829771"/>
                  <a:pt x="1681172" y="829771"/>
                </a:cubicBezTo>
                <a:cubicBezTo>
                  <a:pt x="1502175" y="829771"/>
                  <a:pt x="1357136" y="848878"/>
                  <a:pt x="1357136" y="872420"/>
                </a:cubicBezTo>
                <a:cubicBezTo>
                  <a:pt x="1357136" y="895962"/>
                  <a:pt x="1212098" y="915069"/>
                  <a:pt x="1033100" y="915069"/>
                </a:cubicBezTo>
                <a:cubicBezTo>
                  <a:pt x="943601" y="915069"/>
                  <a:pt x="862592" y="910292"/>
                  <a:pt x="803958" y="902573"/>
                </a:cubicBezTo>
                <a:lnTo>
                  <a:pt x="746848" y="891422"/>
                </a:lnTo>
                <a:lnTo>
                  <a:pt x="468105" y="891422"/>
                </a:lnTo>
                <a:cubicBezTo>
                  <a:pt x="247617" y="891422"/>
                  <a:pt x="57029" y="744892"/>
                  <a:pt x="10564" y="539652"/>
                </a:cubicBezTo>
                <a:cubicBezTo>
                  <a:pt x="-37279" y="328324"/>
                  <a:pt x="81042" y="114774"/>
                  <a:pt x="291237" y="33082"/>
                </a:cubicBezTo>
                <a:cubicBezTo>
                  <a:pt x="341029" y="13731"/>
                  <a:pt x="392680" y="3082"/>
                  <a:pt x="444132" y="579"/>
                </a:cubicBezTo>
                <a:close/>
              </a:path>
            </a:pathLst>
          </a:custGeom>
          <a:solidFill>
            <a:srgbClr val="00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endParaRPr lang="ko-KR" altLang="en-US" sz="1200" dirty="0" err="1">
              <a:latin typeface="+mj-ea"/>
              <a:ea typeface="+mj-ea"/>
            </a:endParaRPr>
          </a:p>
        </p:txBody>
      </p:sp>
      <p:sp>
        <p:nvSpPr>
          <p:cNvPr id="7" name="원형 6"/>
          <p:cNvSpPr/>
          <p:nvPr/>
        </p:nvSpPr>
        <p:spPr bwMode="auto">
          <a:xfrm>
            <a:off x="477838" y="358775"/>
            <a:ext cx="865187" cy="774700"/>
          </a:xfrm>
          <a:prstGeom prst="pie">
            <a:avLst>
              <a:gd name="adj1" fmla="val 13304979"/>
              <a:gd name="adj2" fmla="val 162000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endParaRPr lang="ko-KR" altLang="en-US" sz="1200" dirty="0" err="1">
              <a:latin typeface="+mj-ea"/>
              <a:ea typeface="+mj-ea"/>
            </a:endParaRPr>
          </a:p>
        </p:txBody>
      </p:sp>
      <p:sp>
        <p:nvSpPr>
          <p:cNvPr id="8" name="원형 7"/>
          <p:cNvSpPr/>
          <p:nvPr/>
        </p:nvSpPr>
        <p:spPr bwMode="auto">
          <a:xfrm rot="17015376">
            <a:off x="488950" y="377825"/>
            <a:ext cx="863600" cy="774700"/>
          </a:xfrm>
          <a:prstGeom prst="pie">
            <a:avLst>
              <a:gd name="adj1" fmla="val 13304979"/>
              <a:gd name="adj2" fmla="val 162000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endParaRPr lang="ko-KR" altLang="en-US" sz="1200" dirty="0" err="1">
              <a:latin typeface="+mj-ea"/>
              <a:ea typeface="+mj-ea"/>
            </a:endParaRPr>
          </a:p>
        </p:txBody>
      </p:sp>
      <p:sp>
        <p:nvSpPr>
          <p:cNvPr id="9" name="원형 8"/>
          <p:cNvSpPr/>
          <p:nvPr/>
        </p:nvSpPr>
        <p:spPr bwMode="auto">
          <a:xfrm rot="11680148">
            <a:off x="477838" y="358775"/>
            <a:ext cx="865187" cy="774700"/>
          </a:xfrm>
          <a:prstGeom prst="pie">
            <a:avLst>
              <a:gd name="adj1" fmla="val 13304979"/>
              <a:gd name="adj2" fmla="val 162000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endParaRPr lang="ko-KR" altLang="en-US" sz="1200" dirty="0" err="1">
              <a:latin typeface="+mj-ea"/>
              <a:ea typeface="+mj-ea"/>
            </a:endParaRPr>
          </a:p>
        </p:txBody>
      </p:sp>
      <p:sp>
        <p:nvSpPr>
          <p:cNvPr id="10" name="원형 9"/>
          <p:cNvSpPr/>
          <p:nvPr/>
        </p:nvSpPr>
        <p:spPr bwMode="auto">
          <a:xfrm rot="6319007">
            <a:off x="462757" y="383381"/>
            <a:ext cx="863600" cy="776287"/>
          </a:xfrm>
          <a:prstGeom prst="pie">
            <a:avLst>
              <a:gd name="adj1" fmla="val 13304979"/>
              <a:gd name="adj2" fmla="val 162000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endParaRPr lang="ko-KR" altLang="en-US" sz="1200" dirty="0" err="1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6400" y="1646238"/>
            <a:ext cx="8388350" cy="4856162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120650"/>
        </p:spPr>
        <p:txBody>
          <a:bodyPr wrap="none"/>
          <a:lstStyle/>
          <a:p>
            <a:pPr>
              <a:defRPr/>
            </a:pPr>
            <a:endParaRPr lang="en-US" altLang="ko-KR" i="0" dirty="0"/>
          </a:p>
          <a:p>
            <a:pPr marL="342900" indent="-342900">
              <a:buFont typeface="+mj-lt"/>
              <a:buAutoNum type="arabicParenR" startAt="3"/>
              <a:defRPr/>
            </a:pPr>
            <a:r>
              <a:rPr lang="en-US" altLang="ko-KR" i="0" dirty="0"/>
              <a:t>RAID 2 : </a:t>
            </a:r>
            <a:r>
              <a:rPr lang="ko-KR" altLang="en-US" i="0" dirty="0"/>
              <a:t>메모리</a:t>
            </a:r>
            <a:r>
              <a:rPr lang="en-US" altLang="ko-KR" i="0" dirty="0"/>
              <a:t>-</a:t>
            </a:r>
            <a:r>
              <a:rPr lang="ko-KR" altLang="en-US" i="0" dirty="0"/>
              <a:t>스타일 에러 교정 코드</a:t>
            </a:r>
            <a:r>
              <a:rPr lang="en-US" altLang="ko-KR" i="0" dirty="0"/>
              <a:t>(p)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i="0" dirty="0"/>
              <a:t>워드를 나누어 </a:t>
            </a:r>
            <a:r>
              <a:rPr lang="ko-KR" altLang="en-US" i="0" dirty="0" err="1"/>
              <a:t>스트라이핑</a:t>
            </a:r>
            <a:endParaRPr lang="en-US" altLang="ko-KR" i="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i="0" dirty="0" err="1"/>
              <a:t>헤밍코드</a:t>
            </a:r>
            <a:r>
              <a:rPr lang="en-US" altLang="ko-KR" i="0" dirty="0"/>
              <a:t>(Hamming code)</a:t>
            </a:r>
            <a:r>
              <a:rPr lang="ko-KR" altLang="en-US" i="0" dirty="0"/>
              <a:t>를 이용한</a:t>
            </a:r>
            <a:r>
              <a:rPr lang="en-US" altLang="ko-KR" i="0" dirty="0"/>
              <a:t> ECC(Error</a:t>
            </a:r>
            <a:r>
              <a:rPr lang="ko-KR" altLang="en-US" i="0" dirty="0"/>
              <a:t> </a:t>
            </a:r>
            <a:r>
              <a:rPr lang="en-US" altLang="ko-KR" i="0" dirty="0" smtClean="0"/>
              <a:t>Correction </a:t>
            </a:r>
            <a:r>
              <a:rPr lang="en-US" altLang="ko-KR" i="0" dirty="0"/>
              <a:t>Code: </a:t>
            </a:r>
            <a:r>
              <a:rPr lang="ko-KR" altLang="en-US" i="0" dirty="0"/>
              <a:t>에러정정코드</a:t>
            </a:r>
            <a:r>
              <a:rPr lang="en-US" altLang="ko-KR" i="0" dirty="0"/>
              <a:t>)</a:t>
            </a:r>
            <a:r>
              <a:rPr lang="ko-KR" altLang="en-US" i="0" dirty="0"/>
              <a:t> 저장을 위한 </a:t>
            </a:r>
            <a:endParaRPr lang="en-US" altLang="ko-KR" i="0" dirty="0"/>
          </a:p>
          <a:p>
            <a:pPr>
              <a:defRPr/>
            </a:pPr>
            <a:r>
              <a:rPr lang="en-US" altLang="ko-KR" i="0" dirty="0"/>
              <a:t>     </a:t>
            </a:r>
            <a:r>
              <a:rPr lang="ko-KR" altLang="en-US" i="0" dirty="0"/>
              <a:t>다수 디스크 사용</a:t>
            </a:r>
            <a:endParaRPr lang="en-US" altLang="ko-KR" i="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i="0" dirty="0"/>
              <a:t>데이터 복구 기능</a:t>
            </a:r>
            <a:r>
              <a:rPr lang="en-US" altLang="ko-KR" i="0" dirty="0"/>
              <a:t>, </a:t>
            </a:r>
            <a:r>
              <a:rPr lang="ko-KR" altLang="en-US" i="0" dirty="0"/>
              <a:t>판독</a:t>
            </a:r>
            <a:r>
              <a:rPr lang="en-US" altLang="ko-KR" i="0" dirty="0"/>
              <a:t>/</a:t>
            </a:r>
            <a:r>
              <a:rPr lang="ko-KR" altLang="en-US" i="0" dirty="0"/>
              <a:t>기록 속도 향상</a:t>
            </a:r>
            <a:r>
              <a:rPr lang="en-US" altLang="ko-KR" i="0" dirty="0"/>
              <a:t> (RAID 3</a:t>
            </a:r>
            <a:r>
              <a:rPr lang="ko-KR" altLang="en-US" i="0" dirty="0"/>
              <a:t>에 </a:t>
            </a:r>
            <a:r>
              <a:rPr lang="ko-KR" altLang="en-US" i="0" dirty="0" smtClean="0"/>
              <a:t>비해 장점이 </a:t>
            </a:r>
            <a:r>
              <a:rPr lang="ko-KR" altLang="en-US" i="0" dirty="0"/>
              <a:t>없어 거의 사용하지 않음</a:t>
            </a:r>
            <a:r>
              <a:rPr lang="en-US" altLang="ko-KR" i="0" dirty="0"/>
              <a:t>)</a:t>
            </a:r>
          </a:p>
          <a:p>
            <a:pPr marL="0" lvl="1">
              <a:defRPr/>
            </a:pPr>
            <a:endParaRPr lang="en-US" altLang="ko-KR" i="0" dirty="0"/>
          </a:p>
          <a:p>
            <a:pPr marL="0" lvl="1">
              <a:defRPr/>
            </a:pPr>
            <a:endParaRPr lang="en-US" altLang="ko-KR" i="0" dirty="0"/>
          </a:p>
          <a:p>
            <a:pPr marL="0" lvl="1">
              <a:defRPr/>
            </a:pPr>
            <a:endParaRPr lang="en-US" altLang="ko-KR" i="0" dirty="0"/>
          </a:p>
          <a:p>
            <a:pPr marL="0" lvl="1">
              <a:defRPr/>
            </a:pPr>
            <a:endParaRPr lang="en-US" altLang="ko-KR" i="0" dirty="0"/>
          </a:p>
          <a:p>
            <a:pPr marL="0" lvl="1">
              <a:defRPr/>
            </a:pPr>
            <a:endParaRPr lang="en-US" altLang="ko-KR" i="0" dirty="0"/>
          </a:p>
          <a:p>
            <a:pPr marL="0" lvl="1">
              <a:defRPr/>
            </a:pPr>
            <a:endParaRPr lang="en-US" altLang="ko-KR" i="0" dirty="0"/>
          </a:p>
          <a:p>
            <a:pPr marL="0" lvl="1">
              <a:defRPr/>
            </a:pPr>
            <a:r>
              <a:rPr lang="en-US" altLang="ko-KR" i="0" dirty="0"/>
              <a:t> </a:t>
            </a:r>
          </a:p>
          <a:p>
            <a:pPr marL="358775" lvl="1" indent="-358775">
              <a:buFont typeface="Arial" panose="020B0604020202020204" pitchFamily="34" charset="0"/>
              <a:buChar char="•"/>
              <a:defRPr/>
            </a:pPr>
            <a:endParaRPr lang="en-US" altLang="ko-KR" i="0" dirty="0"/>
          </a:p>
          <a:p>
            <a:pPr marL="358775" lvl="1" indent="-358775">
              <a:buFont typeface="Arial" panose="020B0604020202020204" pitchFamily="34" charset="0"/>
              <a:buChar char="•"/>
              <a:defRPr/>
            </a:pPr>
            <a:endParaRPr lang="en-US" altLang="ko-KR" i="0" dirty="0"/>
          </a:p>
          <a:p>
            <a:pPr marL="358775" lvl="1" indent="-358775">
              <a:buFont typeface="Arial" panose="020B0604020202020204" pitchFamily="34" charset="0"/>
              <a:buChar char="•"/>
              <a:defRPr/>
            </a:pPr>
            <a:endParaRPr lang="en-US" altLang="ko-KR" i="0" dirty="0"/>
          </a:p>
          <a:p>
            <a:pPr marL="358775" lvl="1" indent="-358775">
              <a:buFont typeface="Arial" panose="020B0604020202020204" pitchFamily="34" charset="0"/>
              <a:buChar char="•"/>
              <a:defRPr/>
            </a:pPr>
            <a:endParaRPr lang="en-US" altLang="ko-KR" i="0" dirty="0"/>
          </a:p>
          <a:p>
            <a:pPr marL="358775" lvl="1" indent="-358775">
              <a:buFont typeface="Arial" panose="020B0604020202020204" pitchFamily="34" charset="0"/>
              <a:buChar char="•"/>
              <a:defRPr/>
            </a:pPr>
            <a:endParaRPr lang="en-US" altLang="ko-KR" i="0" dirty="0"/>
          </a:p>
          <a:p>
            <a:pPr marL="0" lvl="1">
              <a:defRPr/>
            </a:pPr>
            <a:endParaRPr lang="en-US" altLang="ko-KR" i="0" dirty="0"/>
          </a:p>
          <a:p>
            <a:pPr marL="182563" indent="-182563">
              <a:defRPr/>
            </a:pPr>
            <a:r>
              <a:rPr lang="ko-KR" altLang="en-US" i="0" dirty="0"/>
              <a:t>             </a:t>
            </a:r>
            <a:endParaRPr lang="en-US" altLang="ko-KR" i="0" dirty="0"/>
          </a:p>
        </p:txBody>
      </p:sp>
      <p:sp>
        <p:nvSpPr>
          <p:cNvPr id="58379" name="TextBox 17"/>
          <p:cNvSpPr txBox="1">
            <a:spLocks noChangeArrowheads="1"/>
          </p:cNvSpPr>
          <p:nvPr/>
        </p:nvSpPr>
        <p:spPr bwMode="auto">
          <a:xfrm>
            <a:off x="3103563" y="6135266"/>
            <a:ext cx="29495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000" i="0">
                <a:latin typeface="신명조"/>
              </a:rPr>
              <a:t>source : </a:t>
            </a:r>
            <a:r>
              <a:rPr lang="en-US" altLang="ko-KR" sz="1000" b="0" i="0">
                <a:solidFill>
                  <a:srgbClr val="0000FF"/>
                </a:solidFill>
                <a:latin typeface="신명조"/>
              </a:rPr>
              <a:t>https://slideplayer.com/slide/4368450/</a:t>
            </a:r>
            <a:endParaRPr lang="ko-KR" altLang="en-US" sz="1000" b="0" i="0">
              <a:solidFill>
                <a:srgbClr val="0000FF"/>
              </a:solidFill>
              <a:latin typeface="신명조"/>
            </a:endParaRPr>
          </a:p>
        </p:txBody>
      </p:sp>
      <p:pic>
        <p:nvPicPr>
          <p:cNvPr id="58380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575" y="3646488"/>
            <a:ext cx="6297613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525588" y="3244850"/>
          <a:ext cx="6096000" cy="369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416064865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2117451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704031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253572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750252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4217725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5624299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156012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0475839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64458253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A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B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F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G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H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I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J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710619"/>
                  </a:ext>
                </a:extLst>
              </a:tr>
            </a:tbl>
          </a:graphicData>
        </a:graphic>
      </p:graphicFrame>
      <p:cxnSp>
        <p:nvCxnSpPr>
          <p:cNvPr id="58405" name="직선 연결선 11"/>
          <p:cNvCxnSpPr>
            <a:cxnSpLocks noChangeShapeType="1"/>
          </p:cNvCxnSpPr>
          <p:nvPr/>
        </p:nvCxnSpPr>
        <p:spPr bwMode="auto">
          <a:xfrm>
            <a:off x="1835150" y="3244850"/>
            <a:ext cx="0" cy="369888"/>
          </a:xfrm>
          <a:prstGeom prst="line">
            <a:avLst/>
          </a:prstGeom>
          <a:noFill/>
          <a:ln w="9525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06" name="직선 연결선 18"/>
          <p:cNvCxnSpPr>
            <a:cxnSpLocks noChangeShapeType="1"/>
          </p:cNvCxnSpPr>
          <p:nvPr/>
        </p:nvCxnSpPr>
        <p:spPr bwMode="auto">
          <a:xfrm>
            <a:off x="1692275" y="3244850"/>
            <a:ext cx="0" cy="369888"/>
          </a:xfrm>
          <a:prstGeom prst="line">
            <a:avLst/>
          </a:prstGeom>
          <a:noFill/>
          <a:ln w="9525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07" name="직선 연결선 19"/>
          <p:cNvCxnSpPr>
            <a:cxnSpLocks noChangeShapeType="1"/>
          </p:cNvCxnSpPr>
          <p:nvPr/>
        </p:nvCxnSpPr>
        <p:spPr bwMode="auto">
          <a:xfrm>
            <a:off x="1979613" y="3244850"/>
            <a:ext cx="0" cy="369888"/>
          </a:xfrm>
          <a:prstGeom prst="line">
            <a:avLst/>
          </a:prstGeom>
          <a:noFill/>
          <a:ln w="9525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08" name="직선 연결선 20"/>
          <p:cNvCxnSpPr>
            <a:cxnSpLocks noChangeShapeType="1"/>
          </p:cNvCxnSpPr>
          <p:nvPr/>
        </p:nvCxnSpPr>
        <p:spPr bwMode="auto">
          <a:xfrm>
            <a:off x="1835150" y="3244850"/>
            <a:ext cx="0" cy="369888"/>
          </a:xfrm>
          <a:prstGeom prst="line">
            <a:avLst/>
          </a:prstGeom>
          <a:noFill/>
          <a:ln w="9525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09" name="직선 연결선 21"/>
          <p:cNvCxnSpPr>
            <a:cxnSpLocks noChangeShapeType="1"/>
          </p:cNvCxnSpPr>
          <p:nvPr/>
        </p:nvCxnSpPr>
        <p:spPr bwMode="auto">
          <a:xfrm>
            <a:off x="2424113" y="3244850"/>
            <a:ext cx="0" cy="369888"/>
          </a:xfrm>
          <a:prstGeom prst="line">
            <a:avLst/>
          </a:prstGeom>
          <a:noFill/>
          <a:ln w="9525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10" name="직선 연결선 22"/>
          <p:cNvCxnSpPr>
            <a:cxnSpLocks noChangeShapeType="1"/>
          </p:cNvCxnSpPr>
          <p:nvPr/>
        </p:nvCxnSpPr>
        <p:spPr bwMode="auto">
          <a:xfrm>
            <a:off x="2281238" y="3244850"/>
            <a:ext cx="0" cy="369888"/>
          </a:xfrm>
          <a:prstGeom prst="line">
            <a:avLst/>
          </a:prstGeom>
          <a:noFill/>
          <a:ln w="9525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11" name="직선 연결선 23"/>
          <p:cNvCxnSpPr>
            <a:cxnSpLocks noChangeShapeType="1"/>
          </p:cNvCxnSpPr>
          <p:nvPr/>
        </p:nvCxnSpPr>
        <p:spPr bwMode="auto">
          <a:xfrm>
            <a:off x="2568575" y="3244850"/>
            <a:ext cx="0" cy="369888"/>
          </a:xfrm>
          <a:prstGeom prst="line">
            <a:avLst/>
          </a:prstGeom>
          <a:noFill/>
          <a:ln w="9525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12" name="직선 연결선 24"/>
          <p:cNvCxnSpPr>
            <a:cxnSpLocks noChangeShapeType="1"/>
          </p:cNvCxnSpPr>
          <p:nvPr/>
        </p:nvCxnSpPr>
        <p:spPr bwMode="auto">
          <a:xfrm>
            <a:off x="2424113" y="3244850"/>
            <a:ext cx="0" cy="369888"/>
          </a:xfrm>
          <a:prstGeom prst="line">
            <a:avLst/>
          </a:prstGeom>
          <a:noFill/>
          <a:ln w="9525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13" name="직선 연결선 25"/>
          <p:cNvCxnSpPr>
            <a:cxnSpLocks noChangeShapeType="1"/>
          </p:cNvCxnSpPr>
          <p:nvPr/>
        </p:nvCxnSpPr>
        <p:spPr bwMode="auto">
          <a:xfrm>
            <a:off x="3059113" y="3244850"/>
            <a:ext cx="0" cy="369888"/>
          </a:xfrm>
          <a:prstGeom prst="line">
            <a:avLst/>
          </a:prstGeom>
          <a:noFill/>
          <a:ln w="9525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14" name="직선 연결선 26"/>
          <p:cNvCxnSpPr>
            <a:cxnSpLocks noChangeShapeType="1"/>
          </p:cNvCxnSpPr>
          <p:nvPr/>
        </p:nvCxnSpPr>
        <p:spPr bwMode="auto">
          <a:xfrm>
            <a:off x="2916238" y="3244850"/>
            <a:ext cx="0" cy="369888"/>
          </a:xfrm>
          <a:prstGeom prst="line">
            <a:avLst/>
          </a:prstGeom>
          <a:noFill/>
          <a:ln w="9525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15" name="직선 연결선 27"/>
          <p:cNvCxnSpPr>
            <a:cxnSpLocks noChangeShapeType="1"/>
          </p:cNvCxnSpPr>
          <p:nvPr/>
        </p:nvCxnSpPr>
        <p:spPr bwMode="auto">
          <a:xfrm>
            <a:off x="3203575" y="3244850"/>
            <a:ext cx="0" cy="369888"/>
          </a:xfrm>
          <a:prstGeom prst="line">
            <a:avLst/>
          </a:prstGeom>
          <a:noFill/>
          <a:ln w="9525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16" name="직선 연결선 28"/>
          <p:cNvCxnSpPr>
            <a:cxnSpLocks noChangeShapeType="1"/>
          </p:cNvCxnSpPr>
          <p:nvPr/>
        </p:nvCxnSpPr>
        <p:spPr bwMode="auto">
          <a:xfrm>
            <a:off x="3059113" y="3244850"/>
            <a:ext cx="0" cy="369888"/>
          </a:xfrm>
          <a:prstGeom prst="line">
            <a:avLst/>
          </a:prstGeom>
          <a:noFill/>
          <a:ln w="9525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17" name="직선 연결선 29"/>
          <p:cNvCxnSpPr>
            <a:cxnSpLocks noChangeShapeType="1"/>
          </p:cNvCxnSpPr>
          <p:nvPr/>
        </p:nvCxnSpPr>
        <p:spPr bwMode="auto">
          <a:xfrm>
            <a:off x="3635375" y="3244850"/>
            <a:ext cx="0" cy="369888"/>
          </a:xfrm>
          <a:prstGeom prst="line">
            <a:avLst/>
          </a:prstGeom>
          <a:noFill/>
          <a:ln w="9525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18" name="직선 연결선 30"/>
          <p:cNvCxnSpPr>
            <a:cxnSpLocks noChangeShapeType="1"/>
          </p:cNvCxnSpPr>
          <p:nvPr/>
        </p:nvCxnSpPr>
        <p:spPr bwMode="auto">
          <a:xfrm>
            <a:off x="3492500" y="3244850"/>
            <a:ext cx="0" cy="369888"/>
          </a:xfrm>
          <a:prstGeom prst="line">
            <a:avLst/>
          </a:prstGeom>
          <a:noFill/>
          <a:ln w="9525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19" name="직선 연결선 31"/>
          <p:cNvCxnSpPr>
            <a:cxnSpLocks noChangeShapeType="1"/>
          </p:cNvCxnSpPr>
          <p:nvPr/>
        </p:nvCxnSpPr>
        <p:spPr bwMode="auto">
          <a:xfrm>
            <a:off x="3779838" y="3244850"/>
            <a:ext cx="0" cy="369888"/>
          </a:xfrm>
          <a:prstGeom prst="line">
            <a:avLst/>
          </a:prstGeom>
          <a:noFill/>
          <a:ln w="9525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20" name="직선 연결선 32"/>
          <p:cNvCxnSpPr>
            <a:cxnSpLocks noChangeShapeType="1"/>
          </p:cNvCxnSpPr>
          <p:nvPr/>
        </p:nvCxnSpPr>
        <p:spPr bwMode="auto">
          <a:xfrm>
            <a:off x="3635375" y="3244850"/>
            <a:ext cx="0" cy="369888"/>
          </a:xfrm>
          <a:prstGeom prst="line">
            <a:avLst/>
          </a:prstGeom>
          <a:noFill/>
          <a:ln w="9525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21" name="직선 화살표 연결선 15"/>
          <p:cNvCxnSpPr>
            <a:cxnSpLocks noChangeShapeType="1"/>
          </p:cNvCxnSpPr>
          <p:nvPr/>
        </p:nvCxnSpPr>
        <p:spPr bwMode="auto">
          <a:xfrm>
            <a:off x="1619250" y="3573463"/>
            <a:ext cx="360363" cy="1150937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22" name="직선 화살표 연결선 33"/>
          <p:cNvCxnSpPr>
            <a:cxnSpLocks noChangeShapeType="1"/>
          </p:cNvCxnSpPr>
          <p:nvPr/>
        </p:nvCxnSpPr>
        <p:spPr bwMode="auto">
          <a:xfrm>
            <a:off x="1741488" y="3614738"/>
            <a:ext cx="1101725" cy="1038225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23" name="직선 화살표 연결선 35"/>
          <p:cNvCxnSpPr>
            <a:cxnSpLocks noChangeShapeType="1"/>
          </p:cNvCxnSpPr>
          <p:nvPr/>
        </p:nvCxnSpPr>
        <p:spPr bwMode="auto">
          <a:xfrm>
            <a:off x="1897063" y="3573463"/>
            <a:ext cx="1670050" cy="1008062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24" name="직선 화살표 연결선 37"/>
          <p:cNvCxnSpPr>
            <a:cxnSpLocks noChangeShapeType="1"/>
          </p:cNvCxnSpPr>
          <p:nvPr/>
        </p:nvCxnSpPr>
        <p:spPr bwMode="auto">
          <a:xfrm>
            <a:off x="2073275" y="3579813"/>
            <a:ext cx="2211388" cy="1068387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425" name="오른쪽 중괄호 38"/>
          <p:cNvSpPr>
            <a:spLocks/>
          </p:cNvSpPr>
          <p:nvPr/>
        </p:nvSpPr>
        <p:spPr bwMode="auto">
          <a:xfrm rot="-5400000">
            <a:off x="1781969" y="2877344"/>
            <a:ext cx="85725" cy="598487"/>
          </a:xfrm>
          <a:prstGeom prst="rightBrace">
            <a:avLst>
              <a:gd name="adj1" fmla="val 8307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ko-KR" altLang="en-US" sz="1400" b="0">
              <a:latin typeface="신명조"/>
            </a:endParaRPr>
          </a:p>
        </p:txBody>
      </p:sp>
      <p:sp>
        <p:nvSpPr>
          <p:cNvPr id="58426" name="TextBox 41"/>
          <p:cNvSpPr txBox="1">
            <a:spLocks noChangeArrowheads="1"/>
          </p:cNvSpPr>
          <p:nvPr/>
        </p:nvSpPr>
        <p:spPr bwMode="auto">
          <a:xfrm>
            <a:off x="1590675" y="2936875"/>
            <a:ext cx="4794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000" b="0" i="0">
                <a:latin typeface="신명조"/>
              </a:rPr>
              <a:t>word</a:t>
            </a:r>
            <a:endParaRPr lang="ko-KR" altLang="en-US" sz="1000" b="0" i="0">
              <a:solidFill>
                <a:srgbClr val="0000FF"/>
              </a:solidFill>
              <a:latin typeface="신명조"/>
            </a:endParaRPr>
          </a:p>
        </p:txBody>
      </p:sp>
      <p:sp>
        <p:nvSpPr>
          <p:cNvPr id="58427" name="오른쪽 중괄호 42"/>
          <p:cNvSpPr>
            <a:spLocks/>
          </p:cNvSpPr>
          <p:nvPr/>
        </p:nvSpPr>
        <p:spPr bwMode="auto">
          <a:xfrm rot="-5400000">
            <a:off x="2386806" y="2877344"/>
            <a:ext cx="85725" cy="598488"/>
          </a:xfrm>
          <a:prstGeom prst="rightBrace">
            <a:avLst>
              <a:gd name="adj1" fmla="val 8307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ko-KR" altLang="en-US" sz="1400" b="0">
              <a:latin typeface="신명조"/>
            </a:endParaRPr>
          </a:p>
        </p:txBody>
      </p:sp>
      <p:sp>
        <p:nvSpPr>
          <p:cNvPr id="58428" name="TextBox 43"/>
          <p:cNvSpPr txBox="1">
            <a:spLocks noChangeArrowheads="1"/>
          </p:cNvSpPr>
          <p:nvPr/>
        </p:nvSpPr>
        <p:spPr bwMode="auto">
          <a:xfrm>
            <a:off x="2195513" y="2936875"/>
            <a:ext cx="4794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000" b="0" i="0">
                <a:latin typeface="신명조"/>
              </a:rPr>
              <a:t>word</a:t>
            </a:r>
            <a:endParaRPr lang="ko-KR" altLang="en-US" sz="1000" b="0" i="0">
              <a:solidFill>
                <a:srgbClr val="0000FF"/>
              </a:solidFill>
              <a:latin typeface="신명조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331788" y="1323975"/>
            <a:ext cx="4748212" cy="34131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r>
              <a:rPr lang="en-US" altLang="ko-KR" i="0" dirty="0">
                <a:solidFill>
                  <a:schemeClr val="bg1"/>
                </a:solidFill>
                <a:latin typeface="+mj-ea"/>
                <a:ea typeface="+mj-ea"/>
              </a:rPr>
              <a:t>2.7.3 RAID (Cont.)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8430" name="Rectangle 1026"/>
          <p:cNvSpPr>
            <a:spLocks noChangeArrowheads="1"/>
          </p:cNvSpPr>
          <p:nvPr/>
        </p:nvSpPr>
        <p:spPr bwMode="auto">
          <a:xfrm>
            <a:off x="2598738" y="661988"/>
            <a:ext cx="4240212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i="0"/>
              <a:t> 2.7 RAID (Cont.)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1076769" y="6520259"/>
            <a:ext cx="6981914" cy="365125"/>
          </a:xfrm>
        </p:spPr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00192"/>
            <a:ext cx="1905000" cy="457200"/>
          </a:xfrm>
        </p:spPr>
        <p:txBody>
          <a:bodyPr/>
          <a:lstStyle/>
          <a:p>
            <a:pPr>
              <a:defRPr/>
            </a:pPr>
            <a:fld id="{C4A761FD-9884-4D2C-AEAF-6DB00F831E15}" type="slidenum">
              <a:rPr lang="en-US" altLang="ko-KR" smtClean="0"/>
              <a:pPr>
                <a:defRPr/>
              </a:pPr>
              <a:t>35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 bwMode="auto">
          <a:xfrm>
            <a:off x="406400" y="300038"/>
            <a:ext cx="2005013" cy="915987"/>
          </a:xfrm>
          <a:custGeom>
            <a:avLst/>
            <a:gdLst>
              <a:gd name="connsiteX0" fmla="*/ 444132 w 2005208"/>
              <a:gd name="connsiteY0" fmla="*/ 579 h 915069"/>
              <a:gd name="connsiteX1" fmla="*/ 846159 w 2005208"/>
              <a:gd name="connsiteY1" fmla="*/ 182962 h 915069"/>
              <a:gd name="connsiteX2" fmla="*/ 934755 w 2005208"/>
              <a:gd name="connsiteY2" fmla="*/ 480207 h 915069"/>
              <a:gd name="connsiteX3" fmla="*/ 910368 w 2005208"/>
              <a:gd name="connsiteY3" fmla="*/ 570613 h 915069"/>
              <a:gd name="connsiteX4" fmla="*/ 1033100 w 2005208"/>
              <a:gd name="connsiteY4" fmla="*/ 573875 h 915069"/>
              <a:gd name="connsiteX5" fmla="*/ 1357136 w 2005208"/>
              <a:gd name="connsiteY5" fmla="*/ 531226 h 915069"/>
              <a:gd name="connsiteX6" fmla="*/ 1681172 w 2005208"/>
              <a:gd name="connsiteY6" fmla="*/ 488577 h 915069"/>
              <a:gd name="connsiteX7" fmla="*/ 2005208 w 2005208"/>
              <a:gd name="connsiteY7" fmla="*/ 531226 h 915069"/>
              <a:gd name="connsiteX8" fmla="*/ 2005208 w 2005208"/>
              <a:gd name="connsiteY8" fmla="*/ 872420 h 915069"/>
              <a:gd name="connsiteX9" fmla="*/ 1681172 w 2005208"/>
              <a:gd name="connsiteY9" fmla="*/ 829771 h 915069"/>
              <a:gd name="connsiteX10" fmla="*/ 1357136 w 2005208"/>
              <a:gd name="connsiteY10" fmla="*/ 872420 h 915069"/>
              <a:gd name="connsiteX11" fmla="*/ 1033100 w 2005208"/>
              <a:gd name="connsiteY11" fmla="*/ 915069 h 915069"/>
              <a:gd name="connsiteX12" fmla="*/ 803958 w 2005208"/>
              <a:gd name="connsiteY12" fmla="*/ 902573 h 915069"/>
              <a:gd name="connsiteX13" fmla="*/ 746848 w 2005208"/>
              <a:gd name="connsiteY13" fmla="*/ 891422 h 915069"/>
              <a:gd name="connsiteX14" fmla="*/ 468105 w 2005208"/>
              <a:gd name="connsiteY14" fmla="*/ 891422 h 915069"/>
              <a:gd name="connsiteX15" fmla="*/ 10564 w 2005208"/>
              <a:gd name="connsiteY15" fmla="*/ 539652 h 915069"/>
              <a:gd name="connsiteX16" fmla="*/ 291237 w 2005208"/>
              <a:gd name="connsiteY16" fmla="*/ 33082 h 915069"/>
              <a:gd name="connsiteX17" fmla="*/ 444132 w 2005208"/>
              <a:gd name="connsiteY17" fmla="*/ 579 h 91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005208" h="915069">
                <a:moveTo>
                  <a:pt x="444132" y="579"/>
                </a:moveTo>
                <a:cubicBezTo>
                  <a:pt x="598487" y="-6931"/>
                  <a:pt x="751040" y="58872"/>
                  <a:pt x="846159" y="182962"/>
                </a:cubicBezTo>
                <a:cubicBezTo>
                  <a:pt x="914143" y="271652"/>
                  <a:pt x="943139" y="377310"/>
                  <a:pt x="934755" y="480207"/>
                </a:cubicBezTo>
                <a:lnTo>
                  <a:pt x="910368" y="570613"/>
                </a:lnTo>
                <a:lnTo>
                  <a:pt x="1033100" y="573875"/>
                </a:lnTo>
                <a:cubicBezTo>
                  <a:pt x="1212098" y="573875"/>
                  <a:pt x="1357136" y="554769"/>
                  <a:pt x="1357136" y="531226"/>
                </a:cubicBezTo>
                <a:cubicBezTo>
                  <a:pt x="1357136" y="507684"/>
                  <a:pt x="1502175" y="488577"/>
                  <a:pt x="1681172" y="488577"/>
                </a:cubicBezTo>
                <a:cubicBezTo>
                  <a:pt x="1860170" y="488577"/>
                  <a:pt x="2005208" y="507684"/>
                  <a:pt x="2005208" y="531226"/>
                </a:cubicBezTo>
                <a:lnTo>
                  <a:pt x="2005208" y="872420"/>
                </a:lnTo>
                <a:cubicBezTo>
                  <a:pt x="2005208" y="848878"/>
                  <a:pt x="1860170" y="829771"/>
                  <a:pt x="1681172" y="829771"/>
                </a:cubicBezTo>
                <a:cubicBezTo>
                  <a:pt x="1502175" y="829771"/>
                  <a:pt x="1357136" y="848878"/>
                  <a:pt x="1357136" y="872420"/>
                </a:cubicBezTo>
                <a:cubicBezTo>
                  <a:pt x="1357136" y="895962"/>
                  <a:pt x="1212098" y="915069"/>
                  <a:pt x="1033100" y="915069"/>
                </a:cubicBezTo>
                <a:cubicBezTo>
                  <a:pt x="943601" y="915069"/>
                  <a:pt x="862592" y="910292"/>
                  <a:pt x="803958" y="902573"/>
                </a:cubicBezTo>
                <a:lnTo>
                  <a:pt x="746848" y="891422"/>
                </a:lnTo>
                <a:lnTo>
                  <a:pt x="468105" y="891422"/>
                </a:lnTo>
                <a:cubicBezTo>
                  <a:pt x="247617" y="891422"/>
                  <a:pt x="57029" y="744892"/>
                  <a:pt x="10564" y="539652"/>
                </a:cubicBezTo>
                <a:cubicBezTo>
                  <a:pt x="-37279" y="328324"/>
                  <a:pt x="81042" y="114774"/>
                  <a:pt x="291237" y="33082"/>
                </a:cubicBezTo>
                <a:cubicBezTo>
                  <a:pt x="341029" y="13731"/>
                  <a:pt x="392680" y="3082"/>
                  <a:pt x="444132" y="579"/>
                </a:cubicBezTo>
                <a:close/>
              </a:path>
            </a:pathLst>
          </a:custGeom>
          <a:solidFill>
            <a:srgbClr val="00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endParaRPr lang="ko-KR" altLang="en-US" sz="1200" dirty="0" err="1">
              <a:latin typeface="+mj-ea"/>
              <a:ea typeface="+mj-ea"/>
            </a:endParaRPr>
          </a:p>
        </p:txBody>
      </p:sp>
      <p:sp>
        <p:nvSpPr>
          <p:cNvPr id="7" name="원형 6"/>
          <p:cNvSpPr/>
          <p:nvPr/>
        </p:nvSpPr>
        <p:spPr bwMode="auto">
          <a:xfrm>
            <a:off x="477838" y="358775"/>
            <a:ext cx="865187" cy="774700"/>
          </a:xfrm>
          <a:prstGeom prst="pie">
            <a:avLst>
              <a:gd name="adj1" fmla="val 13304979"/>
              <a:gd name="adj2" fmla="val 162000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endParaRPr lang="ko-KR" altLang="en-US" sz="1200" dirty="0" err="1">
              <a:latin typeface="+mj-ea"/>
              <a:ea typeface="+mj-ea"/>
            </a:endParaRPr>
          </a:p>
        </p:txBody>
      </p:sp>
      <p:sp>
        <p:nvSpPr>
          <p:cNvPr id="8" name="원형 7"/>
          <p:cNvSpPr/>
          <p:nvPr/>
        </p:nvSpPr>
        <p:spPr bwMode="auto">
          <a:xfrm rot="17015376">
            <a:off x="488950" y="377825"/>
            <a:ext cx="863600" cy="774700"/>
          </a:xfrm>
          <a:prstGeom prst="pie">
            <a:avLst>
              <a:gd name="adj1" fmla="val 13304979"/>
              <a:gd name="adj2" fmla="val 162000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endParaRPr lang="ko-KR" altLang="en-US" sz="1200" dirty="0" err="1">
              <a:latin typeface="+mj-ea"/>
              <a:ea typeface="+mj-ea"/>
            </a:endParaRPr>
          </a:p>
        </p:txBody>
      </p:sp>
      <p:sp>
        <p:nvSpPr>
          <p:cNvPr id="9" name="원형 8"/>
          <p:cNvSpPr/>
          <p:nvPr/>
        </p:nvSpPr>
        <p:spPr bwMode="auto">
          <a:xfrm rot="11680148">
            <a:off x="477838" y="358775"/>
            <a:ext cx="865187" cy="774700"/>
          </a:xfrm>
          <a:prstGeom prst="pie">
            <a:avLst>
              <a:gd name="adj1" fmla="val 13304979"/>
              <a:gd name="adj2" fmla="val 162000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endParaRPr lang="ko-KR" altLang="en-US" sz="1200" dirty="0" err="1">
              <a:latin typeface="+mj-ea"/>
              <a:ea typeface="+mj-ea"/>
            </a:endParaRPr>
          </a:p>
        </p:txBody>
      </p:sp>
      <p:sp>
        <p:nvSpPr>
          <p:cNvPr id="10" name="원형 9"/>
          <p:cNvSpPr/>
          <p:nvPr/>
        </p:nvSpPr>
        <p:spPr bwMode="auto">
          <a:xfrm rot="6319007">
            <a:off x="462757" y="383381"/>
            <a:ext cx="863600" cy="776287"/>
          </a:xfrm>
          <a:prstGeom prst="pie">
            <a:avLst>
              <a:gd name="adj1" fmla="val 13304979"/>
              <a:gd name="adj2" fmla="val 162000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endParaRPr lang="ko-KR" altLang="en-US" sz="1200" dirty="0" err="1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6400" y="1646238"/>
            <a:ext cx="8388350" cy="4856162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120650"/>
        </p:spPr>
        <p:txBody>
          <a:bodyPr wrap="none"/>
          <a:lstStyle/>
          <a:p>
            <a:pPr marL="342900" indent="-342900">
              <a:buFont typeface="+mj-lt"/>
              <a:buAutoNum type="arabicParenR" startAt="4"/>
              <a:defRPr/>
            </a:pPr>
            <a:r>
              <a:rPr lang="en-US" altLang="ko-KR" i="0" dirty="0"/>
              <a:t>RAID 3 : </a:t>
            </a:r>
            <a:r>
              <a:rPr lang="ko-KR" altLang="en-US" i="0" dirty="0"/>
              <a:t>비트</a:t>
            </a:r>
            <a:r>
              <a:rPr lang="en-US" altLang="ko-KR" i="0" dirty="0"/>
              <a:t>-</a:t>
            </a:r>
            <a:r>
              <a:rPr lang="ko-KR" altLang="en-US" i="0" dirty="0" err="1"/>
              <a:t>인터리브드</a:t>
            </a:r>
            <a:r>
              <a:rPr lang="ko-KR" altLang="en-US" i="0" dirty="0"/>
              <a:t> 패리티</a:t>
            </a:r>
            <a:endParaRPr lang="en-US" altLang="ko-KR" i="0" dirty="0"/>
          </a:p>
          <a:p>
            <a:pPr marL="342900" indent="-342900">
              <a:buFont typeface="+mj-lt"/>
              <a:buAutoNum type="arabicParenR" startAt="4"/>
              <a:defRPr/>
            </a:pPr>
            <a:endParaRPr lang="en-US" altLang="ko-KR" i="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i="0" dirty="0"/>
              <a:t>Parity </a:t>
            </a:r>
            <a:r>
              <a:rPr lang="ko-KR" altLang="en-US" i="0" dirty="0"/>
              <a:t>정보</a:t>
            </a:r>
            <a:r>
              <a:rPr lang="en-US" altLang="ko-KR" i="0" dirty="0"/>
              <a:t> </a:t>
            </a:r>
            <a:r>
              <a:rPr lang="ko-KR" altLang="en-US" i="0" dirty="0"/>
              <a:t>저장을 위해 </a:t>
            </a:r>
            <a:r>
              <a:rPr lang="en-US" altLang="ko-KR" i="0" dirty="0"/>
              <a:t>1</a:t>
            </a:r>
            <a:r>
              <a:rPr lang="ko-KR" altLang="en-US" i="0" dirty="0"/>
              <a:t>개의 디스크 사용</a:t>
            </a:r>
            <a:r>
              <a:rPr lang="en-US" altLang="ko-KR" i="0" dirty="0"/>
              <a:t>, bit(</a:t>
            </a:r>
            <a:r>
              <a:rPr lang="ko-KR" altLang="en-US" i="0" dirty="0"/>
              <a:t>혹은 </a:t>
            </a:r>
            <a:r>
              <a:rPr lang="en-US" altLang="ko-KR" i="0" dirty="0"/>
              <a:t>byte) </a:t>
            </a:r>
            <a:r>
              <a:rPr lang="ko-KR" altLang="en-US" i="0" dirty="0"/>
              <a:t>단위로 분산 저장</a:t>
            </a:r>
            <a:endParaRPr lang="en-US" altLang="ko-KR" i="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i="0" dirty="0"/>
              <a:t>최소 드라이브 개수 </a:t>
            </a:r>
            <a:r>
              <a:rPr lang="en-US" altLang="ko-KR" i="0" dirty="0"/>
              <a:t>: 3, </a:t>
            </a:r>
            <a:r>
              <a:rPr lang="ko-KR" altLang="en-US" i="0" dirty="0"/>
              <a:t>최대 용량 </a:t>
            </a:r>
            <a:r>
              <a:rPr lang="en-US" altLang="ko-KR" i="0" dirty="0"/>
              <a:t>: (</a:t>
            </a:r>
            <a:r>
              <a:rPr lang="ko-KR" altLang="en-US" i="0" dirty="0"/>
              <a:t>디스크의 수 </a:t>
            </a:r>
            <a:r>
              <a:rPr lang="en-US" altLang="ko-KR" i="0" dirty="0"/>
              <a:t>- 1) x </a:t>
            </a:r>
            <a:r>
              <a:rPr lang="ko-KR" altLang="en-US" i="0" dirty="0"/>
              <a:t>각 디스크의 용량</a:t>
            </a:r>
            <a:endParaRPr lang="en-US" altLang="ko-KR" i="0" dirty="0"/>
          </a:p>
          <a:p>
            <a:pPr marL="285750" lvl="1" indent="-285750">
              <a:buFont typeface="Arial" panose="020B0604020202020204" pitchFamily="34" charset="0"/>
              <a:buChar char="•"/>
              <a:defRPr/>
            </a:pPr>
            <a:r>
              <a:rPr lang="ko-KR" altLang="en-US" i="0" dirty="0"/>
              <a:t>판독 속도는 </a:t>
            </a:r>
            <a:r>
              <a:rPr lang="en-US" altLang="ko-KR" i="0" dirty="0"/>
              <a:t>RIAD 0</a:t>
            </a:r>
            <a:r>
              <a:rPr lang="ko-KR" altLang="en-US" i="0" dirty="0"/>
              <a:t>와</a:t>
            </a:r>
            <a:r>
              <a:rPr lang="en-US" altLang="ko-KR" i="0" dirty="0"/>
              <a:t> </a:t>
            </a:r>
            <a:r>
              <a:rPr lang="ko-KR" altLang="en-US" i="0" dirty="0"/>
              <a:t>거의 동일</a:t>
            </a:r>
            <a:r>
              <a:rPr lang="en-US" altLang="ko-KR" i="0" dirty="0"/>
              <a:t>, </a:t>
            </a:r>
            <a:r>
              <a:rPr lang="ko-KR" altLang="en-US" i="0" dirty="0"/>
              <a:t>기록 속도는 </a:t>
            </a:r>
            <a:r>
              <a:rPr lang="en-US" altLang="ko-KR" i="0" dirty="0"/>
              <a:t>parity </a:t>
            </a:r>
            <a:r>
              <a:rPr lang="ko-KR" altLang="en-US" i="0" dirty="0"/>
              <a:t>정보 계산으로 </a:t>
            </a:r>
            <a:r>
              <a:rPr lang="en-US" altLang="ko-KR" i="0" dirty="0"/>
              <a:t>RAID 0</a:t>
            </a:r>
            <a:r>
              <a:rPr lang="ko-KR" altLang="en-US" i="0" dirty="0"/>
              <a:t>보다 느림</a:t>
            </a:r>
            <a:endParaRPr lang="en-US" altLang="ko-KR" i="0" dirty="0"/>
          </a:p>
          <a:p>
            <a:pPr marL="285750" lvl="1" indent="-285750">
              <a:buFont typeface="Arial" panose="020B0604020202020204" pitchFamily="34" charset="0"/>
              <a:buChar char="•"/>
              <a:defRPr/>
            </a:pPr>
            <a:r>
              <a:rPr lang="en-US" altLang="ko-KR" i="0" dirty="0"/>
              <a:t>1</a:t>
            </a:r>
            <a:r>
              <a:rPr lang="ko-KR" altLang="en-US" i="0" dirty="0"/>
              <a:t>개 디스크 오류 허용</a:t>
            </a:r>
            <a:r>
              <a:rPr lang="en-US" altLang="ko-KR" i="0" dirty="0"/>
              <a:t>, 2</a:t>
            </a:r>
            <a:r>
              <a:rPr lang="ko-KR" altLang="en-US" i="0" dirty="0"/>
              <a:t>개 디스크 오류는 허용 못한</a:t>
            </a:r>
            <a:endParaRPr lang="en-US" altLang="ko-KR" i="0" dirty="0"/>
          </a:p>
          <a:p>
            <a:pPr marL="285750" lvl="1" indent="-285750">
              <a:buFont typeface="Arial" panose="020B0604020202020204" pitchFamily="34" charset="0"/>
              <a:buChar char="•"/>
              <a:defRPr/>
            </a:pPr>
            <a:r>
              <a:rPr lang="ko-KR" altLang="en-US" i="0" dirty="0"/>
              <a:t>신뢰도 향상</a:t>
            </a:r>
            <a:r>
              <a:rPr lang="en-US" altLang="ko-KR" i="0" dirty="0"/>
              <a:t>, </a:t>
            </a:r>
            <a:r>
              <a:rPr lang="ko-KR" altLang="en-US" i="0" dirty="0"/>
              <a:t>판독</a:t>
            </a:r>
            <a:r>
              <a:rPr lang="en-US" altLang="ko-KR" i="0" dirty="0"/>
              <a:t>/</a:t>
            </a:r>
            <a:r>
              <a:rPr lang="ko-KR" altLang="en-US" i="0" dirty="0"/>
              <a:t>기록 속도 향상</a:t>
            </a:r>
            <a:endParaRPr lang="en-US" altLang="ko-KR" i="0" dirty="0"/>
          </a:p>
          <a:p>
            <a:pPr marL="0" lvl="1">
              <a:defRPr/>
            </a:pPr>
            <a:endParaRPr lang="en-US" altLang="ko-KR" i="0" dirty="0"/>
          </a:p>
          <a:p>
            <a:pPr marL="0" lvl="1">
              <a:defRPr/>
            </a:pPr>
            <a:endParaRPr lang="en-US" altLang="ko-KR" i="0" dirty="0"/>
          </a:p>
          <a:p>
            <a:pPr marL="0" lvl="1">
              <a:defRPr/>
            </a:pPr>
            <a:endParaRPr lang="en-US" altLang="ko-KR" i="0" dirty="0"/>
          </a:p>
          <a:p>
            <a:pPr marL="0" lvl="1">
              <a:defRPr/>
            </a:pPr>
            <a:endParaRPr lang="en-US" altLang="ko-KR" i="0" dirty="0"/>
          </a:p>
          <a:p>
            <a:pPr marL="0" lvl="1">
              <a:defRPr/>
            </a:pPr>
            <a:r>
              <a:rPr lang="en-US" altLang="ko-KR" i="0" dirty="0"/>
              <a:t> </a:t>
            </a:r>
          </a:p>
          <a:p>
            <a:pPr marL="358775" lvl="1" indent="-358775">
              <a:buFont typeface="Arial" panose="020B0604020202020204" pitchFamily="34" charset="0"/>
              <a:buChar char="•"/>
              <a:defRPr/>
            </a:pPr>
            <a:endParaRPr lang="en-US" altLang="ko-KR" i="0" dirty="0"/>
          </a:p>
          <a:p>
            <a:pPr marL="358775" lvl="1" indent="-358775">
              <a:buFont typeface="Arial" panose="020B0604020202020204" pitchFamily="34" charset="0"/>
              <a:buChar char="•"/>
              <a:defRPr/>
            </a:pPr>
            <a:endParaRPr lang="en-US" altLang="ko-KR" i="0" dirty="0"/>
          </a:p>
          <a:p>
            <a:pPr marL="358775" lvl="1" indent="-358775">
              <a:buFont typeface="Arial" panose="020B0604020202020204" pitchFamily="34" charset="0"/>
              <a:buChar char="•"/>
              <a:defRPr/>
            </a:pPr>
            <a:endParaRPr lang="en-US" altLang="ko-KR" i="0" dirty="0"/>
          </a:p>
          <a:p>
            <a:pPr marL="358775" lvl="1" indent="-358775">
              <a:buFont typeface="Arial" panose="020B0604020202020204" pitchFamily="34" charset="0"/>
              <a:buChar char="•"/>
              <a:defRPr/>
            </a:pPr>
            <a:endParaRPr lang="en-US" altLang="ko-KR" i="0" dirty="0"/>
          </a:p>
          <a:p>
            <a:pPr marL="358775" lvl="1" indent="-358775">
              <a:buFont typeface="Arial" panose="020B0604020202020204" pitchFamily="34" charset="0"/>
              <a:buChar char="•"/>
              <a:defRPr/>
            </a:pPr>
            <a:endParaRPr lang="en-US" altLang="ko-KR" i="0" dirty="0"/>
          </a:p>
          <a:p>
            <a:pPr marL="0" lvl="1">
              <a:defRPr/>
            </a:pPr>
            <a:endParaRPr lang="en-US" altLang="ko-KR" i="0" dirty="0"/>
          </a:p>
          <a:p>
            <a:pPr marL="182563" indent="-182563">
              <a:defRPr/>
            </a:pPr>
            <a:r>
              <a:rPr lang="ko-KR" altLang="en-US" i="0" dirty="0"/>
              <a:t>             </a:t>
            </a:r>
            <a:endParaRPr lang="en-US" altLang="ko-KR" i="0" dirty="0"/>
          </a:p>
        </p:txBody>
      </p:sp>
      <p:pic>
        <p:nvPicPr>
          <p:cNvPr id="59404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575" y="3646488"/>
            <a:ext cx="6297613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1525588" y="3244850"/>
          <a:ext cx="6096000" cy="369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416064865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2117451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704031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253572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750252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4217725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5624299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156012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0475839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64458253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A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B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F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G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H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I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J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710619"/>
                  </a:ext>
                </a:extLst>
              </a:tr>
            </a:tbl>
          </a:graphicData>
        </a:graphic>
      </p:graphicFrame>
      <p:sp>
        <p:nvSpPr>
          <p:cNvPr id="59429" name="TextBox 18"/>
          <p:cNvSpPr txBox="1">
            <a:spLocks noChangeArrowheads="1"/>
          </p:cNvSpPr>
          <p:nvPr/>
        </p:nvSpPr>
        <p:spPr bwMode="auto">
          <a:xfrm>
            <a:off x="2162175" y="4059238"/>
            <a:ext cx="6429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000" b="0" i="0">
                <a:latin typeface="신명조"/>
              </a:rPr>
              <a:t>bit/byte</a:t>
            </a:r>
            <a:endParaRPr lang="ko-KR" altLang="en-US" sz="1000" b="0" i="0">
              <a:solidFill>
                <a:srgbClr val="0000FF"/>
              </a:solidFill>
              <a:latin typeface="신명조"/>
            </a:endParaRPr>
          </a:p>
        </p:txBody>
      </p:sp>
      <p:cxnSp>
        <p:nvCxnSpPr>
          <p:cNvPr id="59430" name="직선 연결선 19"/>
          <p:cNvCxnSpPr>
            <a:cxnSpLocks noChangeShapeType="1"/>
          </p:cNvCxnSpPr>
          <p:nvPr/>
        </p:nvCxnSpPr>
        <p:spPr bwMode="auto">
          <a:xfrm>
            <a:off x="1841500" y="3233738"/>
            <a:ext cx="0" cy="371475"/>
          </a:xfrm>
          <a:prstGeom prst="line">
            <a:avLst/>
          </a:prstGeom>
          <a:noFill/>
          <a:ln w="9525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31" name="직선 연결선 20"/>
          <p:cNvCxnSpPr>
            <a:cxnSpLocks noChangeShapeType="1"/>
          </p:cNvCxnSpPr>
          <p:nvPr/>
        </p:nvCxnSpPr>
        <p:spPr bwMode="auto">
          <a:xfrm>
            <a:off x="1698625" y="3233738"/>
            <a:ext cx="0" cy="371475"/>
          </a:xfrm>
          <a:prstGeom prst="line">
            <a:avLst/>
          </a:prstGeom>
          <a:noFill/>
          <a:ln w="9525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32" name="직선 연결선 21"/>
          <p:cNvCxnSpPr>
            <a:cxnSpLocks noChangeShapeType="1"/>
          </p:cNvCxnSpPr>
          <p:nvPr/>
        </p:nvCxnSpPr>
        <p:spPr bwMode="auto">
          <a:xfrm>
            <a:off x="1985963" y="3233738"/>
            <a:ext cx="0" cy="371475"/>
          </a:xfrm>
          <a:prstGeom prst="line">
            <a:avLst/>
          </a:prstGeom>
          <a:noFill/>
          <a:ln w="9525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33" name="직선 연결선 22"/>
          <p:cNvCxnSpPr>
            <a:cxnSpLocks noChangeShapeType="1"/>
          </p:cNvCxnSpPr>
          <p:nvPr/>
        </p:nvCxnSpPr>
        <p:spPr bwMode="auto">
          <a:xfrm>
            <a:off x="1841500" y="3233738"/>
            <a:ext cx="0" cy="371475"/>
          </a:xfrm>
          <a:prstGeom prst="line">
            <a:avLst/>
          </a:prstGeom>
          <a:noFill/>
          <a:ln w="9525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34" name="직선 연결선 23"/>
          <p:cNvCxnSpPr>
            <a:cxnSpLocks noChangeShapeType="1"/>
          </p:cNvCxnSpPr>
          <p:nvPr/>
        </p:nvCxnSpPr>
        <p:spPr bwMode="auto">
          <a:xfrm>
            <a:off x="2430463" y="3233738"/>
            <a:ext cx="0" cy="371475"/>
          </a:xfrm>
          <a:prstGeom prst="line">
            <a:avLst/>
          </a:prstGeom>
          <a:noFill/>
          <a:ln w="9525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35" name="직선 연결선 24"/>
          <p:cNvCxnSpPr>
            <a:cxnSpLocks noChangeShapeType="1"/>
          </p:cNvCxnSpPr>
          <p:nvPr/>
        </p:nvCxnSpPr>
        <p:spPr bwMode="auto">
          <a:xfrm>
            <a:off x="2287588" y="3233738"/>
            <a:ext cx="0" cy="371475"/>
          </a:xfrm>
          <a:prstGeom prst="line">
            <a:avLst/>
          </a:prstGeom>
          <a:noFill/>
          <a:ln w="9525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36" name="직선 연결선 25"/>
          <p:cNvCxnSpPr>
            <a:cxnSpLocks noChangeShapeType="1"/>
          </p:cNvCxnSpPr>
          <p:nvPr/>
        </p:nvCxnSpPr>
        <p:spPr bwMode="auto">
          <a:xfrm>
            <a:off x="2574925" y="3233738"/>
            <a:ext cx="0" cy="371475"/>
          </a:xfrm>
          <a:prstGeom prst="line">
            <a:avLst/>
          </a:prstGeom>
          <a:noFill/>
          <a:ln w="9525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37" name="직선 연결선 26"/>
          <p:cNvCxnSpPr>
            <a:cxnSpLocks noChangeShapeType="1"/>
          </p:cNvCxnSpPr>
          <p:nvPr/>
        </p:nvCxnSpPr>
        <p:spPr bwMode="auto">
          <a:xfrm>
            <a:off x="2430463" y="3233738"/>
            <a:ext cx="0" cy="371475"/>
          </a:xfrm>
          <a:prstGeom prst="line">
            <a:avLst/>
          </a:prstGeom>
          <a:noFill/>
          <a:ln w="9525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38" name="직선 연결선 27"/>
          <p:cNvCxnSpPr>
            <a:cxnSpLocks noChangeShapeType="1"/>
          </p:cNvCxnSpPr>
          <p:nvPr/>
        </p:nvCxnSpPr>
        <p:spPr bwMode="auto">
          <a:xfrm>
            <a:off x="3065463" y="3240088"/>
            <a:ext cx="0" cy="371475"/>
          </a:xfrm>
          <a:prstGeom prst="line">
            <a:avLst/>
          </a:prstGeom>
          <a:noFill/>
          <a:ln w="9525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39" name="직선 연결선 28"/>
          <p:cNvCxnSpPr>
            <a:cxnSpLocks noChangeShapeType="1"/>
          </p:cNvCxnSpPr>
          <p:nvPr/>
        </p:nvCxnSpPr>
        <p:spPr bwMode="auto">
          <a:xfrm>
            <a:off x="2922588" y="3240088"/>
            <a:ext cx="0" cy="371475"/>
          </a:xfrm>
          <a:prstGeom prst="line">
            <a:avLst/>
          </a:prstGeom>
          <a:noFill/>
          <a:ln w="9525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40" name="직선 연결선 29"/>
          <p:cNvCxnSpPr>
            <a:cxnSpLocks noChangeShapeType="1"/>
          </p:cNvCxnSpPr>
          <p:nvPr/>
        </p:nvCxnSpPr>
        <p:spPr bwMode="auto">
          <a:xfrm>
            <a:off x="3209925" y="3240088"/>
            <a:ext cx="0" cy="371475"/>
          </a:xfrm>
          <a:prstGeom prst="line">
            <a:avLst/>
          </a:prstGeom>
          <a:noFill/>
          <a:ln w="9525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41" name="직선 연결선 30"/>
          <p:cNvCxnSpPr>
            <a:cxnSpLocks noChangeShapeType="1"/>
          </p:cNvCxnSpPr>
          <p:nvPr/>
        </p:nvCxnSpPr>
        <p:spPr bwMode="auto">
          <a:xfrm>
            <a:off x="3065463" y="3240088"/>
            <a:ext cx="0" cy="371475"/>
          </a:xfrm>
          <a:prstGeom prst="line">
            <a:avLst/>
          </a:prstGeom>
          <a:noFill/>
          <a:ln w="9525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42" name="직선 연결선 31"/>
          <p:cNvCxnSpPr>
            <a:cxnSpLocks noChangeShapeType="1"/>
          </p:cNvCxnSpPr>
          <p:nvPr/>
        </p:nvCxnSpPr>
        <p:spPr bwMode="auto">
          <a:xfrm>
            <a:off x="3641725" y="3240088"/>
            <a:ext cx="0" cy="371475"/>
          </a:xfrm>
          <a:prstGeom prst="line">
            <a:avLst/>
          </a:prstGeom>
          <a:noFill/>
          <a:ln w="9525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43" name="직선 연결선 32"/>
          <p:cNvCxnSpPr>
            <a:cxnSpLocks noChangeShapeType="1"/>
          </p:cNvCxnSpPr>
          <p:nvPr/>
        </p:nvCxnSpPr>
        <p:spPr bwMode="auto">
          <a:xfrm>
            <a:off x="3498850" y="3240088"/>
            <a:ext cx="0" cy="371475"/>
          </a:xfrm>
          <a:prstGeom prst="line">
            <a:avLst/>
          </a:prstGeom>
          <a:noFill/>
          <a:ln w="9525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44" name="직선 연결선 33"/>
          <p:cNvCxnSpPr>
            <a:cxnSpLocks noChangeShapeType="1"/>
          </p:cNvCxnSpPr>
          <p:nvPr/>
        </p:nvCxnSpPr>
        <p:spPr bwMode="auto">
          <a:xfrm>
            <a:off x="3786188" y="3240088"/>
            <a:ext cx="0" cy="371475"/>
          </a:xfrm>
          <a:prstGeom prst="line">
            <a:avLst/>
          </a:prstGeom>
          <a:noFill/>
          <a:ln w="9525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45" name="직선 연결선 34"/>
          <p:cNvCxnSpPr>
            <a:cxnSpLocks noChangeShapeType="1"/>
          </p:cNvCxnSpPr>
          <p:nvPr/>
        </p:nvCxnSpPr>
        <p:spPr bwMode="auto">
          <a:xfrm>
            <a:off x="3641725" y="3240088"/>
            <a:ext cx="0" cy="371475"/>
          </a:xfrm>
          <a:prstGeom prst="line">
            <a:avLst/>
          </a:prstGeom>
          <a:noFill/>
          <a:ln w="9525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46" name="직선 화살표 연결선 4"/>
          <p:cNvCxnSpPr>
            <a:cxnSpLocks noChangeShapeType="1"/>
          </p:cNvCxnSpPr>
          <p:nvPr/>
        </p:nvCxnSpPr>
        <p:spPr bwMode="auto">
          <a:xfrm>
            <a:off x="1619250" y="3598863"/>
            <a:ext cx="865188" cy="1198562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47" name="직선 화살표 연결선 39"/>
          <p:cNvCxnSpPr>
            <a:cxnSpLocks noChangeShapeType="1"/>
          </p:cNvCxnSpPr>
          <p:nvPr/>
        </p:nvCxnSpPr>
        <p:spPr bwMode="auto">
          <a:xfrm>
            <a:off x="1763713" y="3598863"/>
            <a:ext cx="1512887" cy="1198562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48" name="직선 화살표 연결선 41"/>
          <p:cNvCxnSpPr>
            <a:cxnSpLocks noChangeShapeType="1"/>
          </p:cNvCxnSpPr>
          <p:nvPr/>
        </p:nvCxnSpPr>
        <p:spPr bwMode="auto">
          <a:xfrm>
            <a:off x="1908175" y="3598863"/>
            <a:ext cx="2159000" cy="1198562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49" name="직선 화살표 연결선 44"/>
          <p:cNvCxnSpPr>
            <a:cxnSpLocks noChangeShapeType="1"/>
          </p:cNvCxnSpPr>
          <p:nvPr/>
        </p:nvCxnSpPr>
        <p:spPr bwMode="auto">
          <a:xfrm>
            <a:off x="2051050" y="3598863"/>
            <a:ext cx="2808288" cy="1198562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450" name="TextBox 50"/>
          <p:cNvSpPr txBox="1">
            <a:spLocks noChangeArrowheads="1"/>
          </p:cNvSpPr>
          <p:nvPr/>
        </p:nvSpPr>
        <p:spPr bwMode="auto">
          <a:xfrm>
            <a:off x="2732088" y="4059238"/>
            <a:ext cx="6429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000" b="0" i="0">
                <a:latin typeface="신명조"/>
              </a:rPr>
              <a:t>bit/byte</a:t>
            </a:r>
            <a:endParaRPr lang="ko-KR" altLang="en-US" sz="1000" b="0" i="0">
              <a:solidFill>
                <a:srgbClr val="0000FF"/>
              </a:solidFill>
              <a:latin typeface="신명조"/>
            </a:endParaRPr>
          </a:p>
        </p:txBody>
      </p:sp>
      <p:sp>
        <p:nvSpPr>
          <p:cNvPr id="59451" name="TextBox 55"/>
          <p:cNvSpPr txBox="1">
            <a:spLocks noChangeArrowheads="1"/>
          </p:cNvSpPr>
          <p:nvPr/>
        </p:nvSpPr>
        <p:spPr bwMode="auto">
          <a:xfrm>
            <a:off x="3424238" y="4059238"/>
            <a:ext cx="6429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000" b="0" i="0">
                <a:latin typeface="신명조"/>
              </a:rPr>
              <a:t>bit/byte</a:t>
            </a:r>
            <a:endParaRPr lang="ko-KR" altLang="en-US" sz="1000" b="0" i="0">
              <a:solidFill>
                <a:srgbClr val="0000FF"/>
              </a:solidFill>
              <a:latin typeface="신명조"/>
            </a:endParaRPr>
          </a:p>
        </p:txBody>
      </p:sp>
      <p:sp>
        <p:nvSpPr>
          <p:cNvPr id="59452" name="TextBox 56"/>
          <p:cNvSpPr txBox="1">
            <a:spLocks noChangeArrowheads="1"/>
          </p:cNvSpPr>
          <p:nvPr/>
        </p:nvSpPr>
        <p:spPr bwMode="auto">
          <a:xfrm>
            <a:off x="1652588" y="4059238"/>
            <a:ext cx="6429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000" b="0" i="0">
                <a:latin typeface="신명조"/>
              </a:rPr>
              <a:t>bit/byte</a:t>
            </a:r>
            <a:endParaRPr lang="ko-KR" altLang="en-US" sz="1000" b="0" i="0">
              <a:solidFill>
                <a:srgbClr val="0000FF"/>
              </a:solidFill>
              <a:latin typeface="신명조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331788" y="1323975"/>
            <a:ext cx="4748212" cy="34131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r>
              <a:rPr lang="en-US" altLang="ko-KR" i="0" dirty="0">
                <a:solidFill>
                  <a:schemeClr val="bg1"/>
                </a:solidFill>
                <a:latin typeface="+mj-ea"/>
                <a:ea typeface="+mj-ea"/>
              </a:rPr>
              <a:t>2.7.3 RAID (Cont.)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9454" name="Rectangle 1026"/>
          <p:cNvSpPr>
            <a:spLocks noChangeArrowheads="1"/>
          </p:cNvSpPr>
          <p:nvPr/>
        </p:nvSpPr>
        <p:spPr bwMode="auto">
          <a:xfrm>
            <a:off x="2598738" y="661988"/>
            <a:ext cx="4240212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i="0"/>
              <a:t> 2.7 RAID (Cont.)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1076769" y="6520259"/>
            <a:ext cx="6981914" cy="365125"/>
          </a:xfrm>
        </p:spPr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00192"/>
            <a:ext cx="1905000" cy="457200"/>
          </a:xfrm>
        </p:spPr>
        <p:txBody>
          <a:bodyPr/>
          <a:lstStyle/>
          <a:p>
            <a:pPr>
              <a:defRPr/>
            </a:pPr>
            <a:fld id="{C4A761FD-9884-4D2C-AEAF-6DB00F831E15}" type="slidenum">
              <a:rPr lang="en-US" altLang="ko-KR" smtClean="0"/>
              <a:pPr>
                <a:defRPr/>
              </a:pPr>
              <a:t>36</a:t>
            </a:fld>
            <a:endParaRPr lang="en-US" altLang="ko-KR"/>
          </a:p>
        </p:txBody>
      </p:sp>
      <p:sp>
        <p:nvSpPr>
          <p:cNvPr id="40" name="직사각형 39"/>
          <p:cNvSpPr/>
          <p:nvPr/>
        </p:nvSpPr>
        <p:spPr>
          <a:xfrm>
            <a:off x="2987824" y="6126498"/>
            <a:ext cx="31854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i="0" dirty="0"/>
              <a:t>s</a:t>
            </a:r>
            <a:r>
              <a:rPr lang="en-US" altLang="ko-KR" sz="1100" i="0" dirty="0" smtClean="0"/>
              <a:t>ource</a:t>
            </a:r>
            <a:r>
              <a:rPr lang="ko-KR" altLang="en-US" sz="1100" i="0" dirty="0" smtClean="0"/>
              <a:t> </a:t>
            </a:r>
            <a:r>
              <a:rPr lang="en-US" altLang="ko-KR" sz="1100" i="0" dirty="0" smtClean="0"/>
              <a:t>: </a:t>
            </a:r>
            <a:r>
              <a:rPr lang="ko-KR" altLang="en-US" sz="1100" b="0" i="0" dirty="0" smtClean="0">
                <a:solidFill>
                  <a:srgbClr val="0000FF"/>
                </a:solidFill>
              </a:rPr>
              <a:t>https</a:t>
            </a:r>
            <a:r>
              <a:rPr lang="ko-KR" altLang="en-US" sz="1100" b="0" i="0" dirty="0">
                <a:solidFill>
                  <a:srgbClr val="0000FF"/>
                </a:solidFill>
              </a:rPr>
              <a:t>://slideplayer.com/slide/4368450/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 bwMode="auto">
          <a:xfrm>
            <a:off x="406400" y="300038"/>
            <a:ext cx="2005013" cy="915987"/>
          </a:xfrm>
          <a:custGeom>
            <a:avLst/>
            <a:gdLst>
              <a:gd name="connsiteX0" fmla="*/ 444132 w 2005208"/>
              <a:gd name="connsiteY0" fmla="*/ 579 h 915069"/>
              <a:gd name="connsiteX1" fmla="*/ 846159 w 2005208"/>
              <a:gd name="connsiteY1" fmla="*/ 182962 h 915069"/>
              <a:gd name="connsiteX2" fmla="*/ 934755 w 2005208"/>
              <a:gd name="connsiteY2" fmla="*/ 480207 h 915069"/>
              <a:gd name="connsiteX3" fmla="*/ 910368 w 2005208"/>
              <a:gd name="connsiteY3" fmla="*/ 570613 h 915069"/>
              <a:gd name="connsiteX4" fmla="*/ 1033100 w 2005208"/>
              <a:gd name="connsiteY4" fmla="*/ 573875 h 915069"/>
              <a:gd name="connsiteX5" fmla="*/ 1357136 w 2005208"/>
              <a:gd name="connsiteY5" fmla="*/ 531226 h 915069"/>
              <a:gd name="connsiteX6" fmla="*/ 1681172 w 2005208"/>
              <a:gd name="connsiteY6" fmla="*/ 488577 h 915069"/>
              <a:gd name="connsiteX7" fmla="*/ 2005208 w 2005208"/>
              <a:gd name="connsiteY7" fmla="*/ 531226 h 915069"/>
              <a:gd name="connsiteX8" fmla="*/ 2005208 w 2005208"/>
              <a:gd name="connsiteY8" fmla="*/ 872420 h 915069"/>
              <a:gd name="connsiteX9" fmla="*/ 1681172 w 2005208"/>
              <a:gd name="connsiteY9" fmla="*/ 829771 h 915069"/>
              <a:gd name="connsiteX10" fmla="*/ 1357136 w 2005208"/>
              <a:gd name="connsiteY10" fmla="*/ 872420 h 915069"/>
              <a:gd name="connsiteX11" fmla="*/ 1033100 w 2005208"/>
              <a:gd name="connsiteY11" fmla="*/ 915069 h 915069"/>
              <a:gd name="connsiteX12" fmla="*/ 803958 w 2005208"/>
              <a:gd name="connsiteY12" fmla="*/ 902573 h 915069"/>
              <a:gd name="connsiteX13" fmla="*/ 746848 w 2005208"/>
              <a:gd name="connsiteY13" fmla="*/ 891422 h 915069"/>
              <a:gd name="connsiteX14" fmla="*/ 468105 w 2005208"/>
              <a:gd name="connsiteY14" fmla="*/ 891422 h 915069"/>
              <a:gd name="connsiteX15" fmla="*/ 10564 w 2005208"/>
              <a:gd name="connsiteY15" fmla="*/ 539652 h 915069"/>
              <a:gd name="connsiteX16" fmla="*/ 291237 w 2005208"/>
              <a:gd name="connsiteY16" fmla="*/ 33082 h 915069"/>
              <a:gd name="connsiteX17" fmla="*/ 444132 w 2005208"/>
              <a:gd name="connsiteY17" fmla="*/ 579 h 91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005208" h="915069">
                <a:moveTo>
                  <a:pt x="444132" y="579"/>
                </a:moveTo>
                <a:cubicBezTo>
                  <a:pt x="598487" y="-6931"/>
                  <a:pt x="751040" y="58872"/>
                  <a:pt x="846159" y="182962"/>
                </a:cubicBezTo>
                <a:cubicBezTo>
                  <a:pt x="914143" y="271652"/>
                  <a:pt x="943139" y="377310"/>
                  <a:pt x="934755" y="480207"/>
                </a:cubicBezTo>
                <a:lnTo>
                  <a:pt x="910368" y="570613"/>
                </a:lnTo>
                <a:lnTo>
                  <a:pt x="1033100" y="573875"/>
                </a:lnTo>
                <a:cubicBezTo>
                  <a:pt x="1212098" y="573875"/>
                  <a:pt x="1357136" y="554769"/>
                  <a:pt x="1357136" y="531226"/>
                </a:cubicBezTo>
                <a:cubicBezTo>
                  <a:pt x="1357136" y="507684"/>
                  <a:pt x="1502175" y="488577"/>
                  <a:pt x="1681172" y="488577"/>
                </a:cubicBezTo>
                <a:cubicBezTo>
                  <a:pt x="1860170" y="488577"/>
                  <a:pt x="2005208" y="507684"/>
                  <a:pt x="2005208" y="531226"/>
                </a:cubicBezTo>
                <a:lnTo>
                  <a:pt x="2005208" y="872420"/>
                </a:lnTo>
                <a:cubicBezTo>
                  <a:pt x="2005208" y="848878"/>
                  <a:pt x="1860170" y="829771"/>
                  <a:pt x="1681172" y="829771"/>
                </a:cubicBezTo>
                <a:cubicBezTo>
                  <a:pt x="1502175" y="829771"/>
                  <a:pt x="1357136" y="848878"/>
                  <a:pt x="1357136" y="872420"/>
                </a:cubicBezTo>
                <a:cubicBezTo>
                  <a:pt x="1357136" y="895962"/>
                  <a:pt x="1212098" y="915069"/>
                  <a:pt x="1033100" y="915069"/>
                </a:cubicBezTo>
                <a:cubicBezTo>
                  <a:pt x="943601" y="915069"/>
                  <a:pt x="862592" y="910292"/>
                  <a:pt x="803958" y="902573"/>
                </a:cubicBezTo>
                <a:lnTo>
                  <a:pt x="746848" y="891422"/>
                </a:lnTo>
                <a:lnTo>
                  <a:pt x="468105" y="891422"/>
                </a:lnTo>
                <a:cubicBezTo>
                  <a:pt x="247617" y="891422"/>
                  <a:pt x="57029" y="744892"/>
                  <a:pt x="10564" y="539652"/>
                </a:cubicBezTo>
                <a:cubicBezTo>
                  <a:pt x="-37279" y="328324"/>
                  <a:pt x="81042" y="114774"/>
                  <a:pt x="291237" y="33082"/>
                </a:cubicBezTo>
                <a:cubicBezTo>
                  <a:pt x="341029" y="13731"/>
                  <a:pt x="392680" y="3082"/>
                  <a:pt x="444132" y="579"/>
                </a:cubicBezTo>
                <a:close/>
              </a:path>
            </a:pathLst>
          </a:custGeom>
          <a:solidFill>
            <a:srgbClr val="00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endParaRPr lang="ko-KR" altLang="en-US" sz="1200" dirty="0" err="1">
              <a:latin typeface="+mj-ea"/>
              <a:ea typeface="+mj-ea"/>
            </a:endParaRPr>
          </a:p>
        </p:txBody>
      </p:sp>
      <p:sp>
        <p:nvSpPr>
          <p:cNvPr id="7" name="원형 6"/>
          <p:cNvSpPr/>
          <p:nvPr/>
        </p:nvSpPr>
        <p:spPr bwMode="auto">
          <a:xfrm>
            <a:off x="477838" y="358775"/>
            <a:ext cx="865187" cy="774700"/>
          </a:xfrm>
          <a:prstGeom prst="pie">
            <a:avLst>
              <a:gd name="adj1" fmla="val 13304979"/>
              <a:gd name="adj2" fmla="val 162000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endParaRPr lang="ko-KR" altLang="en-US" sz="1200" dirty="0" err="1">
              <a:latin typeface="+mj-ea"/>
              <a:ea typeface="+mj-ea"/>
            </a:endParaRPr>
          </a:p>
        </p:txBody>
      </p:sp>
      <p:sp>
        <p:nvSpPr>
          <p:cNvPr id="8" name="원형 7"/>
          <p:cNvSpPr/>
          <p:nvPr/>
        </p:nvSpPr>
        <p:spPr bwMode="auto">
          <a:xfrm rot="17015376">
            <a:off x="488950" y="377825"/>
            <a:ext cx="863600" cy="774700"/>
          </a:xfrm>
          <a:prstGeom prst="pie">
            <a:avLst>
              <a:gd name="adj1" fmla="val 13304979"/>
              <a:gd name="adj2" fmla="val 162000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endParaRPr lang="ko-KR" altLang="en-US" sz="1200" dirty="0" err="1">
              <a:latin typeface="+mj-ea"/>
              <a:ea typeface="+mj-ea"/>
            </a:endParaRPr>
          </a:p>
        </p:txBody>
      </p:sp>
      <p:sp>
        <p:nvSpPr>
          <p:cNvPr id="9" name="원형 8"/>
          <p:cNvSpPr/>
          <p:nvPr/>
        </p:nvSpPr>
        <p:spPr bwMode="auto">
          <a:xfrm rot="11680148">
            <a:off x="477838" y="358775"/>
            <a:ext cx="865187" cy="774700"/>
          </a:xfrm>
          <a:prstGeom prst="pie">
            <a:avLst>
              <a:gd name="adj1" fmla="val 13304979"/>
              <a:gd name="adj2" fmla="val 162000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endParaRPr lang="ko-KR" altLang="en-US" sz="1200" dirty="0" err="1">
              <a:latin typeface="+mj-ea"/>
              <a:ea typeface="+mj-ea"/>
            </a:endParaRPr>
          </a:p>
        </p:txBody>
      </p:sp>
      <p:sp>
        <p:nvSpPr>
          <p:cNvPr id="10" name="원형 9"/>
          <p:cNvSpPr/>
          <p:nvPr/>
        </p:nvSpPr>
        <p:spPr bwMode="auto">
          <a:xfrm rot="6319007">
            <a:off x="462757" y="383381"/>
            <a:ext cx="863600" cy="776287"/>
          </a:xfrm>
          <a:prstGeom prst="pie">
            <a:avLst>
              <a:gd name="adj1" fmla="val 13304979"/>
              <a:gd name="adj2" fmla="val 162000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endParaRPr lang="ko-KR" altLang="en-US" sz="1200" dirty="0" err="1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6400" y="1646238"/>
            <a:ext cx="8388350" cy="4856162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120650"/>
        </p:spPr>
        <p:txBody>
          <a:bodyPr wrap="none"/>
          <a:lstStyle/>
          <a:p>
            <a:pPr marL="342900" indent="-342900">
              <a:buFont typeface="+mj-lt"/>
              <a:buAutoNum type="arabicParenR" startAt="5"/>
              <a:defRPr/>
            </a:pPr>
            <a:r>
              <a:rPr lang="en-US" altLang="ko-KR" i="0" dirty="0"/>
              <a:t>RAID 4 : </a:t>
            </a:r>
            <a:r>
              <a:rPr lang="ko-KR" altLang="en-US" i="0" dirty="0"/>
              <a:t>블록</a:t>
            </a:r>
            <a:r>
              <a:rPr lang="en-US" altLang="ko-KR" i="0" dirty="0"/>
              <a:t>-</a:t>
            </a:r>
            <a:r>
              <a:rPr lang="ko-KR" altLang="en-US" i="0" dirty="0" err="1"/>
              <a:t>인터리브드</a:t>
            </a:r>
            <a:r>
              <a:rPr lang="ko-KR" altLang="en-US" i="0" dirty="0"/>
              <a:t> 패리티</a:t>
            </a:r>
            <a:endParaRPr lang="en-US" altLang="ko-KR" i="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i="0" dirty="0"/>
              <a:t>Parity </a:t>
            </a:r>
            <a:r>
              <a:rPr lang="ko-KR" altLang="en-US" i="0" dirty="0"/>
              <a:t>정보</a:t>
            </a:r>
            <a:r>
              <a:rPr lang="en-US" altLang="ko-KR" i="0" dirty="0"/>
              <a:t> </a:t>
            </a:r>
            <a:r>
              <a:rPr lang="ko-KR" altLang="en-US" i="0" dirty="0"/>
              <a:t>저장을 위해 </a:t>
            </a:r>
            <a:r>
              <a:rPr lang="en-US" altLang="ko-KR" i="0" dirty="0"/>
              <a:t>1</a:t>
            </a:r>
            <a:r>
              <a:rPr lang="ko-KR" altLang="en-US" i="0" dirty="0"/>
              <a:t>개의 디스크 사용</a:t>
            </a:r>
            <a:r>
              <a:rPr lang="en-US" altLang="ko-KR" i="0" dirty="0"/>
              <a:t>, </a:t>
            </a:r>
            <a:r>
              <a:rPr lang="ko-KR" altLang="en-US" i="0" dirty="0"/>
              <a:t>블록</a:t>
            </a:r>
            <a:r>
              <a:rPr lang="en-US" altLang="ko-KR" i="0" dirty="0"/>
              <a:t> </a:t>
            </a:r>
            <a:r>
              <a:rPr lang="ko-KR" altLang="en-US" i="0" dirty="0"/>
              <a:t>단위로 분산 저장</a:t>
            </a:r>
            <a:endParaRPr lang="en-US" altLang="ko-KR" i="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i="0" dirty="0"/>
              <a:t>최소 드라이브 개수 </a:t>
            </a:r>
            <a:r>
              <a:rPr lang="en-US" altLang="ko-KR" i="0" dirty="0"/>
              <a:t>: 3, </a:t>
            </a:r>
            <a:r>
              <a:rPr lang="ko-KR" altLang="en-US" i="0" dirty="0"/>
              <a:t>최대 용량 </a:t>
            </a:r>
            <a:r>
              <a:rPr lang="en-US" altLang="ko-KR" i="0" dirty="0"/>
              <a:t>: (</a:t>
            </a:r>
            <a:r>
              <a:rPr lang="ko-KR" altLang="en-US" i="0" dirty="0"/>
              <a:t>디스크의 수 </a:t>
            </a:r>
            <a:r>
              <a:rPr lang="en-US" altLang="ko-KR" i="0" dirty="0"/>
              <a:t>- 1) x </a:t>
            </a:r>
            <a:r>
              <a:rPr lang="ko-KR" altLang="en-US" i="0" dirty="0"/>
              <a:t>각 디스크의 용량</a:t>
            </a:r>
            <a:endParaRPr lang="en-US" altLang="ko-KR" i="0" dirty="0"/>
          </a:p>
          <a:p>
            <a:pPr marL="285750" lvl="1" indent="-285750">
              <a:buFont typeface="Arial" panose="020B0604020202020204" pitchFamily="34" charset="0"/>
              <a:buChar char="•"/>
              <a:defRPr/>
            </a:pPr>
            <a:r>
              <a:rPr lang="ko-KR" altLang="en-US" i="0" dirty="0"/>
              <a:t>판독 속도는 </a:t>
            </a:r>
            <a:r>
              <a:rPr lang="en-US" altLang="ko-KR" i="0" dirty="0"/>
              <a:t>RIAD 0</a:t>
            </a:r>
            <a:r>
              <a:rPr lang="ko-KR" altLang="en-US" i="0" dirty="0"/>
              <a:t>와</a:t>
            </a:r>
            <a:r>
              <a:rPr lang="en-US" altLang="ko-KR" i="0" dirty="0"/>
              <a:t> </a:t>
            </a:r>
            <a:r>
              <a:rPr lang="ko-KR" altLang="en-US" i="0" dirty="0"/>
              <a:t>거의 동일</a:t>
            </a:r>
            <a:r>
              <a:rPr lang="en-US" altLang="ko-KR" i="0" dirty="0"/>
              <a:t>, </a:t>
            </a:r>
            <a:r>
              <a:rPr lang="ko-KR" altLang="en-US" i="0" dirty="0"/>
              <a:t>기록 속도는 </a:t>
            </a:r>
            <a:r>
              <a:rPr lang="en-US" altLang="ko-KR" i="0" dirty="0"/>
              <a:t>parity </a:t>
            </a:r>
            <a:r>
              <a:rPr lang="ko-KR" altLang="en-US" i="0" dirty="0"/>
              <a:t>정보 계산으로 </a:t>
            </a:r>
            <a:r>
              <a:rPr lang="en-US" altLang="ko-KR" i="0" dirty="0"/>
              <a:t>RAID 0</a:t>
            </a:r>
            <a:r>
              <a:rPr lang="ko-KR" altLang="en-US" i="0" dirty="0"/>
              <a:t>보다 느림</a:t>
            </a:r>
            <a:endParaRPr lang="en-US" altLang="ko-KR" i="0" dirty="0"/>
          </a:p>
          <a:p>
            <a:pPr marL="285750" lvl="1" indent="-285750">
              <a:buFont typeface="Arial" panose="020B0604020202020204" pitchFamily="34" charset="0"/>
              <a:buChar char="•"/>
              <a:defRPr/>
            </a:pPr>
            <a:r>
              <a:rPr lang="en-US" altLang="ko-KR" i="0" dirty="0"/>
              <a:t>1</a:t>
            </a:r>
            <a:r>
              <a:rPr lang="ko-KR" altLang="en-US" i="0" dirty="0"/>
              <a:t>개 디스크 오류 허용</a:t>
            </a:r>
            <a:r>
              <a:rPr lang="en-US" altLang="ko-KR" i="0" dirty="0"/>
              <a:t>, 2</a:t>
            </a:r>
            <a:r>
              <a:rPr lang="ko-KR" altLang="en-US" i="0" dirty="0"/>
              <a:t>개 디스크 오류는 허용 </a:t>
            </a:r>
            <a:r>
              <a:rPr lang="ko-KR" altLang="en-US" i="0" dirty="0" smtClean="0"/>
              <a:t>못함</a:t>
            </a:r>
            <a:endParaRPr lang="en-US" altLang="ko-KR" i="0" dirty="0"/>
          </a:p>
          <a:p>
            <a:pPr marL="285750" lvl="1" indent="-285750">
              <a:buFont typeface="Arial" panose="020B0604020202020204" pitchFamily="34" charset="0"/>
              <a:buChar char="•"/>
              <a:defRPr/>
            </a:pPr>
            <a:r>
              <a:rPr lang="ko-KR" altLang="en-US" i="0" dirty="0"/>
              <a:t>신뢰도 향상</a:t>
            </a:r>
            <a:r>
              <a:rPr lang="en-US" altLang="ko-KR" i="0" dirty="0"/>
              <a:t>, </a:t>
            </a:r>
            <a:r>
              <a:rPr lang="ko-KR" altLang="en-US" i="0" dirty="0"/>
              <a:t>판독</a:t>
            </a:r>
            <a:r>
              <a:rPr lang="en-US" altLang="ko-KR" i="0" dirty="0"/>
              <a:t>/</a:t>
            </a:r>
            <a:r>
              <a:rPr lang="ko-KR" altLang="en-US" i="0" dirty="0"/>
              <a:t>기록 속도 향상</a:t>
            </a:r>
            <a:endParaRPr lang="en-US" altLang="ko-KR" i="0" dirty="0"/>
          </a:p>
          <a:p>
            <a:pPr marL="0" lvl="1">
              <a:defRPr/>
            </a:pPr>
            <a:endParaRPr lang="en-US" altLang="ko-KR" i="0" dirty="0"/>
          </a:p>
          <a:p>
            <a:pPr marL="0" lvl="1">
              <a:defRPr/>
            </a:pPr>
            <a:endParaRPr lang="en-US" altLang="ko-KR" i="0" dirty="0"/>
          </a:p>
          <a:p>
            <a:pPr marL="0" lvl="1">
              <a:defRPr/>
            </a:pPr>
            <a:endParaRPr lang="en-US" altLang="ko-KR" i="0" dirty="0"/>
          </a:p>
          <a:p>
            <a:pPr marL="0" lvl="1">
              <a:defRPr/>
            </a:pPr>
            <a:endParaRPr lang="en-US" altLang="ko-KR" i="0" dirty="0"/>
          </a:p>
          <a:p>
            <a:pPr marL="0" lvl="1">
              <a:defRPr/>
            </a:pPr>
            <a:endParaRPr lang="en-US" altLang="ko-KR" i="0" dirty="0"/>
          </a:p>
          <a:p>
            <a:pPr marL="0" lvl="1">
              <a:defRPr/>
            </a:pPr>
            <a:r>
              <a:rPr lang="en-US" altLang="ko-KR" i="0" dirty="0"/>
              <a:t> </a:t>
            </a:r>
          </a:p>
          <a:p>
            <a:pPr marL="358775" lvl="1" indent="-358775">
              <a:buFont typeface="Arial" panose="020B0604020202020204" pitchFamily="34" charset="0"/>
              <a:buChar char="•"/>
              <a:defRPr/>
            </a:pPr>
            <a:endParaRPr lang="en-US" altLang="ko-KR" i="0" dirty="0"/>
          </a:p>
          <a:p>
            <a:pPr marL="358775" lvl="1" indent="-358775">
              <a:buFont typeface="Arial" panose="020B0604020202020204" pitchFamily="34" charset="0"/>
              <a:buChar char="•"/>
              <a:defRPr/>
            </a:pPr>
            <a:endParaRPr lang="en-US" altLang="ko-KR" i="0" dirty="0"/>
          </a:p>
          <a:p>
            <a:pPr marL="358775" lvl="1" indent="-358775">
              <a:buFont typeface="Arial" panose="020B0604020202020204" pitchFamily="34" charset="0"/>
              <a:buChar char="•"/>
              <a:defRPr/>
            </a:pPr>
            <a:endParaRPr lang="en-US" altLang="ko-KR" i="0" dirty="0"/>
          </a:p>
          <a:p>
            <a:pPr marL="358775" lvl="1" indent="-358775">
              <a:buFont typeface="Arial" panose="020B0604020202020204" pitchFamily="34" charset="0"/>
              <a:buChar char="•"/>
              <a:defRPr/>
            </a:pPr>
            <a:endParaRPr lang="en-US" altLang="ko-KR" i="0" dirty="0"/>
          </a:p>
          <a:p>
            <a:pPr marL="358775" lvl="1" indent="-358775">
              <a:buFont typeface="Arial" panose="020B0604020202020204" pitchFamily="34" charset="0"/>
              <a:buChar char="•"/>
              <a:defRPr/>
            </a:pPr>
            <a:endParaRPr lang="en-US" altLang="ko-KR" i="0" dirty="0"/>
          </a:p>
          <a:p>
            <a:pPr marL="0" lvl="1">
              <a:defRPr/>
            </a:pPr>
            <a:endParaRPr lang="en-US" altLang="ko-KR" i="0" dirty="0"/>
          </a:p>
          <a:p>
            <a:pPr marL="182563" indent="-182563">
              <a:defRPr/>
            </a:pPr>
            <a:r>
              <a:rPr lang="ko-KR" altLang="en-US" i="0" dirty="0"/>
              <a:t>             </a:t>
            </a:r>
            <a:endParaRPr lang="en-US" altLang="ko-KR" i="0" dirty="0"/>
          </a:p>
        </p:txBody>
      </p:sp>
      <p:pic>
        <p:nvPicPr>
          <p:cNvPr id="60428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575" y="3646488"/>
            <a:ext cx="6297613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1525588" y="3244850"/>
          <a:ext cx="6096000" cy="369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416064865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2117451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704031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253572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750252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4217725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5624299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156012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0475839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64458253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A0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A1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A2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A3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B0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B1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B2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B3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710619"/>
                  </a:ext>
                </a:extLst>
              </a:tr>
            </a:tbl>
          </a:graphicData>
        </a:graphic>
      </p:graphicFrame>
      <p:sp>
        <p:nvSpPr>
          <p:cNvPr id="60453" name="오른쪽 중괄호 14"/>
          <p:cNvSpPr>
            <a:spLocks/>
          </p:cNvSpPr>
          <p:nvPr/>
        </p:nvSpPr>
        <p:spPr bwMode="auto">
          <a:xfrm rot="-5400000">
            <a:off x="1781969" y="2877344"/>
            <a:ext cx="85725" cy="598487"/>
          </a:xfrm>
          <a:prstGeom prst="rightBrace">
            <a:avLst>
              <a:gd name="adj1" fmla="val 8307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ko-KR" altLang="en-US" sz="1400" b="0">
              <a:latin typeface="신명조"/>
            </a:endParaRPr>
          </a:p>
        </p:txBody>
      </p:sp>
      <p:sp>
        <p:nvSpPr>
          <p:cNvPr id="60454" name="TextBox 15"/>
          <p:cNvSpPr txBox="1">
            <a:spLocks noChangeArrowheads="1"/>
          </p:cNvSpPr>
          <p:nvPr/>
        </p:nvSpPr>
        <p:spPr bwMode="auto">
          <a:xfrm>
            <a:off x="1590675" y="2936875"/>
            <a:ext cx="496888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000" b="0" i="0">
                <a:latin typeface="신명조"/>
              </a:rPr>
              <a:t>block</a:t>
            </a:r>
            <a:endParaRPr lang="ko-KR" altLang="en-US" sz="1000" b="0" i="0">
              <a:solidFill>
                <a:srgbClr val="0000FF"/>
              </a:solidFill>
              <a:latin typeface="신명조"/>
            </a:endParaRPr>
          </a:p>
        </p:txBody>
      </p:sp>
      <p:sp>
        <p:nvSpPr>
          <p:cNvPr id="60455" name="오른쪽 중괄호 16"/>
          <p:cNvSpPr>
            <a:spLocks/>
          </p:cNvSpPr>
          <p:nvPr/>
        </p:nvSpPr>
        <p:spPr bwMode="auto">
          <a:xfrm rot="-5400000">
            <a:off x="2386806" y="2877344"/>
            <a:ext cx="85725" cy="598488"/>
          </a:xfrm>
          <a:prstGeom prst="rightBrace">
            <a:avLst>
              <a:gd name="adj1" fmla="val 8307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ko-KR" altLang="en-US" sz="1400" b="0">
              <a:latin typeface="신명조"/>
            </a:endParaRPr>
          </a:p>
        </p:txBody>
      </p:sp>
      <p:sp>
        <p:nvSpPr>
          <p:cNvPr id="60456" name="TextBox 18"/>
          <p:cNvSpPr txBox="1">
            <a:spLocks noChangeArrowheads="1"/>
          </p:cNvSpPr>
          <p:nvPr/>
        </p:nvSpPr>
        <p:spPr bwMode="auto">
          <a:xfrm>
            <a:off x="2195513" y="2936875"/>
            <a:ext cx="496887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000" b="0" i="0">
                <a:latin typeface="신명조"/>
              </a:rPr>
              <a:t>block</a:t>
            </a:r>
            <a:endParaRPr lang="ko-KR" altLang="en-US" sz="1000" b="0" i="0">
              <a:solidFill>
                <a:srgbClr val="0000FF"/>
              </a:solidFill>
              <a:latin typeface="신명조"/>
            </a:endParaRPr>
          </a:p>
        </p:txBody>
      </p:sp>
      <p:cxnSp>
        <p:nvCxnSpPr>
          <p:cNvPr id="60457" name="직선 화살표 연결선 4"/>
          <p:cNvCxnSpPr>
            <a:cxnSpLocks noChangeShapeType="1"/>
          </p:cNvCxnSpPr>
          <p:nvPr/>
        </p:nvCxnSpPr>
        <p:spPr bwMode="auto">
          <a:xfrm>
            <a:off x="1835150" y="3614738"/>
            <a:ext cx="649288" cy="1182687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58" name="직선 화살표 연결선 19"/>
          <p:cNvCxnSpPr>
            <a:cxnSpLocks noChangeShapeType="1"/>
          </p:cNvCxnSpPr>
          <p:nvPr/>
        </p:nvCxnSpPr>
        <p:spPr bwMode="auto">
          <a:xfrm>
            <a:off x="2411413" y="3614738"/>
            <a:ext cx="865187" cy="1182687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59" name="직선 화살표 연결선 21"/>
          <p:cNvCxnSpPr>
            <a:cxnSpLocks noChangeShapeType="1"/>
          </p:cNvCxnSpPr>
          <p:nvPr/>
        </p:nvCxnSpPr>
        <p:spPr bwMode="auto">
          <a:xfrm>
            <a:off x="3027363" y="3614738"/>
            <a:ext cx="1039812" cy="1182687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60" name="직선 화살표 연결선 23"/>
          <p:cNvCxnSpPr>
            <a:cxnSpLocks noChangeShapeType="1"/>
          </p:cNvCxnSpPr>
          <p:nvPr/>
        </p:nvCxnSpPr>
        <p:spPr bwMode="auto">
          <a:xfrm>
            <a:off x="3635375" y="3614738"/>
            <a:ext cx="1223963" cy="1182687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직사각형 21"/>
          <p:cNvSpPr/>
          <p:nvPr/>
        </p:nvSpPr>
        <p:spPr bwMode="auto">
          <a:xfrm>
            <a:off x="331788" y="1323975"/>
            <a:ext cx="4748212" cy="34131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r>
              <a:rPr lang="en-US" altLang="ko-KR" i="0" dirty="0">
                <a:solidFill>
                  <a:schemeClr val="bg1"/>
                </a:solidFill>
                <a:latin typeface="+mj-ea"/>
                <a:ea typeface="+mj-ea"/>
              </a:rPr>
              <a:t>2.7.3 RAID (Cont.)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0462" name="Rectangle 1026"/>
          <p:cNvSpPr>
            <a:spLocks noChangeArrowheads="1"/>
          </p:cNvSpPr>
          <p:nvPr/>
        </p:nvSpPr>
        <p:spPr bwMode="auto">
          <a:xfrm>
            <a:off x="2598738" y="661988"/>
            <a:ext cx="4240212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i="0"/>
              <a:t> 2.7 RAID (Cont.)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1076769" y="6520259"/>
            <a:ext cx="6981914" cy="365125"/>
          </a:xfrm>
        </p:spPr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00192"/>
            <a:ext cx="1905000" cy="457200"/>
          </a:xfrm>
        </p:spPr>
        <p:txBody>
          <a:bodyPr/>
          <a:lstStyle/>
          <a:p>
            <a:pPr>
              <a:defRPr/>
            </a:pPr>
            <a:fld id="{C4A761FD-9884-4D2C-AEAF-6DB00F831E15}" type="slidenum">
              <a:rPr lang="en-US" altLang="ko-KR" smtClean="0"/>
              <a:pPr>
                <a:defRPr/>
              </a:pPr>
              <a:t>37</a:t>
            </a:fld>
            <a:endParaRPr lang="en-US" altLang="ko-KR" dirty="0"/>
          </a:p>
        </p:txBody>
      </p:sp>
      <p:sp>
        <p:nvSpPr>
          <p:cNvPr id="24" name="직사각형 23"/>
          <p:cNvSpPr/>
          <p:nvPr/>
        </p:nvSpPr>
        <p:spPr>
          <a:xfrm>
            <a:off x="2987824" y="6126498"/>
            <a:ext cx="31854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i="0" dirty="0"/>
              <a:t>s</a:t>
            </a:r>
            <a:r>
              <a:rPr lang="en-US" altLang="ko-KR" sz="1100" i="0" dirty="0" smtClean="0"/>
              <a:t>ource</a:t>
            </a:r>
            <a:r>
              <a:rPr lang="ko-KR" altLang="en-US" sz="1100" i="0" dirty="0" smtClean="0"/>
              <a:t> </a:t>
            </a:r>
            <a:r>
              <a:rPr lang="en-US" altLang="ko-KR" sz="1100" i="0" dirty="0" smtClean="0"/>
              <a:t>: </a:t>
            </a:r>
            <a:r>
              <a:rPr lang="ko-KR" altLang="en-US" sz="1100" b="0" i="0" dirty="0" smtClean="0">
                <a:solidFill>
                  <a:srgbClr val="0000FF"/>
                </a:solidFill>
              </a:rPr>
              <a:t>https</a:t>
            </a:r>
            <a:r>
              <a:rPr lang="ko-KR" altLang="en-US" sz="1100" b="0" i="0" dirty="0">
                <a:solidFill>
                  <a:srgbClr val="0000FF"/>
                </a:solidFill>
              </a:rPr>
              <a:t>://slideplayer.com/slide/4368450/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 bwMode="auto">
          <a:xfrm>
            <a:off x="406400" y="300038"/>
            <a:ext cx="2005013" cy="915987"/>
          </a:xfrm>
          <a:custGeom>
            <a:avLst/>
            <a:gdLst>
              <a:gd name="connsiteX0" fmla="*/ 444132 w 2005208"/>
              <a:gd name="connsiteY0" fmla="*/ 579 h 915069"/>
              <a:gd name="connsiteX1" fmla="*/ 846159 w 2005208"/>
              <a:gd name="connsiteY1" fmla="*/ 182962 h 915069"/>
              <a:gd name="connsiteX2" fmla="*/ 934755 w 2005208"/>
              <a:gd name="connsiteY2" fmla="*/ 480207 h 915069"/>
              <a:gd name="connsiteX3" fmla="*/ 910368 w 2005208"/>
              <a:gd name="connsiteY3" fmla="*/ 570613 h 915069"/>
              <a:gd name="connsiteX4" fmla="*/ 1033100 w 2005208"/>
              <a:gd name="connsiteY4" fmla="*/ 573875 h 915069"/>
              <a:gd name="connsiteX5" fmla="*/ 1357136 w 2005208"/>
              <a:gd name="connsiteY5" fmla="*/ 531226 h 915069"/>
              <a:gd name="connsiteX6" fmla="*/ 1681172 w 2005208"/>
              <a:gd name="connsiteY6" fmla="*/ 488577 h 915069"/>
              <a:gd name="connsiteX7" fmla="*/ 2005208 w 2005208"/>
              <a:gd name="connsiteY7" fmla="*/ 531226 h 915069"/>
              <a:gd name="connsiteX8" fmla="*/ 2005208 w 2005208"/>
              <a:gd name="connsiteY8" fmla="*/ 872420 h 915069"/>
              <a:gd name="connsiteX9" fmla="*/ 1681172 w 2005208"/>
              <a:gd name="connsiteY9" fmla="*/ 829771 h 915069"/>
              <a:gd name="connsiteX10" fmla="*/ 1357136 w 2005208"/>
              <a:gd name="connsiteY10" fmla="*/ 872420 h 915069"/>
              <a:gd name="connsiteX11" fmla="*/ 1033100 w 2005208"/>
              <a:gd name="connsiteY11" fmla="*/ 915069 h 915069"/>
              <a:gd name="connsiteX12" fmla="*/ 803958 w 2005208"/>
              <a:gd name="connsiteY12" fmla="*/ 902573 h 915069"/>
              <a:gd name="connsiteX13" fmla="*/ 746848 w 2005208"/>
              <a:gd name="connsiteY13" fmla="*/ 891422 h 915069"/>
              <a:gd name="connsiteX14" fmla="*/ 468105 w 2005208"/>
              <a:gd name="connsiteY14" fmla="*/ 891422 h 915069"/>
              <a:gd name="connsiteX15" fmla="*/ 10564 w 2005208"/>
              <a:gd name="connsiteY15" fmla="*/ 539652 h 915069"/>
              <a:gd name="connsiteX16" fmla="*/ 291237 w 2005208"/>
              <a:gd name="connsiteY16" fmla="*/ 33082 h 915069"/>
              <a:gd name="connsiteX17" fmla="*/ 444132 w 2005208"/>
              <a:gd name="connsiteY17" fmla="*/ 579 h 91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005208" h="915069">
                <a:moveTo>
                  <a:pt x="444132" y="579"/>
                </a:moveTo>
                <a:cubicBezTo>
                  <a:pt x="598487" y="-6931"/>
                  <a:pt x="751040" y="58872"/>
                  <a:pt x="846159" y="182962"/>
                </a:cubicBezTo>
                <a:cubicBezTo>
                  <a:pt x="914143" y="271652"/>
                  <a:pt x="943139" y="377310"/>
                  <a:pt x="934755" y="480207"/>
                </a:cubicBezTo>
                <a:lnTo>
                  <a:pt x="910368" y="570613"/>
                </a:lnTo>
                <a:lnTo>
                  <a:pt x="1033100" y="573875"/>
                </a:lnTo>
                <a:cubicBezTo>
                  <a:pt x="1212098" y="573875"/>
                  <a:pt x="1357136" y="554769"/>
                  <a:pt x="1357136" y="531226"/>
                </a:cubicBezTo>
                <a:cubicBezTo>
                  <a:pt x="1357136" y="507684"/>
                  <a:pt x="1502175" y="488577"/>
                  <a:pt x="1681172" y="488577"/>
                </a:cubicBezTo>
                <a:cubicBezTo>
                  <a:pt x="1860170" y="488577"/>
                  <a:pt x="2005208" y="507684"/>
                  <a:pt x="2005208" y="531226"/>
                </a:cubicBezTo>
                <a:lnTo>
                  <a:pt x="2005208" y="872420"/>
                </a:lnTo>
                <a:cubicBezTo>
                  <a:pt x="2005208" y="848878"/>
                  <a:pt x="1860170" y="829771"/>
                  <a:pt x="1681172" y="829771"/>
                </a:cubicBezTo>
                <a:cubicBezTo>
                  <a:pt x="1502175" y="829771"/>
                  <a:pt x="1357136" y="848878"/>
                  <a:pt x="1357136" y="872420"/>
                </a:cubicBezTo>
                <a:cubicBezTo>
                  <a:pt x="1357136" y="895962"/>
                  <a:pt x="1212098" y="915069"/>
                  <a:pt x="1033100" y="915069"/>
                </a:cubicBezTo>
                <a:cubicBezTo>
                  <a:pt x="943601" y="915069"/>
                  <a:pt x="862592" y="910292"/>
                  <a:pt x="803958" y="902573"/>
                </a:cubicBezTo>
                <a:lnTo>
                  <a:pt x="746848" y="891422"/>
                </a:lnTo>
                <a:lnTo>
                  <a:pt x="468105" y="891422"/>
                </a:lnTo>
                <a:cubicBezTo>
                  <a:pt x="247617" y="891422"/>
                  <a:pt x="57029" y="744892"/>
                  <a:pt x="10564" y="539652"/>
                </a:cubicBezTo>
                <a:cubicBezTo>
                  <a:pt x="-37279" y="328324"/>
                  <a:pt x="81042" y="114774"/>
                  <a:pt x="291237" y="33082"/>
                </a:cubicBezTo>
                <a:cubicBezTo>
                  <a:pt x="341029" y="13731"/>
                  <a:pt x="392680" y="3082"/>
                  <a:pt x="444132" y="579"/>
                </a:cubicBezTo>
                <a:close/>
              </a:path>
            </a:pathLst>
          </a:custGeom>
          <a:solidFill>
            <a:srgbClr val="00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endParaRPr lang="ko-KR" altLang="en-US" sz="1200" dirty="0" err="1">
              <a:latin typeface="+mj-ea"/>
              <a:ea typeface="+mj-ea"/>
            </a:endParaRPr>
          </a:p>
        </p:txBody>
      </p:sp>
      <p:sp>
        <p:nvSpPr>
          <p:cNvPr id="7" name="원형 6"/>
          <p:cNvSpPr/>
          <p:nvPr/>
        </p:nvSpPr>
        <p:spPr bwMode="auto">
          <a:xfrm>
            <a:off x="477838" y="358775"/>
            <a:ext cx="865187" cy="774700"/>
          </a:xfrm>
          <a:prstGeom prst="pie">
            <a:avLst>
              <a:gd name="adj1" fmla="val 13304979"/>
              <a:gd name="adj2" fmla="val 162000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endParaRPr lang="ko-KR" altLang="en-US" sz="1200" dirty="0" err="1">
              <a:latin typeface="+mj-ea"/>
              <a:ea typeface="+mj-ea"/>
            </a:endParaRPr>
          </a:p>
        </p:txBody>
      </p:sp>
      <p:sp>
        <p:nvSpPr>
          <p:cNvPr id="8" name="원형 7"/>
          <p:cNvSpPr/>
          <p:nvPr/>
        </p:nvSpPr>
        <p:spPr bwMode="auto">
          <a:xfrm rot="17015376">
            <a:off x="488950" y="377825"/>
            <a:ext cx="863600" cy="774700"/>
          </a:xfrm>
          <a:prstGeom prst="pie">
            <a:avLst>
              <a:gd name="adj1" fmla="val 13304979"/>
              <a:gd name="adj2" fmla="val 162000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endParaRPr lang="ko-KR" altLang="en-US" sz="1200" dirty="0" err="1">
              <a:latin typeface="+mj-ea"/>
              <a:ea typeface="+mj-ea"/>
            </a:endParaRPr>
          </a:p>
        </p:txBody>
      </p:sp>
      <p:sp>
        <p:nvSpPr>
          <p:cNvPr id="9" name="원형 8"/>
          <p:cNvSpPr/>
          <p:nvPr/>
        </p:nvSpPr>
        <p:spPr bwMode="auto">
          <a:xfrm rot="11680148">
            <a:off x="477838" y="358775"/>
            <a:ext cx="865187" cy="774700"/>
          </a:xfrm>
          <a:prstGeom prst="pie">
            <a:avLst>
              <a:gd name="adj1" fmla="val 13304979"/>
              <a:gd name="adj2" fmla="val 162000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endParaRPr lang="ko-KR" altLang="en-US" sz="1200" dirty="0" err="1">
              <a:latin typeface="+mj-ea"/>
              <a:ea typeface="+mj-ea"/>
            </a:endParaRPr>
          </a:p>
        </p:txBody>
      </p:sp>
      <p:sp>
        <p:nvSpPr>
          <p:cNvPr id="10" name="원형 9"/>
          <p:cNvSpPr/>
          <p:nvPr/>
        </p:nvSpPr>
        <p:spPr bwMode="auto">
          <a:xfrm rot="6319007">
            <a:off x="462757" y="383381"/>
            <a:ext cx="863600" cy="776287"/>
          </a:xfrm>
          <a:prstGeom prst="pie">
            <a:avLst>
              <a:gd name="adj1" fmla="val 13304979"/>
              <a:gd name="adj2" fmla="val 162000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endParaRPr lang="ko-KR" altLang="en-US" sz="1200" dirty="0" err="1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536" y="1646238"/>
            <a:ext cx="8388350" cy="4856162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120650"/>
        </p:spPr>
        <p:txBody>
          <a:bodyPr wrap="none"/>
          <a:lstStyle/>
          <a:p>
            <a:pPr marL="342900" indent="-342900">
              <a:buFont typeface="+mj-lt"/>
              <a:buAutoNum type="arabicParenR" startAt="6"/>
              <a:defRPr/>
            </a:pPr>
            <a:r>
              <a:rPr lang="en-US" altLang="ko-KR" i="0" dirty="0"/>
              <a:t>RAID 5 : </a:t>
            </a:r>
            <a:r>
              <a:rPr lang="ko-KR" altLang="en-US" i="0" dirty="0"/>
              <a:t>블록</a:t>
            </a:r>
            <a:r>
              <a:rPr lang="en-US" altLang="ko-KR" i="0" dirty="0"/>
              <a:t>-</a:t>
            </a:r>
            <a:r>
              <a:rPr lang="ko-KR" altLang="en-US" i="0" dirty="0" err="1"/>
              <a:t>인터리브드</a:t>
            </a:r>
            <a:r>
              <a:rPr lang="ko-KR" altLang="en-US" i="0" dirty="0"/>
              <a:t> 패리티</a:t>
            </a:r>
            <a:endParaRPr lang="en-US" altLang="ko-KR" i="0" dirty="0"/>
          </a:p>
          <a:p>
            <a:pPr marL="285750" lvl="1" indent="-285750">
              <a:buFont typeface="Arial" panose="020B0604020202020204" pitchFamily="34" charset="0"/>
              <a:buChar char="•"/>
              <a:defRPr/>
            </a:pPr>
            <a:r>
              <a:rPr lang="ko-KR" altLang="en-US" i="0" dirty="0"/>
              <a:t>세 개 이상의 디스크를 붙여서 하나의 디스크처럼 사용</a:t>
            </a:r>
            <a:r>
              <a:rPr lang="en-US" altLang="ko-KR" i="0" dirty="0"/>
              <a:t>, </a:t>
            </a:r>
            <a:r>
              <a:rPr lang="ko-KR" altLang="en-US" i="0" dirty="0"/>
              <a:t>각각의 디스크는 패리티 정보를 가짐</a:t>
            </a:r>
          </a:p>
          <a:p>
            <a:pPr marL="285750" lvl="1" indent="-285750">
              <a:buFont typeface="Arial" panose="020B0604020202020204" pitchFamily="34" charset="0"/>
              <a:buChar char="•"/>
              <a:defRPr/>
            </a:pPr>
            <a:r>
              <a:rPr lang="ko-KR" altLang="en-US" i="0" dirty="0"/>
              <a:t>하나의 디스크가 깨져도 다른 두 개의 디스크를 이용해서 깨진 디스크를 복구 가능</a:t>
            </a:r>
          </a:p>
          <a:p>
            <a:pPr marL="285750" lvl="1" indent="-285750">
              <a:buFont typeface="Arial" panose="020B0604020202020204" pitchFamily="34" charset="0"/>
              <a:buChar char="•"/>
              <a:defRPr/>
            </a:pPr>
            <a:r>
              <a:rPr lang="ko-KR" altLang="en-US" i="0" dirty="0"/>
              <a:t>패리티를 담당하는 디스크가 분산되어 작은 데이터 기록이 수시로 발생할 경우 더 빠른 속도</a:t>
            </a:r>
          </a:p>
          <a:p>
            <a:pPr marL="285750" lvl="1" indent="-285750">
              <a:buFont typeface="Arial" panose="020B0604020202020204" pitchFamily="34" charset="0"/>
              <a:buChar char="•"/>
              <a:defRPr/>
            </a:pPr>
            <a:r>
              <a:rPr lang="ko-KR" altLang="en-US" i="0" dirty="0"/>
              <a:t>읽기 작업일 경우 각 드라이브에서 패리티 정보를 건너뛰어야 하기 때문에 </a:t>
            </a:r>
            <a:r>
              <a:rPr lang="en-US" altLang="ko-KR" i="0" dirty="0"/>
              <a:t>RAID 4</a:t>
            </a:r>
            <a:r>
              <a:rPr lang="ko-KR" altLang="en-US" i="0" dirty="0"/>
              <a:t>보다 속</a:t>
            </a:r>
          </a:p>
          <a:p>
            <a:pPr marL="285750" lvl="1" indent="-285750">
              <a:buFont typeface="Arial" panose="020B0604020202020204" pitchFamily="34" charset="0"/>
              <a:buChar char="•"/>
              <a:defRPr/>
            </a:pPr>
            <a:r>
              <a:rPr lang="ko-KR" altLang="en-US" i="0" dirty="0"/>
              <a:t>도가 느림</a:t>
            </a:r>
            <a:endParaRPr lang="en-US" altLang="ko-KR" i="0" dirty="0"/>
          </a:p>
          <a:p>
            <a:pPr marL="285750" lvl="1" indent="-285750">
              <a:buFont typeface="Arial" panose="020B0604020202020204" pitchFamily="34" charset="0"/>
              <a:buChar char="•"/>
              <a:defRPr/>
            </a:pPr>
            <a:r>
              <a:rPr lang="ko-KR" altLang="en-US" i="0" dirty="0"/>
              <a:t>최소 드라이브 개수 </a:t>
            </a:r>
            <a:r>
              <a:rPr lang="en-US" altLang="ko-KR" i="0" dirty="0"/>
              <a:t>: 3, </a:t>
            </a:r>
            <a:r>
              <a:rPr lang="ko-KR" altLang="en-US" i="0" dirty="0"/>
              <a:t>최대 용량 </a:t>
            </a:r>
            <a:r>
              <a:rPr lang="en-US" altLang="ko-KR" i="0" dirty="0"/>
              <a:t>: (</a:t>
            </a:r>
            <a:r>
              <a:rPr lang="ko-KR" altLang="en-US" i="0" dirty="0"/>
              <a:t>디스크의 수 </a:t>
            </a:r>
            <a:r>
              <a:rPr lang="en-US" altLang="ko-KR" i="0" dirty="0"/>
              <a:t>- 1) x </a:t>
            </a:r>
            <a:r>
              <a:rPr lang="ko-KR" altLang="en-US" i="0" dirty="0"/>
              <a:t>디스크의 용량</a:t>
            </a:r>
          </a:p>
          <a:p>
            <a:pPr marL="0" lvl="1">
              <a:defRPr/>
            </a:pPr>
            <a:endParaRPr lang="en-US" altLang="ko-KR" i="0" dirty="0"/>
          </a:p>
          <a:p>
            <a:pPr marL="0" lvl="1">
              <a:defRPr/>
            </a:pPr>
            <a:endParaRPr lang="en-US" altLang="ko-KR" i="0" dirty="0"/>
          </a:p>
          <a:p>
            <a:pPr marL="0" lvl="1">
              <a:defRPr/>
            </a:pPr>
            <a:endParaRPr lang="en-US" altLang="ko-KR" i="0" dirty="0"/>
          </a:p>
          <a:p>
            <a:pPr marL="0" lvl="1">
              <a:defRPr/>
            </a:pPr>
            <a:endParaRPr lang="en-US" altLang="ko-KR" i="0" dirty="0"/>
          </a:p>
          <a:p>
            <a:pPr marL="0" lvl="1">
              <a:defRPr/>
            </a:pPr>
            <a:r>
              <a:rPr lang="en-US" altLang="ko-KR" i="0" dirty="0"/>
              <a:t> </a:t>
            </a:r>
          </a:p>
          <a:p>
            <a:pPr marL="358775" lvl="1" indent="-358775">
              <a:buFont typeface="Arial" panose="020B0604020202020204" pitchFamily="34" charset="0"/>
              <a:buChar char="•"/>
              <a:defRPr/>
            </a:pPr>
            <a:endParaRPr lang="en-US" altLang="ko-KR" i="0" dirty="0"/>
          </a:p>
          <a:p>
            <a:pPr marL="358775" lvl="1" indent="-358775">
              <a:buFont typeface="Arial" panose="020B0604020202020204" pitchFamily="34" charset="0"/>
              <a:buChar char="•"/>
              <a:defRPr/>
            </a:pPr>
            <a:endParaRPr lang="en-US" altLang="ko-KR" i="0" dirty="0"/>
          </a:p>
          <a:p>
            <a:pPr marL="358775" lvl="1" indent="-358775">
              <a:buFont typeface="Arial" panose="020B0604020202020204" pitchFamily="34" charset="0"/>
              <a:buChar char="•"/>
              <a:defRPr/>
            </a:pPr>
            <a:endParaRPr lang="en-US" altLang="ko-KR" i="0" dirty="0"/>
          </a:p>
          <a:p>
            <a:pPr marL="358775" lvl="1" indent="-358775">
              <a:buFont typeface="Arial" panose="020B0604020202020204" pitchFamily="34" charset="0"/>
              <a:buChar char="•"/>
              <a:defRPr/>
            </a:pPr>
            <a:endParaRPr lang="en-US" altLang="ko-KR" i="0" dirty="0"/>
          </a:p>
          <a:p>
            <a:pPr marL="358775" lvl="1" indent="-358775">
              <a:buFont typeface="Arial" panose="020B0604020202020204" pitchFamily="34" charset="0"/>
              <a:buChar char="•"/>
              <a:defRPr/>
            </a:pPr>
            <a:endParaRPr lang="en-US" altLang="ko-KR" i="0" dirty="0"/>
          </a:p>
          <a:p>
            <a:pPr marL="0" lvl="1">
              <a:defRPr/>
            </a:pPr>
            <a:endParaRPr lang="en-US" altLang="ko-KR" i="0" dirty="0"/>
          </a:p>
          <a:p>
            <a:pPr marL="182563" indent="-182563">
              <a:defRPr/>
            </a:pPr>
            <a:r>
              <a:rPr lang="ko-KR" altLang="en-US" i="0" dirty="0"/>
              <a:t>             </a:t>
            </a:r>
            <a:endParaRPr lang="en-US" altLang="ko-KR" i="0" dirty="0"/>
          </a:p>
        </p:txBody>
      </p:sp>
      <p:pic>
        <p:nvPicPr>
          <p:cNvPr id="6145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575" y="3646488"/>
            <a:ext cx="6297613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53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513" y="3119438"/>
            <a:ext cx="2365375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/>
        </p:nvSpPr>
        <p:spPr bwMode="auto">
          <a:xfrm>
            <a:off x="331788" y="1323975"/>
            <a:ext cx="4748212" cy="34131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r>
              <a:rPr lang="en-US" altLang="ko-KR" i="0" dirty="0">
                <a:solidFill>
                  <a:schemeClr val="bg1"/>
                </a:solidFill>
                <a:latin typeface="+mj-ea"/>
                <a:ea typeface="+mj-ea"/>
              </a:rPr>
              <a:t>2.7.3 RAID (Cont.)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1455" name="Rectangle 1026"/>
          <p:cNvSpPr>
            <a:spLocks noChangeArrowheads="1"/>
          </p:cNvSpPr>
          <p:nvPr/>
        </p:nvSpPr>
        <p:spPr bwMode="auto">
          <a:xfrm>
            <a:off x="2598738" y="661988"/>
            <a:ext cx="4240212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i="0"/>
              <a:t> 2.7 RAID (Cont.)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1076769" y="6520259"/>
            <a:ext cx="6981914" cy="365125"/>
          </a:xfrm>
        </p:spPr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00192"/>
            <a:ext cx="1905000" cy="457200"/>
          </a:xfrm>
        </p:spPr>
        <p:txBody>
          <a:bodyPr/>
          <a:lstStyle/>
          <a:p>
            <a:pPr>
              <a:defRPr/>
            </a:pPr>
            <a:fld id="{C4A761FD-9884-4D2C-AEAF-6DB00F831E15}" type="slidenum">
              <a:rPr lang="en-US" altLang="ko-KR" smtClean="0"/>
              <a:pPr>
                <a:defRPr/>
              </a:pPr>
              <a:t>38</a:t>
            </a:fld>
            <a:endParaRPr lang="en-US" altLang="ko-KR"/>
          </a:p>
        </p:txBody>
      </p:sp>
      <p:sp>
        <p:nvSpPr>
          <p:cNvPr id="17" name="직사각형 16"/>
          <p:cNvSpPr/>
          <p:nvPr/>
        </p:nvSpPr>
        <p:spPr>
          <a:xfrm>
            <a:off x="2987824" y="6126498"/>
            <a:ext cx="31854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i="0" dirty="0"/>
              <a:t>s</a:t>
            </a:r>
            <a:r>
              <a:rPr lang="en-US" altLang="ko-KR" sz="1100" i="0" dirty="0" smtClean="0"/>
              <a:t>ource</a:t>
            </a:r>
            <a:r>
              <a:rPr lang="ko-KR" altLang="en-US" sz="1100" i="0" dirty="0" smtClean="0"/>
              <a:t> </a:t>
            </a:r>
            <a:r>
              <a:rPr lang="en-US" altLang="ko-KR" sz="1100" i="0" dirty="0" smtClean="0"/>
              <a:t>: </a:t>
            </a:r>
            <a:r>
              <a:rPr lang="ko-KR" altLang="en-US" sz="1100" b="0" i="0" dirty="0" smtClean="0">
                <a:solidFill>
                  <a:srgbClr val="0000FF"/>
                </a:solidFill>
              </a:rPr>
              <a:t>https</a:t>
            </a:r>
            <a:r>
              <a:rPr lang="ko-KR" altLang="en-US" sz="1100" b="0" i="0" dirty="0">
                <a:solidFill>
                  <a:srgbClr val="0000FF"/>
                </a:solidFill>
              </a:rPr>
              <a:t>://slideplayer.com/slide/4368450/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 bwMode="auto">
          <a:xfrm>
            <a:off x="406400" y="300038"/>
            <a:ext cx="2005013" cy="915987"/>
          </a:xfrm>
          <a:custGeom>
            <a:avLst/>
            <a:gdLst>
              <a:gd name="connsiteX0" fmla="*/ 444132 w 2005208"/>
              <a:gd name="connsiteY0" fmla="*/ 579 h 915069"/>
              <a:gd name="connsiteX1" fmla="*/ 846159 w 2005208"/>
              <a:gd name="connsiteY1" fmla="*/ 182962 h 915069"/>
              <a:gd name="connsiteX2" fmla="*/ 934755 w 2005208"/>
              <a:gd name="connsiteY2" fmla="*/ 480207 h 915069"/>
              <a:gd name="connsiteX3" fmla="*/ 910368 w 2005208"/>
              <a:gd name="connsiteY3" fmla="*/ 570613 h 915069"/>
              <a:gd name="connsiteX4" fmla="*/ 1033100 w 2005208"/>
              <a:gd name="connsiteY4" fmla="*/ 573875 h 915069"/>
              <a:gd name="connsiteX5" fmla="*/ 1357136 w 2005208"/>
              <a:gd name="connsiteY5" fmla="*/ 531226 h 915069"/>
              <a:gd name="connsiteX6" fmla="*/ 1681172 w 2005208"/>
              <a:gd name="connsiteY6" fmla="*/ 488577 h 915069"/>
              <a:gd name="connsiteX7" fmla="*/ 2005208 w 2005208"/>
              <a:gd name="connsiteY7" fmla="*/ 531226 h 915069"/>
              <a:gd name="connsiteX8" fmla="*/ 2005208 w 2005208"/>
              <a:gd name="connsiteY8" fmla="*/ 872420 h 915069"/>
              <a:gd name="connsiteX9" fmla="*/ 1681172 w 2005208"/>
              <a:gd name="connsiteY9" fmla="*/ 829771 h 915069"/>
              <a:gd name="connsiteX10" fmla="*/ 1357136 w 2005208"/>
              <a:gd name="connsiteY10" fmla="*/ 872420 h 915069"/>
              <a:gd name="connsiteX11" fmla="*/ 1033100 w 2005208"/>
              <a:gd name="connsiteY11" fmla="*/ 915069 h 915069"/>
              <a:gd name="connsiteX12" fmla="*/ 803958 w 2005208"/>
              <a:gd name="connsiteY12" fmla="*/ 902573 h 915069"/>
              <a:gd name="connsiteX13" fmla="*/ 746848 w 2005208"/>
              <a:gd name="connsiteY13" fmla="*/ 891422 h 915069"/>
              <a:gd name="connsiteX14" fmla="*/ 468105 w 2005208"/>
              <a:gd name="connsiteY14" fmla="*/ 891422 h 915069"/>
              <a:gd name="connsiteX15" fmla="*/ 10564 w 2005208"/>
              <a:gd name="connsiteY15" fmla="*/ 539652 h 915069"/>
              <a:gd name="connsiteX16" fmla="*/ 291237 w 2005208"/>
              <a:gd name="connsiteY16" fmla="*/ 33082 h 915069"/>
              <a:gd name="connsiteX17" fmla="*/ 444132 w 2005208"/>
              <a:gd name="connsiteY17" fmla="*/ 579 h 91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005208" h="915069">
                <a:moveTo>
                  <a:pt x="444132" y="579"/>
                </a:moveTo>
                <a:cubicBezTo>
                  <a:pt x="598487" y="-6931"/>
                  <a:pt x="751040" y="58872"/>
                  <a:pt x="846159" y="182962"/>
                </a:cubicBezTo>
                <a:cubicBezTo>
                  <a:pt x="914143" y="271652"/>
                  <a:pt x="943139" y="377310"/>
                  <a:pt x="934755" y="480207"/>
                </a:cubicBezTo>
                <a:lnTo>
                  <a:pt x="910368" y="570613"/>
                </a:lnTo>
                <a:lnTo>
                  <a:pt x="1033100" y="573875"/>
                </a:lnTo>
                <a:cubicBezTo>
                  <a:pt x="1212098" y="573875"/>
                  <a:pt x="1357136" y="554769"/>
                  <a:pt x="1357136" y="531226"/>
                </a:cubicBezTo>
                <a:cubicBezTo>
                  <a:pt x="1357136" y="507684"/>
                  <a:pt x="1502175" y="488577"/>
                  <a:pt x="1681172" y="488577"/>
                </a:cubicBezTo>
                <a:cubicBezTo>
                  <a:pt x="1860170" y="488577"/>
                  <a:pt x="2005208" y="507684"/>
                  <a:pt x="2005208" y="531226"/>
                </a:cubicBezTo>
                <a:lnTo>
                  <a:pt x="2005208" y="872420"/>
                </a:lnTo>
                <a:cubicBezTo>
                  <a:pt x="2005208" y="848878"/>
                  <a:pt x="1860170" y="829771"/>
                  <a:pt x="1681172" y="829771"/>
                </a:cubicBezTo>
                <a:cubicBezTo>
                  <a:pt x="1502175" y="829771"/>
                  <a:pt x="1357136" y="848878"/>
                  <a:pt x="1357136" y="872420"/>
                </a:cubicBezTo>
                <a:cubicBezTo>
                  <a:pt x="1357136" y="895962"/>
                  <a:pt x="1212098" y="915069"/>
                  <a:pt x="1033100" y="915069"/>
                </a:cubicBezTo>
                <a:cubicBezTo>
                  <a:pt x="943601" y="915069"/>
                  <a:pt x="862592" y="910292"/>
                  <a:pt x="803958" y="902573"/>
                </a:cubicBezTo>
                <a:lnTo>
                  <a:pt x="746848" y="891422"/>
                </a:lnTo>
                <a:lnTo>
                  <a:pt x="468105" y="891422"/>
                </a:lnTo>
                <a:cubicBezTo>
                  <a:pt x="247617" y="891422"/>
                  <a:pt x="57029" y="744892"/>
                  <a:pt x="10564" y="539652"/>
                </a:cubicBezTo>
                <a:cubicBezTo>
                  <a:pt x="-37279" y="328324"/>
                  <a:pt x="81042" y="114774"/>
                  <a:pt x="291237" y="33082"/>
                </a:cubicBezTo>
                <a:cubicBezTo>
                  <a:pt x="341029" y="13731"/>
                  <a:pt x="392680" y="3082"/>
                  <a:pt x="444132" y="579"/>
                </a:cubicBezTo>
                <a:close/>
              </a:path>
            </a:pathLst>
          </a:custGeom>
          <a:solidFill>
            <a:srgbClr val="00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endParaRPr lang="ko-KR" altLang="en-US" sz="1200" dirty="0" err="1">
              <a:latin typeface="+mj-ea"/>
              <a:ea typeface="+mj-ea"/>
            </a:endParaRPr>
          </a:p>
        </p:txBody>
      </p:sp>
      <p:sp>
        <p:nvSpPr>
          <p:cNvPr id="7" name="원형 6"/>
          <p:cNvSpPr/>
          <p:nvPr/>
        </p:nvSpPr>
        <p:spPr bwMode="auto">
          <a:xfrm>
            <a:off x="477838" y="358775"/>
            <a:ext cx="865187" cy="774700"/>
          </a:xfrm>
          <a:prstGeom prst="pie">
            <a:avLst>
              <a:gd name="adj1" fmla="val 13304979"/>
              <a:gd name="adj2" fmla="val 162000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endParaRPr lang="ko-KR" altLang="en-US" sz="1200" dirty="0" err="1">
              <a:latin typeface="+mj-ea"/>
              <a:ea typeface="+mj-ea"/>
            </a:endParaRPr>
          </a:p>
        </p:txBody>
      </p:sp>
      <p:sp>
        <p:nvSpPr>
          <p:cNvPr id="8" name="원형 7"/>
          <p:cNvSpPr/>
          <p:nvPr/>
        </p:nvSpPr>
        <p:spPr bwMode="auto">
          <a:xfrm rot="17015376">
            <a:off x="488950" y="377825"/>
            <a:ext cx="863600" cy="774700"/>
          </a:xfrm>
          <a:prstGeom prst="pie">
            <a:avLst>
              <a:gd name="adj1" fmla="val 13304979"/>
              <a:gd name="adj2" fmla="val 162000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endParaRPr lang="ko-KR" altLang="en-US" sz="1200" dirty="0" err="1">
              <a:latin typeface="+mj-ea"/>
              <a:ea typeface="+mj-ea"/>
            </a:endParaRPr>
          </a:p>
        </p:txBody>
      </p:sp>
      <p:sp>
        <p:nvSpPr>
          <p:cNvPr id="9" name="원형 8"/>
          <p:cNvSpPr/>
          <p:nvPr/>
        </p:nvSpPr>
        <p:spPr bwMode="auto">
          <a:xfrm rot="11680148">
            <a:off x="477838" y="358775"/>
            <a:ext cx="865187" cy="774700"/>
          </a:xfrm>
          <a:prstGeom prst="pie">
            <a:avLst>
              <a:gd name="adj1" fmla="val 13304979"/>
              <a:gd name="adj2" fmla="val 162000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endParaRPr lang="ko-KR" altLang="en-US" sz="1200" dirty="0" err="1">
              <a:latin typeface="+mj-ea"/>
              <a:ea typeface="+mj-ea"/>
            </a:endParaRPr>
          </a:p>
        </p:txBody>
      </p:sp>
      <p:sp>
        <p:nvSpPr>
          <p:cNvPr id="10" name="원형 9"/>
          <p:cNvSpPr/>
          <p:nvPr/>
        </p:nvSpPr>
        <p:spPr bwMode="auto">
          <a:xfrm rot="6319007">
            <a:off x="462757" y="383381"/>
            <a:ext cx="863600" cy="776287"/>
          </a:xfrm>
          <a:prstGeom prst="pie">
            <a:avLst>
              <a:gd name="adj1" fmla="val 13304979"/>
              <a:gd name="adj2" fmla="val 162000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endParaRPr lang="ko-KR" altLang="en-US" sz="1200" dirty="0" err="1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2297" y="1661404"/>
            <a:ext cx="8388350" cy="4856162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120650"/>
        </p:spPr>
        <p:txBody>
          <a:bodyPr wrap="none"/>
          <a:lstStyle/>
          <a:p>
            <a:pPr marL="342900" indent="-342900">
              <a:buFont typeface="+mj-lt"/>
              <a:buAutoNum type="arabicParenR" startAt="7"/>
              <a:defRPr/>
            </a:pPr>
            <a:r>
              <a:rPr lang="en-US" altLang="ko-KR" i="0" dirty="0"/>
              <a:t>RAID 6 : P+Q </a:t>
            </a:r>
            <a:r>
              <a:rPr lang="ko-KR" altLang="en-US" i="0" dirty="0"/>
              <a:t>추가</a:t>
            </a:r>
            <a:endParaRPr lang="en-US" altLang="ko-KR" i="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i="0" dirty="0"/>
          </a:p>
          <a:p>
            <a:pPr marL="285750" lvl="1" indent="-285750">
              <a:buFont typeface="Arial" panose="020B0604020202020204" pitchFamily="34" charset="0"/>
              <a:buChar char="•"/>
              <a:defRPr/>
            </a:pPr>
            <a:r>
              <a:rPr lang="ko-KR" altLang="en-US" i="0" dirty="0"/>
              <a:t>하나의 </a:t>
            </a:r>
            <a:r>
              <a:rPr lang="en-US" altLang="ko-KR" i="0" dirty="0"/>
              <a:t>Parity</a:t>
            </a:r>
            <a:r>
              <a:rPr lang="ko-KR" altLang="en-US" i="0" dirty="0"/>
              <a:t>를 두 개의 </a:t>
            </a:r>
            <a:r>
              <a:rPr lang="en-US" altLang="ko-KR" i="0" dirty="0"/>
              <a:t>Disk</a:t>
            </a:r>
            <a:r>
              <a:rPr lang="ko-KR" altLang="en-US" i="0" dirty="0"/>
              <a:t>에 </a:t>
            </a:r>
            <a:r>
              <a:rPr lang="en-US" altLang="ko-KR" i="0" dirty="0"/>
              <a:t>dual</a:t>
            </a:r>
            <a:r>
              <a:rPr lang="ko-KR" altLang="en-US" i="0" dirty="0"/>
              <a:t>로 분산 저장하는 방법</a:t>
            </a:r>
          </a:p>
          <a:p>
            <a:pPr marL="285750" lvl="1" indent="-285750">
              <a:buFont typeface="Arial" panose="020B0604020202020204" pitchFamily="34" charset="0"/>
              <a:buChar char="•"/>
              <a:defRPr/>
            </a:pPr>
            <a:r>
              <a:rPr lang="ko-KR" altLang="en-US" i="0" dirty="0"/>
              <a:t>두 개의 </a:t>
            </a:r>
            <a:r>
              <a:rPr lang="en-US" altLang="ko-KR" i="0" dirty="0"/>
              <a:t>drive</a:t>
            </a:r>
            <a:r>
              <a:rPr lang="ko-KR" altLang="en-US" i="0" dirty="0"/>
              <a:t>에 오류가 발생하여도 정상적으로 동작 가능</a:t>
            </a:r>
          </a:p>
          <a:p>
            <a:pPr marL="285750" lvl="1" indent="-285750">
              <a:buFont typeface="Arial" panose="020B0604020202020204" pitchFamily="34" charset="0"/>
              <a:buChar char="•"/>
              <a:defRPr/>
            </a:pPr>
            <a:r>
              <a:rPr lang="ko-KR" altLang="en-US" i="0" dirty="0"/>
              <a:t>두 개에 오류가 생겨도 정상 동작을 하기 때문에 </a:t>
            </a:r>
            <a:r>
              <a:rPr lang="en-US" altLang="ko-KR" i="0" dirty="0"/>
              <a:t>rebuild time</a:t>
            </a:r>
            <a:r>
              <a:rPr lang="ko-KR" altLang="en-US" i="0" dirty="0"/>
              <a:t>에 여유가 있음</a:t>
            </a:r>
            <a:r>
              <a:rPr lang="en-US" altLang="ko-KR" i="0" dirty="0"/>
              <a:t>.</a:t>
            </a:r>
          </a:p>
          <a:p>
            <a:pPr marL="285750" lvl="1" indent="-285750">
              <a:buFont typeface="Arial" panose="020B0604020202020204" pitchFamily="34" charset="0"/>
              <a:buChar char="•"/>
              <a:defRPr/>
            </a:pPr>
            <a:r>
              <a:rPr lang="ko-KR" altLang="en-US" i="0" dirty="0"/>
              <a:t>기록 속도는 </a:t>
            </a:r>
            <a:r>
              <a:rPr lang="en-US" altLang="ko-KR" i="0" dirty="0"/>
              <a:t>Parity</a:t>
            </a:r>
            <a:r>
              <a:rPr lang="ko-KR" altLang="en-US" i="0" dirty="0"/>
              <a:t>를 여러 번 갱신해야 하기 때문에 </a:t>
            </a:r>
            <a:r>
              <a:rPr lang="en-US" altLang="ko-KR" i="0" dirty="0"/>
              <a:t>RAID 5</a:t>
            </a:r>
            <a:r>
              <a:rPr lang="ko-KR" altLang="en-US" i="0" dirty="0"/>
              <a:t>보다 떨어짐</a:t>
            </a:r>
            <a:r>
              <a:rPr lang="en-US" altLang="ko-KR" i="0" dirty="0"/>
              <a:t>. </a:t>
            </a:r>
            <a:r>
              <a:rPr lang="ko-KR" altLang="en-US" i="0" dirty="0"/>
              <a:t>디스크를 재구성하는 동안 </a:t>
            </a:r>
            <a:endParaRPr lang="en-US" altLang="ko-KR" i="0" dirty="0"/>
          </a:p>
          <a:p>
            <a:pPr marL="0" lvl="1">
              <a:defRPr/>
            </a:pPr>
            <a:r>
              <a:rPr lang="en-US" altLang="ko-KR" i="0" dirty="0"/>
              <a:t>     </a:t>
            </a:r>
            <a:r>
              <a:rPr lang="ko-KR" altLang="en-US" i="0" dirty="0"/>
              <a:t>성능이 나빠질 수 있음</a:t>
            </a:r>
            <a:endParaRPr lang="en-US" altLang="ko-KR" i="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i="0" dirty="0">
                <a:latin typeface="+mj-ea"/>
                <a:ea typeface="+mj-ea"/>
              </a:rPr>
              <a:t>최소 드라이브 개수 </a:t>
            </a:r>
            <a:r>
              <a:rPr lang="en-US" altLang="ko-KR" i="0" dirty="0">
                <a:latin typeface="+mj-ea"/>
                <a:ea typeface="+mj-ea"/>
              </a:rPr>
              <a:t>: 3, </a:t>
            </a:r>
            <a:r>
              <a:rPr lang="ko-KR" altLang="en-US" i="0" dirty="0">
                <a:latin typeface="+mj-ea"/>
                <a:ea typeface="+mj-ea"/>
              </a:rPr>
              <a:t>최대 용량 </a:t>
            </a:r>
            <a:r>
              <a:rPr lang="en-US" altLang="ko-KR" i="0" dirty="0">
                <a:latin typeface="+mj-ea"/>
                <a:ea typeface="+mj-ea"/>
              </a:rPr>
              <a:t>: (</a:t>
            </a:r>
            <a:r>
              <a:rPr lang="ko-KR" altLang="en-US" i="0" dirty="0">
                <a:latin typeface="+mj-ea"/>
                <a:ea typeface="+mj-ea"/>
              </a:rPr>
              <a:t>디스크의 수 </a:t>
            </a:r>
            <a:r>
              <a:rPr lang="en-US" altLang="ko-KR" i="0" dirty="0">
                <a:latin typeface="+mj-ea"/>
                <a:ea typeface="+mj-ea"/>
              </a:rPr>
              <a:t>- 2) x </a:t>
            </a:r>
            <a:r>
              <a:rPr lang="ko-KR" altLang="en-US" i="0" dirty="0">
                <a:latin typeface="+mj-ea"/>
                <a:ea typeface="+mj-ea"/>
              </a:rPr>
              <a:t>디스크의 용량</a:t>
            </a:r>
            <a:endParaRPr lang="en-US" altLang="ko-KR" i="0" dirty="0">
              <a:latin typeface="+mj-ea"/>
              <a:ea typeface="+mj-ea"/>
            </a:endParaRPr>
          </a:p>
          <a:p>
            <a:pPr marL="0" lvl="1">
              <a:defRPr/>
            </a:pPr>
            <a:endParaRPr lang="en-US" altLang="ko-KR" i="0" dirty="0"/>
          </a:p>
          <a:p>
            <a:pPr marL="0" lvl="1">
              <a:defRPr/>
            </a:pPr>
            <a:endParaRPr lang="en-US" altLang="ko-KR" i="0" dirty="0"/>
          </a:p>
          <a:p>
            <a:pPr marL="0" lvl="1">
              <a:defRPr/>
            </a:pPr>
            <a:endParaRPr lang="en-US" altLang="ko-KR" i="0" dirty="0"/>
          </a:p>
          <a:p>
            <a:pPr marL="0" lvl="1">
              <a:defRPr/>
            </a:pPr>
            <a:r>
              <a:rPr lang="en-US" altLang="ko-KR" i="0" dirty="0"/>
              <a:t> </a:t>
            </a:r>
          </a:p>
          <a:p>
            <a:pPr marL="358775" lvl="1" indent="-358775">
              <a:buFont typeface="Arial" panose="020B0604020202020204" pitchFamily="34" charset="0"/>
              <a:buChar char="•"/>
              <a:defRPr/>
            </a:pPr>
            <a:endParaRPr lang="en-US" altLang="ko-KR" i="0" dirty="0"/>
          </a:p>
          <a:p>
            <a:pPr marL="358775" lvl="1" indent="-358775">
              <a:buFont typeface="Arial" panose="020B0604020202020204" pitchFamily="34" charset="0"/>
              <a:buChar char="•"/>
              <a:defRPr/>
            </a:pPr>
            <a:endParaRPr lang="en-US" altLang="ko-KR" i="0" dirty="0"/>
          </a:p>
          <a:p>
            <a:pPr marL="358775" lvl="1" indent="-358775">
              <a:buFont typeface="Arial" panose="020B0604020202020204" pitchFamily="34" charset="0"/>
              <a:buChar char="•"/>
              <a:defRPr/>
            </a:pPr>
            <a:endParaRPr lang="en-US" altLang="ko-KR" i="0" dirty="0"/>
          </a:p>
          <a:p>
            <a:pPr marL="358775" lvl="1" indent="-358775">
              <a:buFont typeface="Arial" panose="020B0604020202020204" pitchFamily="34" charset="0"/>
              <a:buChar char="•"/>
              <a:defRPr/>
            </a:pPr>
            <a:endParaRPr lang="en-US" altLang="ko-KR" i="0" dirty="0"/>
          </a:p>
          <a:p>
            <a:pPr marL="358775" lvl="1" indent="-358775">
              <a:buFont typeface="Arial" panose="020B0604020202020204" pitchFamily="34" charset="0"/>
              <a:buChar char="•"/>
              <a:defRPr/>
            </a:pPr>
            <a:endParaRPr lang="en-US" altLang="ko-KR" i="0" dirty="0"/>
          </a:p>
          <a:p>
            <a:pPr marL="0" lvl="1">
              <a:defRPr/>
            </a:pPr>
            <a:endParaRPr lang="en-US" altLang="ko-KR" i="0" dirty="0"/>
          </a:p>
          <a:p>
            <a:pPr marL="182563" indent="-182563">
              <a:defRPr/>
            </a:pPr>
            <a:r>
              <a:rPr lang="ko-KR" altLang="en-US" i="0" dirty="0"/>
              <a:t>             </a:t>
            </a:r>
            <a:endParaRPr lang="en-US" altLang="ko-KR" i="0" dirty="0"/>
          </a:p>
        </p:txBody>
      </p:sp>
      <p:pic>
        <p:nvPicPr>
          <p:cNvPr id="62476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575" y="3646488"/>
            <a:ext cx="6297613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/>
        </p:nvSpPr>
        <p:spPr bwMode="auto">
          <a:xfrm>
            <a:off x="331788" y="1323975"/>
            <a:ext cx="4748212" cy="34131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r>
              <a:rPr lang="en-US" altLang="ko-KR" i="0" dirty="0">
                <a:solidFill>
                  <a:schemeClr val="bg1"/>
                </a:solidFill>
                <a:latin typeface="+mj-ea"/>
                <a:ea typeface="+mj-ea"/>
              </a:rPr>
              <a:t>2.7.3 RAID (Cont.)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2478" name="Rectangle 1026"/>
          <p:cNvSpPr>
            <a:spLocks noChangeArrowheads="1"/>
          </p:cNvSpPr>
          <p:nvPr/>
        </p:nvSpPr>
        <p:spPr bwMode="auto">
          <a:xfrm>
            <a:off x="2598738" y="661988"/>
            <a:ext cx="4240212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i="0"/>
              <a:t> 2.7 RAID (Cont.)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1076769" y="6520259"/>
            <a:ext cx="6981914" cy="365125"/>
          </a:xfrm>
        </p:spPr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00192"/>
            <a:ext cx="1905000" cy="457200"/>
          </a:xfrm>
        </p:spPr>
        <p:txBody>
          <a:bodyPr/>
          <a:lstStyle/>
          <a:p>
            <a:pPr>
              <a:defRPr/>
            </a:pPr>
            <a:fld id="{C4A761FD-9884-4D2C-AEAF-6DB00F831E15}" type="slidenum">
              <a:rPr lang="en-US" altLang="ko-KR" smtClean="0"/>
              <a:pPr>
                <a:defRPr/>
              </a:pPr>
              <a:t>39</a:t>
            </a:fld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2987824" y="6126498"/>
            <a:ext cx="31854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i="0" dirty="0"/>
              <a:t>s</a:t>
            </a:r>
            <a:r>
              <a:rPr lang="en-US" altLang="ko-KR" sz="1100" i="0" dirty="0" smtClean="0"/>
              <a:t>ource</a:t>
            </a:r>
            <a:r>
              <a:rPr lang="ko-KR" altLang="en-US" sz="1100" i="0" dirty="0" smtClean="0"/>
              <a:t> </a:t>
            </a:r>
            <a:r>
              <a:rPr lang="en-US" altLang="ko-KR" sz="1100" i="0" dirty="0" smtClean="0"/>
              <a:t>: </a:t>
            </a:r>
            <a:r>
              <a:rPr lang="ko-KR" altLang="en-US" sz="1100" b="0" i="0" dirty="0" smtClean="0">
                <a:solidFill>
                  <a:srgbClr val="0000FF"/>
                </a:solidFill>
              </a:rPr>
              <a:t>https</a:t>
            </a:r>
            <a:r>
              <a:rPr lang="ko-KR" altLang="en-US" sz="1100" b="0" i="0" dirty="0">
                <a:solidFill>
                  <a:srgbClr val="0000FF"/>
                </a:solidFill>
              </a:rPr>
              <a:t>://slideplayer.com/slide/4368450/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그룹 55"/>
          <p:cNvGrpSpPr>
            <a:grpSpLocks/>
          </p:cNvGrpSpPr>
          <p:nvPr/>
        </p:nvGrpSpPr>
        <p:grpSpPr bwMode="auto">
          <a:xfrm>
            <a:off x="5130800" y="5281613"/>
            <a:ext cx="1614488" cy="955675"/>
            <a:chOff x="5147841" y="4555490"/>
            <a:chExt cx="1614871" cy="955726"/>
          </a:xfrm>
        </p:grpSpPr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5152987" y="4711116"/>
              <a:ext cx="1609725" cy="800100"/>
            </a:xfrm>
            <a:custGeom>
              <a:avLst/>
              <a:gdLst>
                <a:gd name="connsiteX0" fmla="*/ 798996 w 1609725"/>
                <a:gd name="connsiteY0" fmla="*/ 37103 h 800100"/>
                <a:gd name="connsiteX1" fmla="*/ 82061 w 1609725"/>
                <a:gd name="connsiteY1" fmla="*/ 390836 h 800100"/>
                <a:gd name="connsiteX2" fmla="*/ 798996 w 1609725"/>
                <a:gd name="connsiteY2" fmla="*/ 744569 h 800100"/>
                <a:gd name="connsiteX3" fmla="*/ 1515931 w 1609725"/>
                <a:gd name="connsiteY3" fmla="*/ 390836 h 800100"/>
                <a:gd name="connsiteX4" fmla="*/ 798996 w 1609725"/>
                <a:gd name="connsiteY4" fmla="*/ 37103 h 800100"/>
                <a:gd name="connsiteX5" fmla="*/ 0 w 1609725"/>
                <a:gd name="connsiteY5" fmla="*/ 0 h 800100"/>
                <a:gd name="connsiteX6" fmla="*/ 1609725 w 1609725"/>
                <a:gd name="connsiteY6" fmla="*/ 0 h 800100"/>
                <a:gd name="connsiteX7" fmla="*/ 1609725 w 1609725"/>
                <a:gd name="connsiteY7" fmla="*/ 800100 h 800100"/>
                <a:gd name="connsiteX8" fmla="*/ 0 w 1609725"/>
                <a:gd name="connsiteY8" fmla="*/ 80010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9725" h="800100">
                  <a:moveTo>
                    <a:pt x="798996" y="37103"/>
                  </a:moveTo>
                  <a:cubicBezTo>
                    <a:pt x="403044" y="37103"/>
                    <a:pt x="82061" y="195475"/>
                    <a:pt x="82061" y="390836"/>
                  </a:cubicBezTo>
                  <a:cubicBezTo>
                    <a:pt x="82061" y="586197"/>
                    <a:pt x="403044" y="744569"/>
                    <a:pt x="798996" y="744569"/>
                  </a:cubicBezTo>
                  <a:cubicBezTo>
                    <a:pt x="1194948" y="744569"/>
                    <a:pt x="1515931" y="586197"/>
                    <a:pt x="1515931" y="390836"/>
                  </a:cubicBezTo>
                  <a:cubicBezTo>
                    <a:pt x="1515931" y="195475"/>
                    <a:pt x="1194948" y="37103"/>
                    <a:pt x="798996" y="37103"/>
                  </a:cubicBezTo>
                  <a:close/>
                  <a:moveTo>
                    <a:pt x="0" y="0"/>
                  </a:moveTo>
                  <a:lnTo>
                    <a:pt x="1609725" y="0"/>
                  </a:lnTo>
                  <a:lnTo>
                    <a:pt x="1609725" y="800100"/>
                  </a:lnTo>
                  <a:lnTo>
                    <a:pt x="0" y="800100"/>
                  </a:lnTo>
                  <a:close/>
                </a:path>
              </a:pathLst>
            </a:custGeom>
          </p:spPr>
        </p:pic>
        <p:pic>
          <p:nvPicPr>
            <p:cNvPr id="58" name="그림 57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5147841" y="4555490"/>
              <a:ext cx="1609725" cy="800100"/>
            </a:xfrm>
            <a:custGeom>
              <a:avLst/>
              <a:gdLst>
                <a:gd name="connsiteX0" fmla="*/ 804862 w 1609725"/>
                <a:gd name="connsiteY0" fmla="*/ 39302 h 800100"/>
                <a:gd name="connsiteX1" fmla="*/ 87927 w 1609725"/>
                <a:gd name="connsiteY1" fmla="*/ 393035 h 800100"/>
                <a:gd name="connsiteX2" fmla="*/ 804862 w 1609725"/>
                <a:gd name="connsiteY2" fmla="*/ 746768 h 800100"/>
                <a:gd name="connsiteX3" fmla="*/ 1521797 w 1609725"/>
                <a:gd name="connsiteY3" fmla="*/ 393035 h 800100"/>
                <a:gd name="connsiteX4" fmla="*/ 804862 w 1609725"/>
                <a:gd name="connsiteY4" fmla="*/ 39302 h 800100"/>
                <a:gd name="connsiteX5" fmla="*/ 0 w 1609725"/>
                <a:gd name="connsiteY5" fmla="*/ 0 h 800100"/>
                <a:gd name="connsiteX6" fmla="*/ 1609725 w 1609725"/>
                <a:gd name="connsiteY6" fmla="*/ 0 h 800100"/>
                <a:gd name="connsiteX7" fmla="*/ 1609725 w 1609725"/>
                <a:gd name="connsiteY7" fmla="*/ 800100 h 800100"/>
                <a:gd name="connsiteX8" fmla="*/ 0 w 1609725"/>
                <a:gd name="connsiteY8" fmla="*/ 80010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9725" h="800100">
                  <a:moveTo>
                    <a:pt x="804862" y="39302"/>
                  </a:moveTo>
                  <a:cubicBezTo>
                    <a:pt x="408910" y="39302"/>
                    <a:pt x="87927" y="197674"/>
                    <a:pt x="87927" y="393035"/>
                  </a:cubicBezTo>
                  <a:cubicBezTo>
                    <a:pt x="87927" y="588396"/>
                    <a:pt x="408910" y="746768"/>
                    <a:pt x="804862" y="746768"/>
                  </a:cubicBezTo>
                  <a:cubicBezTo>
                    <a:pt x="1200814" y="746768"/>
                    <a:pt x="1521797" y="588396"/>
                    <a:pt x="1521797" y="393035"/>
                  </a:cubicBezTo>
                  <a:cubicBezTo>
                    <a:pt x="1521797" y="197674"/>
                    <a:pt x="1200814" y="39302"/>
                    <a:pt x="804862" y="39302"/>
                  </a:cubicBezTo>
                  <a:close/>
                  <a:moveTo>
                    <a:pt x="0" y="0"/>
                  </a:moveTo>
                  <a:lnTo>
                    <a:pt x="1609725" y="0"/>
                  </a:lnTo>
                  <a:lnTo>
                    <a:pt x="1609725" y="800100"/>
                  </a:lnTo>
                  <a:lnTo>
                    <a:pt x="0" y="800100"/>
                  </a:lnTo>
                  <a:close/>
                </a:path>
              </a:pathLst>
            </a:custGeom>
          </p:spPr>
        </p:pic>
      </p:grpSp>
      <p:grpSp>
        <p:nvGrpSpPr>
          <p:cNvPr id="18435" name="그룹 52"/>
          <p:cNvGrpSpPr>
            <a:grpSpLocks/>
          </p:cNvGrpSpPr>
          <p:nvPr/>
        </p:nvGrpSpPr>
        <p:grpSpPr bwMode="auto">
          <a:xfrm>
            <a:off x="5143500" y="4895850"/>
            <a:ext cx="1614488" cy="955675"/>
            <a:chOff x="5147841" y="4555490"/>
            <a:chExt cx="1614871" cy="955726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5152987" y="4711116"/>
              <a:ext cx="1609725" cy="800100"/>
            </a:xfrm>
            <a:custGeom>
              <a:avLst/>
              <a:gdLst>
                <a:gd name="connsiteX0" fmla="*/ 798996 w 1609725"/>
                <a:gd name="connsiteY0" fmla="*/ 37103 h 800100"/>
                <a:gd name="connsiteX1" fmla="*/ 82061 w 1609725"/>
                <a:gd name="connsiteY1" fmla="*/ 390836 h 800100"/>
                <a:gd name="connsiteX2" fmla="*/ 798996 w 1609725"/>
                <a:gd name="connsiteY2" fmla="*/ 744569 h 800100"/>
                <a:gd name="connsiteX3" fmla="*/ 1515931 w 1609725"/>
                <a:gd name="connsiteY3" fmla="*/ 390836 h 800100"/>
                <a:gd name="connsiteX4" fmla="*/ 798996 w 1609725"/>
                <a:gd name="connsiteY4" fmla="*/ 37103 h 800100"/>
                <a:gd name="connsiteX5" fmla="*/ 0 w 1609725"/>
                <a:gd name="connsiteY5" fmla="*/ 0 h 800100"/>
                <a:gd name="connsiteX6" fmla="*/ 1609725 w 1609725"/>
                <a:gd name="connsiteY6" fmla="*/ 0 h 800100"/>
                <a:gd name="connsiteX7" fmla="*/ 1609725 w 1609725"/>
                <a:gd name="connsiteY7" fmla="*/ 800100 h 800100"/>
                <a:gd name="connsiteX8" fmla="*/ 0 w 1609725"/>
                <a:gd name="connsiteY8" fmla="*/ 80010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9725" h="800100">
                  <a:moveTo>
                    <a:pt x="798996" y="37103"/>
                  </a:moveTo>
                  <a:cubicBezTo>
                    <a:pt x="403044" y="37103"/>
                    <a:pt x="82061" y="195475"/>
                    <a:pt x="82061" y="390836"/>
                  </a:cubicBezTo>
                  <a:cubicBezTo>
                    <a:pt x="82061" y="586197"/>
                    <a:pt x="403044" y="744569"/>
                    <a:pt x="798996" y="744569"/>
                  </a:cubicBezTo>
                  <a:cubicBezTo>
                    <a:pt x="1194948" y="744569"/>
                    <a:pt x="1515931" y="586197"/>
                    <a:pt x="1515931" y="390836"/>
                  </a:cubicBezTo>
                  <a:cubicBezTo>
                    <a:pt x="1515931" y="195475"/>
                    <a:pt x="1194948" y="37103"/>
                    <a:pt x="798996" y="37103"/>
                  </a:cubicBezTo>
                  <a:close/>
                  <a:moveTo>
                    <a:pt x="0" y="0"/>
                  </a:moveTo>
                  <a:lnTo>
                    <a:pt x="1609725" y="0"/>
                  </a:lnTo>
                  <a:lnTo>
                    <a:pt x="1609725" y="800100"/>
                  </a:lnTo>
                  <a:lnTo>
                    <a:pt x="0" y="800100"/>
                  </a:lnTo>
                  <a:close/>
                </a:path>
              </a:pathLst>
            </a:custGeom>
          </p:spPr>
        </p:pic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5147841" y="4555490"/>
              <a:ext cx="1609725" cy="800100"/>
            </a:xfrm>
            <a:custGeom>
              <a:avLst/>
              <a:gdLst>
                <a:gd name="connsiteX0" fmla="*/ 804862 w 1609725"/>
                <a:gd name="connsiteY0" fmla="*/ 39302 h 800100"/>
                <a:gd name="connsiteX1" fmla="*/ 87927 w 1609725"/>
                <a:gd name="connsiteY1" fmla="*/ 393035 h 800100"/>
                <a:gd name="connsiteX2" fmla="*/ 804862 w 1609725"/>
                <a:gd name="connsiteY2" fmla="*/ 746768 h 800100"/>
                <a:gd name="connsiteX3" fmla="*/ 1521797 w 1609725"/>
                <a:gd name="connsiteY3" fmla="*/ 393035 h 800100"/>
                <a:gd name="connsiteX4" fmla="*/ 804862 w 1609725"/>
                <a:gd name="connsiteY4" fmla="*/ 39302 h 800100"/>
                <a:gd name="connsiteX5" fmla="*/ 0 w 1609725"/>
                <a:gd name="connsiteY5" fmla="*/ 0 h 800100"/>
                <a:gd name="connsiteX6" fmla="*/ 1609725 w 1609725"/>
                <a:gd name="connsiteY6" fmla="*/ 0 h 800100"/>
                <a:gd name="connsiteX7" fmla="*/ 1609725 w 1609725"/>
                <a:gd name="connsiteY7" fmla="*/ 800100 h 800100"/>
                <a:gd name="connsiteX8" fmla="*/ 0 w 1609725"/>
                <a:gd name="connsiteY8" fmla="*/ 80010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9725" h="800100">
                  <a:moveTo>
                    <a:pt x="804862" y="39302"/>
                  </a:moveTo>
                  <a:cubicBezTo>
                    <a:pt x="408910" y="39302"/>
                    <a:pt x="87927" y="197674"/>
                    <a:pt x="87927" y="393035"/>
                  </a:cubicBezTo>
                  <a:cubicBezTo>
                    <a:pt x="87927" y="588396"/>
                    <a:pt x="408910" y="746768"/>
                    <a:pt x="804862" y="746768"/>
                  </a:cubicBezTo>
                  <a:cubicBezTo>
                    <a:pt x="1200814" y="746768"/>
                    <a:pt x="1521797" y="588396"/>
                    <a:pt x="1521797" y="393035"/>
                  </a:cubicBezTo>
                  <a:cubicBezTo>
                    <a:pt x="1521797" y="197674"/>
                    <a:pt x="1200814" y="39302"/>
                    <a:pt x="804862" y="39302"/>
                  </a:cubicBezTo>
                  <a:close/>
                  <a:moveTo>
                    <a:pt x="0" y="0"/>
                  </a:moveTo>
                  <a:lnTo>
                    <a:pt x="1609725" y="0"/>
                  </a:lnTo>
                  <a:lnTo>
                    <a:pt x="1609725" y="800100"/>
                  </a:lnTo>
                  <a:lnTo>
                    <a:pt x="0" y="800100"/>
                  </a:lnTo>
                  <a:close/>
                </a:path>
              </a:pathLst>
            </a:custGeom>
          </p:spPr>
        </p:pic>
      </p:grpSp>
      <p:sp>
        <p:nvSpPr>
          <p:cNvPr id="18437" name="Rectangle 1026"/>
          <p:cNvSpPr>
            <a:spLocks noChangeArrowheads="1"/>
          </p:cNvSpPr>
          <p:nvPr/>
        </p:nvSpPr>
        <p:spPr bwMode="auto">
          <a:xfrm>
            <a:off x="2687638" y="509588"/>
            <a:ext cx="3776662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i="0"/>
              <a:t> 2.2 </a:t>
            </a:r>
            <a:r>
              <a:rPr lang="ko-KR" altLang="en-US" sz="2400" i="0"/>
              <a:t>디스크 저장 장치</a:t>
            </a:r>
            <a:endParaRPr lang="en-US" altLang="ko-KR" sz="2400" i="0"/>
          </a:p>
        </p:txBody>
      </p:sp>
      <p:sp>
        <p:nvSpPr>
          <p:cNvPr id="5" name="Text Box 1027"/>
          <p:cNvSpPr txBox="1">
            <a:spLocks noChangeArrowheads="1"/>
          </p:cNvSpPr>
          <p:nvPr/>
        </p:nvSpPr>
        <p:spPr bwMode="auto">
          <a:xfrm>
            <a:off x="400050" y="1447800"/>
            <a:ext cx="8355013" cy="5005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+mj-lt"/>
              <a:buAutoNum type="arabicParenR"/>
              <a:defRPr/>
            </a:pPr>
            <a:r>
              <a:rPr lang="ko-KR" altLang="en-US" sz="1400" i="0" dirty="0" smtClean="0">
                <a:latin typeface="신명조"/>
              </a:rPr>
              <a:t>자기 디스크</a:t>
            </a:r>
            <a:r>
              <a:rPr lang="en-US" altLang="ko-KR" sz="1400" i="0" dirty="0" smtClean="0">
                <a:latin typeface="신명조"/>
              </a:rPr>
              <a:t>(Magnetic disk)</a:t>
            </a:r>
          </a:p>
          <a:p>
            <a:pPr marL="285750" indent="-285750" algn="just" eaLnBrk="1" hangingPunct="1">
              <a:lnSpc>
                <a:spcPct val="120000"/>
              </a:lnSpc>
              <a:spcBef>
                <a:spcPct val="0"/>
              </a:spcBef>
              <a:buFont typeface="Symbol" panose="05050102010706020507" pitchFamily="18" charset="2"/>
              <a:buChar char="·"/>
              <a:defRPr/>
            </a:pPr>
            <a:r>
              <a:rPr lang="en-US" altLang="ko-KR" sz="1400" i="0" dirty="0" smtClean="0">
                <a:latin typeface="신명조"/>
              </a:rPr>
              <a:t>DASD (Direct Access Storage Device : </a:t>
            </a:r>
            <a:r>
              <a:rPr lang="ko-KR" altLang="en-US" sz="1400" i="0" dirty="0" smtClean="0">
                <a:latin typeface="신명조"/>
              </a:rPr>
              <a:t>직접 접근</a:t>
            </a:r>
            <a:r>
              <a:rPr lang="en-US" altLang="ko-KR" sz="1400" i="0" dirty="0" smtClean="0">
                <a:latin typeface="신명조"/>
              </a:rPr>
              <a:t> </a:t>
            </a:r>
            <a:r>
              <a:rPr lang="ko-KR" altLang="en-US" sz="1400" i="0" dirty="0" smtClean="0">
                <a:latin typeface="신명조"/>
              </a:rPr>
              <a:t>저장 장치</a:t>
            </a:r>
            <a:r>
              <a:rPr lang="en-US" altLang="ko-KR" sz="1400" i="0" dirty="0" smtClean="0">
                <a:latin typeface="신명조"/>
              </a:rPr>
              <a:t>)</a:t>
            </a:r>
          </a:p>
          <a:p>
            <a:pPr marL="285750" indent="-285750" algn="just" eaLnBrk="1" hangingPunct="1">
              <a:lnSpc>
                <a:spcPct val="120000"/>
              </a:lnSpc>
              <a:spcBef>
                <a:spcPct val="0"/>
              </a:spcBef>
              <a:buFont typeface="Symbol" panose="05050102010706020507" pitchFamily="18" charset="2"/>
              <a:buChar char="·"/>
              <a:defRPr/>
            </a:pPr>
            <a:r>
              <a:rPr lang="en-US" altLang="ko-KR" sz="1400" i="0" dirty="0" smtClean="0">
                <a:latin typeface="신명조"/>
              </a:rPr>
              <a:t>1955</a:t>
            </a:r>
            <a:r>
              <a:rPr lang="ko-KR" altLang="en-US" sz="1400" i="0" dirty="0" smtClean="0">
                <a:latin typeface="신명조"/>
              </a:rPr>
              <a:t>년 </a:t>
            </a:r>
            <a:r>
              <a:rPr lang="en-US" altLang="ko-KR" sz="1400" i="0" dirty="0" smtClean="0">
                <a:latin typeface="신명조"/>
              </a:rPr>
              <a:t>IBM </a:t>
            </a:r>
            <a:r>
              <a:rPr lang="ko-KR" altLang="en-US" sz="1400" i="0" dirty="0" smtClean="0">
                <a:latin typeface="신명조"/>
              </a:rPr>
              <a:t>사에서 개발</a:t>
            </a:r>
            <a:endParaRPr lang="en-US" altLang="ko-KR" sz="1400" i="0" dirty="0" smtClean="0">
              <a:latin typeface="신명조"/>
            </a:endParaRPr>
          </a:p>
          <a:p>
            <a:pPr marL="285750" indent="-285750" algn="just" eaLnBrk="1" hangingPunct="1">
              <a:lnSpc>
                <a:spcPct val="120000"/>
              </a:lnSpc>
              <a:spcBef>
                <a:spcPct val="0"/>
              </a:spcBef>
              <a:buFont typeface="Symbol" panose="05050102010706020507" pitchFamily="18" charset="2"/>
              <a:buChar char="·"/>
              <a:defRPr/>
            </a:pPr>
            <a:r>
              <a:rPr lang="ko-KR" altLang="en-US" sz="1400" i="0" dirty="0" smtClean="0">
                <a:latin typeface="신명조"/>
              </a:rPr>
              <a:t>단단한 금속이나 유리로 만들어진 디스크 원판에 자기 기록 물질로 코팅</a:t>
            </a:r>
            <a:endParaRPr lang="en-US" altLang="ko-KR" sz="1400" i="0" dirty="0" smtClean="0">
              <a:latin typeface="신명조"/>
            </a:endParaRPr>
          </a:p>
          <a:p>
            <a:pPr marL="285750" indent="-285750" algn="just" eaLnBrk="1" hangingPunct="1">
              <a:lnSpc>
                <a:spcPct val="120000"/>
              </a:lnSpc>
              <a:spcBef>
                <a:spcPct val="0"/>
              </a:spcBef>
              <a:buFont typeface="Symbol" panose="05050102010706020507" pitchFamily="18" charset="2"/>
              <a:buChar char="·"/>
              <a:defRPr/>
            </a:pPr>
            <a:endParaRPr lang="en-US" altLang="ko-KR" sz="1400" i="0" dirty="0" smtClean="0">
              <a:latin typeface="신명조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+mj-lt"/>
              <a:buAutoNum type="arabicParenR" startAt="2"/>
              <a:defRPr/>
            </a:pPr>
            <a:r>
              <a:rPr lang="ko-KR" altLang="en-US" sz="1400" i="0" dirty="0" smtClean="0">
                <a:latin typeface="신명조"/>
              </a:rPr>
              <a:t>물리적 특성</a:t>
            </a:r>
            <a:endParaRPr lang="en-US" altLang="ko-KR" sz="1400" i="0" dirty="0">
              <a:latin typeface="신명조"/>
            </a:endParaRPr>
          </a:p>
          <a:p>
            <a:pPr marL="285750" indent="-285750" algn="just" eaLnBrk="1" hangingPunct="1">
              <a:lnSpc>
                <a:spcPct val="120000"/>
              </a:lnSpc>
              <a:spcBef>
                <a:spcPct val="0"/>
              </a:spcBef>
              <a:buFont typeface="Symbol" panose="05050102010706020507" pitchFamily="18" charset="2"/>
              <a:buChar char="·"/>
              <a:defRPr/>
            </a:pPr>
            <a:r>
              <a:rPr lang="ko-KR" altLang="en-US" sz="1400" i="0" dirty="0" smtClean="0">
                <a:latin typeface="신명조"/>
              </a:rPr>
              <a:t>하나 이상의 원판</a:t>
            </a:r>
            <a:r>
              <a:rPr lang="en-US" altLang="ko-KR" sz="1400" i="0" dirty="0" smtClean="0">
                <a:latin typeface="신명조"/>
              </a:rPr>
              <a:t>(platter)</a:t>
            </a:r>
            <a:r>
              <a:rPr lang="ko-KR" altLang="en-US" sz="1400" i="0" dirty="0" smtClean="0">
                <a:latin typeface="신명조"/>
              </a:rPr>
              <a:t>들로 구성된 디스크 팩</a:t>
            </a:r>
            <a:r>
              <a:rPr lang="en-US" altLang="ko-KR" sz="1400" i="0" dirty="0" smtClean="0">
                <a:latin typeface="신명조"/>
              </a:rPr>
              <a:t>(disk pack)</a:t>
            </a:r>
            <a:r>
              <a:rPr lang="ko-KR" altLang="en-US" sz="1400" i="0" dirty="0" smtClean="0">
                <a:latin typeface="신명조"/>
              </a:rPr>
              <a:t>의</a:t>
            </a:r>
            <a:r>
              <a:rPr lang="en-US" altLang="ko-KR" sz="1400" i="0" dirty="0" smtClean="0">
                <a:latin typeface="신명조"/>
              </a:rPr>
              <a:t> </a:t>
            </a:r>
            <a:r>
              <a:rPr lang="ko-KR" altLang="en-US" sz="1400" i="0" dirty="0" smtClean="0">
                <a:latin typeface="신명조"/>
              </a:rPr>
              <a:t>원판의 양면은 자기 물질로 코팅</a:t>
            </a:r>
            <a:endParaRPr lang="en-US" altLang="ko-KR" sz="1400" i="0" dirty="0" smtClean="0">
              <a:latin typeface="신명조"/>
            </a:endParaRPr>
          </a:p>
          <a:p>
            <a:pPr marL="285750" indent="-285750" algn="just" eaLnBrk="1" hangingPunct="1">
              <a:lnSpc>
                <a:spcPct val="120000"/>
              </a:lnSpc>
              <a:spcBef>
                <a:spcPct val="0"/>
              </a:spcBef>
              <a:buFont typeface="Symbol" panose="05050102010706020507" pitchFamily="18" charset="2"/>
              <a:buChar char="·"/>
              <a:defRPr/>
            </a:pPr>
            <a:r>
              <a:rPr lang="ko-KR" altLang="en-US" sz="1400" i="0" dirty="0" err="1" smtClean="0">
                <a:latin typeface="신명조"/>
              </a:rPr>
              <a:t>자화</a:t>
            </a:r>
            <a:r>
              <a:rPr lang="ko-KR" altLang="en-US" sz="1400" i="0" dirty="0" smtClean="0">
                <a:latin typeface="신명조"/>
              </a:rPr>
              <a:t> 방향에 의해 </a:t>
            </a:r>
            <a:r>
              <a:rPr lang="en-US" altLang="ko-KR" sz="1400" i="0" dirty="0" smtClean="0">
                <a:latin typeface="신명조"/>
              </a:rPr>
              <a:t>0, 1</a:t>
            </a:r>
            <a:r>
              <a:rPr lang="ko-KR" altLang="en-US" sz="1400" i="0" dirty="0" smtClean="0">
                <a:latin typeface="신명조"/>
              </a:rPr>
              <a:t>이 구분됨 </a:t>
            </a:r>
            <a:r>
              <a:rPr lang="en-US" altLang="ko-KR" sz="1400" i="0" dirty="0" smtClean="0">
                <a:latin typeface="신명조"/>
              </a:rPr>
              <a:t>(</a:t>
            </a:r>
            <a:r>
              <a:rPr lang="ko-KR" altLang="en-US" sz="1400" i="0" dirty="0" smtClean="0">
                <a:latin typeface="신명조"/>
              </a:rPr>
              <a:t>예 </a:t>
            </a:r>
            <a:r>
              <a:rPr lang="en-US" altLang="ko-KR" sz="1400" i="0" dirty="0" smtClean="0">
                <a:latin typeface="신명조"/>
              </a:rPr>
              <a:t>: </a:t>
            </a:r>
            <a:r>
              <a:rPr lang="ko-KR" altLang="en-US" sz="1400" i="0" dirty="0" err="1" smtClean="0">
                <a:latin typeface="신명조"/>
              </a:rPr>
              <a:t>자화</a:t>
            </a:r>
            <a:r>
              <a:rPr lang="ko-KR" altLang="en-US" sz="1400" i="0" dirty="0" smtClean="0">
                <a:latin typeface="신명조"/>
              </a:rPr>
              <a:t> 방향 </a:t>
            </a:r>
            <a:r>
              <a:rPr lang="en-US" altLang="ko-KR" sz="1400" i="0" dirty="0" smtClean="0">
                <a:latin typeface="신명조"/>
              </a:rPr>
              <a:t>‘</a:t>
            </a:r>
            <a:r>
              <a:rPr lang="ko-KR" altLang="en-US" sz="1400" i="0" dirty="0" smtClean="0">
                <a:latin typeface="신명조"/>
              </a:rPr>
              <a:t>→</a:t>
            </a:r>
            <a:r>
              <a:rPr lang="en-US" altLang="ko-KR" sz="1400" i="0" dirty="0" smtClean="0">
                <a:latin typeface="신명조"/>
              </a:rPr>
              <a:t>’ </a:t>
            </a:r>
            <a:r>
              <a:rPr lang="ko-KR" altLang="en-US" sz="1400" i="0" dirty="0" smtClean="0">
                <a:latin typeface="신명조"/>
              </a:rPr>
              <a:t>이면</a:t>
            </a:r>
            <a:r>
              <a:rPr lang="en-US" altLang="ko-KR" sz="1400" i="0" dirty="0" smtClean="0">
                <a:latin typeface="신명조"/>
              </a:rPr>
              <a:t> 0, </a:t>
            </a:r>
            <a:r>
              <a:rPr lang="ko-KR" altLang="en-US" sz="1400" i="0" dirty="0" err="1" smtClean="0">
                <a:latin typeface="신명조"/>
              </a:rPr>
              <a:t>자화</a:t>
            </a:r>
            <a:r>
              <a:rPr lang="ko-KR" altLang="en-US" sz="1400" i="0" dirty="0" smtClean="0">
                <a:latin typeface="신명조"/>
              </a:rPr>
              <a:t> 방향 </a:t>
            </a:r>
            <a:r>
              <a:rPr lang="en-US" altLang="ko-KR" sz="1400" i="0" dirty="0" smtClean="0">
                <a:latin typeface="신명조"/>
              </a:rPr>
              <a:t>‘←’ </a:t>
            </a:r>
            <a:r>
              <a:rPr lang="ko-KR" altLang="en-US" sz="1400" i="0" dirty="0" smtClean="0">
                <a:latin typeface="신명조"/>
              </a:rPr>
              <a:t>이면 </a:t>
            </a:r>
            <a:r>
              <a:rPr lang="en-US" altLang="ko-KR" sz="1400" i="0" dirty="0" smtClean="0">
                <a:latin typeface="신명조"/>
              </a:rPr>
              <a:t>1)</a:t>
            </a:r>
          </a:p>
          <a:p>
            <a:pPr marL="285750" indent="-285750" algn="just" eaLnBrk="1" hangingPunct="1">
              <a:lnSpc>
                <a:spcPct val="120000"/>
              </a:lnSpc>
              <a:spcBef>
                <a:spcPct val="0"/>
              </a:spcBef>
              <a:buFont typeface="Symbol" panose="05050102010706020507" pitchFamily="18" charset="2"/>
              <a:buChar char="·"/>
              <a:defRPr/>
            </a:pPr>
            <a:r>
              <a:rPr lang="ko-KR" altLang="en-US" sz="1400" i="0" dirty="0" smtClean="0">
                <a:latin typeface="신명조"/>
              </a:rPr>
              <a:t>실린더</a:t>
            </a:r>
            <a:r>
              <a:rPr lang="en-US" altLang="ko-KR" sz="1400" i="0" dirty="0" smtClean="0">
                <a:latin typeface="신명조"/>
              </a:rPr>
              <a:t>(Cylinder), </a:t>
            </a:r>
            <a:r>
              <a:rPr lang="ko-KR" altLang="en-US" sz="1400" i="0" dirty="0" smtClean="0">
                <a:latin typeface="신명조"/>
              </a:rPr>
              <a:t>트랙</a:t>
            </a:r>
            <a:r>
              <a:rPr lang="en-US" altLang="ko-KR" sz="1400" i="0" dirty="0" smtClean="0">
                <a:latin typeface="신명조"/>
              </a:rPr>
              <a:t>(Track), </a:t>
            </a:r>
            <a:r>
              <a:rPr lang="ko-KR" altLang="en-US" sz="1400" i="0" dirty="0" smtClean="0">
                <a:latin typeface="신명조"/>
              </a:rPr>
              <a:t>섹터</a:t>
            </a:r>
            <a:r>
              <a:rPr lang="en-US" altLang="ko-KR" sz="1400" i="0" dirty="0" smtClean="0">
                <a:latin typeface="신명조"/>
              </a:rPr>
              <a:t>(Sector)</a:t>
            </a:r>
          </a:p>
          <a:p>
            <a:pPr marL="285750" indent="-285750" algn="just" eaLnBrk="1" hangingPunct="1">
              <a:lnSpc>
                <a:spcPct val="120000"/>
              </a:lnSpc>
              <a:spcBef>
                <a:spcPct val="0"/>
              </a:spcBef>
              <a:buFont typeface="Symbol" panose="05050102010706020507" pitchFamily="18" charset="2"/>
              <a:buChar char="·"/>
              <a:defRPr/>
            </a:pPr>
            <a:r>
              <a:rPr lang="ko-KR" altLang="en-US" sz="1400" i="0" dirty="0" smtClean="0">
                <a:latin typeface="신명조"/>
              </a:rPr>
              <a:t>디스크 팩 구조</a:t>
            </a:r>
            <a:endParaRPr lang="en-US" altLang="ko-KR" sz="1400" i="0" dirty="0" smtClean="0">
              <a:latin typeface="신명조"/>
            </a:endParaRPr>
          </a:p>
          <a:p>
            <a:pPr marL="285750" indent="-285750" algn="just" eaLnBrk="1" hangingPunct="1">
              <a:lnSpc>
                <a:spcPct val="120000"/>
              </a:lnSpc>
              <a:spcBef>
                <a:spcPct val="0"/>
              </a:spcBef>
              <a:buFont typeface="Symbol" panose="05050102010706020507" pitchFamily="18" charset="2"/>
              <a:buChar char="·"/>
              <a:defRPr/>
            </a:pPr>
            <a:endParaRPr lang="en-US" altLang="ko-KR" sz="1400" i="0" dirty="0" smtClean="0">
              <a:latin typeface="신명조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+mj-lt"/>
              <a:buAutoNum type="arabicParenR" startAt="5"/>
              <a:defRPr/>
            </a:pPr>
            <a:endParaRPr lang="en-US" altLang="ko-KR" sz="1400" i="0" dirty="0">
              <a:latin typeface="신명조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+mj-lt"/>
              <a:buAutoNum type="arabicParenR" startAt="5"/>
              <a:defRPr/>
            </a:pPr>
            <a:endParaRPr lang="en-US" altLang="ko-KR" sz="1400" i="0" dirty="0" smtClean="0">
              <a:latin typeface="신명조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+mj-lt"/>
              <a:buAutoNum type="arabicParenR" startAt="5"/>
              <a:defRPr/>
            </a:pPr>
            <a:endParaRPr lang="en-US" altLang="ko-KR" sz="1400" i="0" dirty="0" smtClean="0">
              <a:latin typeface="신명조"/>
            </a:endParaRPr>
          </a:p>
        </p:txBody>
      </p:sp>
      <p:pic>
        <p:nvPicPr>
          <p:cNvPr id="18439" name="Picture 2" descr="http://forensic-proof.com/wp-content/uploads/1/cfile25.uf.1168F6284B6BCC484D0376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164013"/>
            <a:ext cx="3163888" cy="269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2" name="그룹 41"/>
          <p:cNvGrpSpPr/>
          <p:nvPr/>
        </p:nvGrpSpPr>
        <p:grpSpPr>
          <a:xfrm>
            <a:off x="683568" y="345152"/>
            <a:ext cx="1593188" cy="786072"/>
            <a:chOff x="5292080" y="4509120"/>
            <a:chExt cx="1593188" cy="786072"/>
          </a:xfrm>
          <a:solidFill>
            <a:srgbClr val="009900"/>
          </a:solidFill>
        </p:grpSpPr>
        <p:sp>
          <p:nvSpPr>
            <p:cNvPr id="16" name="타원 15"/>
            <p:cNvSpPr/>
            <p:nvPr/>
          </p:nvSpPr>
          <p:spPr bwMode="auto">
            <a:xfrm>
              <a:off x="5292080" y="4509120"/>
              <a:ext cx="1593188" cy="786072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0"/>
            <a:lstStyle/>
            <a:p>
              <a:pPr algn="just" eaLnBrk="1" latinLnBrk="1" hangingPunct="1">
                <a:lnSpc>
                  <a:spcPct val="150000"/>
                </a:lnSpc>
                <a:defRPr/>
              </a:pPr>
              <a:endParaRPr lang="ko-KR" altLang="en-US" sz="1200" dirty="0" err="1">
                <a:solidFill>
                  <a:srgbClr val="009900"/>
                </a:solidFill>
                <a:latin typeface="+mj-ea"/>
                <a:ea typeface="+mj-ea"/>
              </a:endParaRPr>
            </a:p>
          </p:txBody>
        </p:sp>
        <p:cxnSp>
          <p:nvCxnSpPr>
            <p:cNvPr id="19" name="직선 연결선 18"/>
            <p:cNvCxnSpPr>
              <a:stCxn id="16" idx="0"/>
              <a:endCxn id="16" idx="4"/>
            </p:cNvCxnSpPr>
            <p:nvPr/>
          </p:nvCxnSpPr>
          <p:spPr bwMode="auto">
            <a:xfrm>
              <a:off x="6088674" y="4509120"/>
              <a:ext cx="0" cy="786072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직선 연결선 20"/>
            <p:cNvCxnSpPr>
              <a:stCxn id="16" idx="1"/>
              <a:endCxn id="16" idx="5"/>
            </p:cNvCxnSpPr>
            <p:nvPr/>
          </p:nvCxnSpPr>
          <p:spPr bwMode="auto">
            <a:xfrm>
              <a:off x="5525397" y="4624238"/>
              <a:ext cx="1126554" cy="5558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직선 연결선 22"/>
            <p:cNvCxnSpPr>
              <a:stCxn id="16" idx="2"/>
            </p:cNvCxnSpPr>
            <p:nvPr/>
          </p:nvCxnSpPr>
          <p:spPr bwMode="auto">
            <a:xfrm>
              <a:off x="5292080" y="4902156"/>
              <a:ext cx="159318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직선 연결선 24"/>
            <p:cNvCxnSpPr>
              <a:stCxn id="16" idx="3"/>
              <a:endCxn id="16" idx="7"/>
            </p:cNvCxnSpPr>
            <p:nvPr/>
          </p:nvCxnSpPr>
          <p:spPr bwMode="auto">
            <a:xfrm flipV="1">
              <a:off x="5525397" y="4624238"/>
              <a:ext cx="1126554" cy="5558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직선 연결선 26"/>
            <p:cNvCxnSpPr/>
            <p:nvPr/>
          </p:nvCxnSpPr>
          <p:spPr bwMode="auto">
            <a:xfrm flipH="1">
              <a:off x="5796137" y="4547024"/>
              <a:ext cx="582946" cy="718047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직선 연결선 28"/>
            <p:cNvCxnSpPr/>
            <p:nvPr/>
          </p:nvCxnSpPr>
          <p:spPr bwMode="auto">
            <a:xfrm>
              <a:off x="5792096" y="4547024"/>
              <a:ext cx="576064" cy="7200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직선 연결선 33"/>
            <p:cNvCxnSpPr/>
            <p:nvPr/>
          </p:nvCxnSpPr>
          <p:spPr bwMode="auto">
            <a:xfrm>
              <a:off x="5368994" y="4742236"/>
              <a:ext cx="1443800" cy="294871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직선 연결선 40"/>
            <p:cNvCxnSpPr/>
            <p:nvPr/>
          </p:nvCxnSpPr>
          <p:spPr bwMode="auto">
            <a:xfrm flipV="1">
              <a:off x="5368994" y="4759328"/>
              <a:ext cx="1443800" cy="294871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8441" name="그룹 47"/>
          <p:cNvGrpSpPr>
            <a:grpSpLocks/>
          </p:cNvGrpSpPr>
          <p:nvPr/>
        </p:nvGrpSpPr>
        <p:grpSpPr bwMode="auto">
          <a:xfrm>
            <a:off x="5148263" y="4556125"/>
            <a:ext cx="1614487" cy="955675"/>
            <a:chOff x="5147841" y="4555490"/>
            <a:chExt cx="1614871" cy="955726"/>
          </a:xfrm>
        </p:grpSpPr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5152987" y="4711116"/>
              <a:ext cx="1609725" cy="800100"/>
            </a:xfrm>
            <a:custGeom>
              <a:avLst/>
              <a:gdLst>
                <a:gd name="connsiteX0" fmla="*/ 798996 w 1609725"/>
                <a:gd name="connsiteY0" fmla="*/ 37103 h 800100"/>
                <a:gd name="connsiteX1" fmla="*/ 82061 w 1609725"/>
                <a:gd name="connsiteY1" fmla="*/ 390836 h 800100"/>
                <a:gd name="connsiteX2" fmla="*/ 798996 w 1609725"/>
                <a:gd name="connsiteY2" fmla="*/ 744569 h 800100"/>
                <a:gd name="connsiteX3" fmla="*/ 1515931 w 1609725"/>
                <a:gd name="connsiteY3" fmla="*/ 390836 h 800100"/>
                <a:gd name="connsiteX4" fmla="*/ 798996 w 1609725"/>
                <a:gd name="connsiteY4" fmla="*/ 37103 h 800100"/>
                <a:gd name="connsiteX5" fmla="*/ 0 w 1609725"/>
                <a:gd name="connsiteY5" fmla="*/ 0 h 800100"/>
                <a:gd name="connsiteX6" fmla="*/ 1609725 w 1609725"/>
                <a:gd name="connsiteY6" fmla="*/ 0 h 800100"/>
                <a:gd name="connsiteX7" fmla="*/ 1609725 w 1609725"/>
                <a:gd name="connsiteY7" fmla="*/ 800100 h 800100"/>
                <a:gd name="connsiteX8" fmla="*/ 0 w 1609725"/>
                <a:gd name="connsiteY8" fmla="*/ 80010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9725" h="800100">
                  <a:moveTo>
                    <a:pt x="798996" y="37103"/>
                  </a:moveTo>
                  <a:cubicBezTo>
                    <a:pt x="403044" y="37103"/>
                    <a:pt x="82061" y="195475"/>
                    <a:pt x="82061" y="390836"/>
                  </a:cubicBezTo>
                  <a:cubicBezTo>
                    <a:pt x="82061" y="586197"/>
                    <a:pt x="403044" y="744569"/>
                    <a:pt x="798996" y="744569"/>
                  </a:cubicBezTo>
                  <a:cubicBezTo>
                    <a:pt x="1194948" y="744569"/>
                    <a:pt x="1515931" y="586197"/>
                    <a:pt x="1515931" y="390836"/>
                  </a:cubicBezTo>
                  <a:cubicBezTo>
                    <a:pt x="1515931" y="195475"/>
                    <a:pt x="1194948" y="37103"/>
                    <a:pt x="798996" y="37103"/>
                  </a:cubicBezTo>
                  <a:close/>
                  <a:moveTo>
                    <a:pt x="0" y="0"/>
                  </a:moveTo>
                  <a:lnTo>
                    <a:pt x="1609725" y="0"/>
                  </a:lnTo>
                  <a:lnTo>
                    <a:pt x="1609725" y="800100"/>
                  </a:lnTo>
                  <a:lnTo>
                    <a:pt x="0" y="800100"/>
                  </a:lnTo>
                  <a:close/>
                </a:path>
              </a:pathLst>
            </a:custGeom>
          </p:spPr>
        </p:pic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5147841" y="4555490"/>
              <a:ext cx="1609725" cy="800100"/>
            </a:xfrm>
            <a:custGeom>
              <a:avLst/>
              <a:gdLst>
                <a:gd name="connsiteX0" fmla="*/ 804862 w 1609725"/>
                <a:gd name="connsiteY0" fmla="*/ 39302 h 800100"/>
                <a:gd name="connsiteX1" fmla="*/ 87927 w 1609725"/>
                <a:gd name="connsiteY1" fmla="*/ 393035 h 800100"/>
                <a:gd name="connsiteX2" fmla="*/ 804862 w 1609725"/>
                <a:gd name="connsiteY2" fmla="*/ 746768 h 800100"/>
                <a:gd name="connsiteX3" fmla="*/ 1521797 w 1609725"/>
                <a:gd name="connsiteY3" fmla="*/ 393035 h 800100"/>
                <a:gd name="connsiteX4" fmla="*/ 804862 w 1609725"/>
                <a:gd name="connsiteY4" fmla="*/ 39302 h 800100"/>
                <a:gd name="connsiteX5" fmla="*/ 0 w 1609725"/>
                <a:gd name="connsiteY5" fmla="*/ 0 h 800100"/>
                <a:gd name="connsiteX6" fmla="*/ 1609725 w 1609725"/>
                <a:gd name="connsiteY6" fmla="*/ 0 h 800100"/>
                <a:gd name="connsiteX7" fmla="*/ 1609725 w 1609725"/>
                <a:gd name="connsiteY7" fmla="*/ 800100 h 800100"/>
                <a:gd name="connsiteX8" fmla="*/ 0 w 1609725"/>
                <a:gd name="connsiteY8" fmla="*/ 80010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9725" h="800100">
                  <a:moveTo>
                    <a:pt x="804862" y="39302"/>
                  </a:moveTo>
                  <a:cubicBezTo>
                    <a:pt x="408910" y="39302"/>
                    <a:pt x="87927" y="197674"/>
                    <a:pt x="87927" y="393035"/>
                  </a:cubicBezTo>
                  <a:cubicBezTo>
                    <a:pt x="87927" y="588396"/>
                    <a:pt x="408910" y="746768"/>
                    <a:pt x="804862" y="746768"/>
                  </a:cubicBezTo>
                  <a:cubicBezTo>
                    <a:pt x="1200814" y="746768"/>
                    <a:pt x="1521797" y="588396"/>
                    <a:pt x="1521797" y="393035"/>
                  </a:cubicBezTo>
                  <a:cubicBezTo>
                    <a:pt x="1521797" y="197674"/>
                    <a:pt x="1200814" y="39302"/>
                    <a:pt x="804862" y="39302"/>
                  </a:cubicBezTo>
                  <a:close/>
                  <a:moveTo>
                    <a:pt x="0" y="0"/>
                  </a:moveTo>
                  <a:lnTo>
                    <a:pt x="1609725" y="0"/>
                  </a:lnTo>
                  <a:lnTo>
                    <a:pt x="1609725" y="800100"/>
                  </a:lnTo>
                  <a:lnTo>
                    <a:pt x="0" y="800100"/>
                  </a:lnTo>
                  <a:close/>
                </a:path>
              </a:pathLst>
            </a:custGeom>
          </p:spPr>
        </p:pic>
      </p:grpSp>
      <p:cxnSp>
        <p:nvCxnSpPr>
          <p:cNvPr id="18442" name="직선 화살표 연결선 58"/>
          <p:cNvCxnSpPr>
            <a:cxnSpLocks noChangeShapeType="1"/>
          </p:cNvCxnSpPr>
          <p:nvPr/>
        </p:nvCxnSpPr>
        <p:spPr bwMode="auto">
          <a:xfrm flipV="1">
            <a:off x="3276600" y="4797425"/>
            <a:ext cx="1943100" cy="314325"/>
          </a:xfrm>
          <a:prstGeom prst="straightConnector1">
            <a:avLst/>
          </a:prstGeom>
          <a:noFill/>
          <a:ln w="19050" algn="ctr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3" name="직선 화살표 연결선 60"/>
          <p:cNvCxnSpPr>
            <a:cxnSpLocks noChangeShapeType="1"/>
          </p:cNvCxnSpPr>
          <p:nvPr/>
        </p:nvCxnSpPr>
        <p:spPr bwMode="auto">
          <a:xfrm flipV="1">
            <a:off x="3276600" y="5170488"/>
            <a:ext cx="1943100" cy="50800"/>
          </a:xfrm>
          <a:prstGeom prst="straightConnector1">
            <a:avLst/>
          </a:prstGeom>
          <a:noFill/>
          <a:ln w="28575" algn="ctr">
            <a:solidFill>
              <a:srgbClr val="6633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4" name="직선 화살표 연결선 65"/>
          <p:cNvCxnSpPr>
            <a:cxnSpLocks noChangeShapeType="1"/>
          </p:cNvCxnSpPr>
          <p:nvPr/>
        </p:nvCxnSpPr>
        <p:spPr bwMode="auto">
          <a:xfrm flipV="1">
            <a:off x="3276600" y="5356225"/>
            <a:ext cx="1871663" cy="295275"/>
          </a:xfrm>
          <a:prstGeom prst="straightConnector1">
            <a:avLst/>
          </a:prstGeom>
          <a:noFill/>
          <a:ln w="19050" algn="ctr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5" name="직선 화살표 연결선 68"/>
          <p:cNvCxnSpPr>
            <a:cxnSpLocks noChangeShapeType="1"/>
          </p:cNvCxnSpPr>
          <p:nvPr/>
        </p:nvCxnSpPr>
        <p:spPr bwMode="auto">
          <a:xfrm flipV="1">
            <a:off x="3240088" y="5540375"/>
            <a:ext cx="1979612" cy="223838"/>
          </a:xfrm>
          <a:prstGeom prst="straightConnector1">
            <a:avLst/>
          </a:prstGeom>
          <a:noFill/>
          <a:ln w="28575" algn="ctr">
            <a:solidFill>
              <a:srgbClr val="6633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6" name="직선 화살표 연결선 71"/>
          <p:cNvCxnSpPr>
            <a:cxnSpLocks noChangeShapeType="1"/>
          </p:cNvCxnSpPr>
          <p:nvPr/>
        </p:nvCxnSpPr>
        <p:spPr bwMode="auto">
          <a:xfrm flipV="1">
            <a:off x="3281363" y="5770563"/>
            <a:ext cx="1871662" cy="295275"/>
          </a:xfrm>
          <a:prstGeom prst="straightConnector1">
            <a:avLst/>
          </a:prstGeom>
          <a:noFill/>
          <a:ln w="19050" algn="ctr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7" name="직선 화살표 연결선 72"/>
          <p:cNvCxnSpPr>
            <a:cxnSpLocks noChangeShapeType="1"/>
          </p:cNvCxnSpPr>
          <p:nvPr/>
        </p:nvCxnSpPr>
        <p:spPr bwMode="auto">
          <a:xfrm flipV="1">
            <a:off x="3240088" y="5988050"/>
            <a:ext cx="1979612" cy="223838"/>
          </a:xfrm>
          <a:prstGeom prst="straightConnector1">
            <a:avLst/>
          </a:prstGeom>
          <a:noFill/>
          <a:ln w="28575" algn="ctr">
            <a:solidFill>
              <a:srgbClr val="6633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8" name="TextBox 29701"/>
          <p:cNvSpPr txBox="1">
            <a:spLocks noChangeArrowheads="1"/>
          </p:cNvSpPr>
          <p:nvPr/>
        </p:nvSpPr>
        <p:spPr bwMode="auto">
          <a:xfrm>
            <a:off x="4160838" y="4745038"/>
            <a:ext cx="7810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000" i="0">
                <a:solidFill>
                  <a:srgbClr val="00B050"/>
                </a:solidFill>
                <a:latin typeface="신명조"/>
              </a:rPr>
              <a:t>윗 면 트랙</a:t>
            </a:r>
          </a:p>
        </p:txBody>
      </p:sp>
      <p:sp>
        <p:nvSpPr>
          <p:cNvPr id="18449" name="TextBox 74"/>
          <p:cNvSpPr txBox="1">
            <a:spLocks noChangeArrowheads="1"/>
          </p:cNvSpPr>
          <p:nvPr/>
        </p:nvSpPr>
        <p:spPr bwMode="auto">
          <a:xfrm>
            <a:off x="4122738" y="5002213"/>
            <a:ext cx="90646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000" i="0">
                <a:latin typeface="신명조"/>
              </a:rPr>
              <a:t>아래 면 트랙</a:t>
            </a:r>
          </a:p>
        </p:txBody>
      </p:sp>
      <p:sp>
        <p:nvSpPr>
          <p:cNvPr id="18450" name="TextBox 82"/>
          <p:cNvSpPr txBox="1">
            <a:spLocks noChangeArrowheads="1"/>
          </p:cNvSpPr>
          <p:nvPr/>
        </p:nvSpPr>
        <p:spPr bwMode="auto">
          <a:xfrm>
            <a:off x="5653088" y="4248150"/>
            <a:ext cx="5651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000" i="0">
                <a:latin typeface="신명조"/>
              </a:rPr>
              <a:t>실린더</a:t>
            </a:r>
          </a:p>
        </p:txBody>
      </p:sp>
      <p:sp>
        <p:nvSpPr>
          <p:cNvPr id="18451" name="TextBox 83"/>
          <p:cNvSpPr txBox="1">
            <a:spLocks noChangeArrowheads="1"/>
          </p:cNvSpPr>
          <p:nvPr/>
        </p:nvSpPr>
        <p:spPr bwMode="auto">
          <a:xfrm>
            <a:off x="4160838" y="5318125"/>
            <a:ext cx="7810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000" i="0">
                <a:solidFill>
                  <a:srgbClr val="00B050"/>
                </a:solidFill>
                <a:latin typeface="신명조"/>
              </a:rPr>
              <a:t>윗 면 트랙</a:t>
            </a:r>
          </a:p>
        </p:txBody>
      </p:sp>
      <p:sp>
        <p:nvSpPr>
          <p:cNvPr id="18452" name="TextBox 84"/>
          <p:cNvSpPr txBox="1">
            <a:spLocks noChangeArrowheads="1"/>
          </p:cNvSpPr>
          <p:nvPr/>
        </p:nvSpPr>
        <p:spPr bwMode="auto">
          <a:xfrm>
            <a:off x="4160838" y="5743575"/>
            <a:ext cx="7810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000" i="0">
                <a:solidFill>
                  <a:srgbClr val="00B050"/>
                </a:solidFill>
                <a:latin typeface="신명조"/>
              </a:rPr>
              <a:t>윗 면 트랙</a:t>
            </a:r>
          </a:p>
        </p:txBody>
      </p:sp>
      <p:sp>
        <p:nvSpPr>
          <p:cNvPr id="18453" name="TextBox 85"/>
          <p:cNvSpPr txBox="1">
            <a:spLocks noChangeArrowheads="1"/>
          </p:cNvSpPr>
          <p:nvPr/>
        </p:nvSpPr>
        <p:spPr bwMode="auto">
          <a:xfrm>
            <a:off x="4122738" y="5524500"/>
            <a:ext cx="90646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000" i="0">
                <a:latin typeface="신명조"/>
              </a:rPr>
              <a:t>아래 면 트랙</a:t>
            </a:r>
          </a:p>
        </p:txBody>
      </p:sp>
      <p:sp>
        <p:nvSpPr>
          <p:cNvPr id="18454" name="TextBox 86"/>
          <p:cNvSpPr txBox="1">
            <a:spLocks noChangeArrowheads="1"/>
          </p:cNvSpPr>
          <p:nvPr/>
        </p:nvSpPr>
        <p:spPr bwMode="auto">
          <a:xfrm>
            <a:off x="4122738" y="5992813"/>
            <a:ext cx="90646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000" i="0">
                <a:latin typeface="신명조"/>
              </a:rPr>
              <a:t>아래 면 트랙</a:t>
            </a:r>
          </a:p>
        </p:txBody>
      </p:sp>
      <p:sp>
        <p:nvSpPr>
          <p:cNvPr id="18455" name="TextBox 87"/>
          <p:cNvSpPr txBox="1">
            <a:spLocks noChangeArrowheads="1"/>
          </p:cNvSpPr>
          <p:nvPr/>
        </p:nvSpPr>
        <p:spPr bwMode="auto">
          <a:xfrm>
            <a:off x="1331913" y="4068763"/>
            <a:ext cx="7429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800" i="0">
                <a:latin typeface="신명조"/>
              </a:rPr>
              <a:t>Read/Write</a:t>
            </a:r>
            <a:endParaRPr lang="ko-KR" altLang="en-US" sz="800" i="0">
              <a:latin typeface="신명조"/>
            </a:endParaRPr>
          </a:p>
        </p:txBody>
      </p:sp>
      <p:grpSp>
        <p:nvGrpSpPr>
          <p:cNvPr id="111" name="그룹 110"/>
          <p:cNvGrpSpPr/>
          <p:nvPr/>
        </p:nvGrpSpPr>
        <p:grpSpPr>
          <a:xfrm>
            <a:off x="6945964" y="385532"/>
            <a:ext cx="1593188" cy="786072"/>
            <a:chOff x="5292080" y="4509120"/>
            <a:chExt cx="1593188" cy="786072"/>
          </a:xfrm>
          <a:solidFill>
            <a:srgbClr val="00B0F0"/>
          </a:solidFill>
        </p:grpSpPr>
        <p:sp>
          <p:nvSpPr>
            <p:cNvPr id="112" name="타원 111"/>
            <p:cNvSpPr/>
            <p:nvPr/>
          </p:nvSpPr>
          <p:spPr bwMode="auto">
            <a:xfrm>
              <a:off x="5292080" y="4509120"/>
              <a:ext cx="1593188" cy="786072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0"/>
            <a:lstStyle/>
            <a:p>
              <a:pPr algn="just" eaLnBrk="1" latinLnBrk="1" hangingPunct="1">
                <a:lnSpc>
                  <a:spcPct val="150000"/>
                </a:lnSpc>
                <a:defRPr/>
              </a:pPr>
              <a:endParaRPr lang="ko-KR" altLang="en-US" sz="1200" dirty="0" err="1">
                <a:solidFill>
                  <a:srgbClr val="009900"/>
                </a:solidFill>
                <a:latin typeface="+mj-ea"/>
                <a:ea typeface="+mj-ea"/>
              </a:endParaRPr>
            </a:p>
          </p:txBody>
        </p:sp>
        <p:cxnSp>
          <p:nvCxnSpPr>
            <p:cNvPr id="113" name="직선 연결선 112"/>
            <p:cNvCxnSpPr>
              <a:stCxn id="112" idx="0"/>
              <a:endCxn id="112" idx="4"/>
            </p:cNvCxnSpPr>
            <p:nvPr/>
          </p:nvCxnSpPr>
          <p:spPr bwMode="auto">
            <a:xfrm>
              <a:off x="6088674" y="4509120"/>
              <a:ext cx="0" cy="786072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직선 연결선 113"/>
            <p:cNvCxnSpPr>
              <a:stCxn id="112" idx="1"/>
              <a:endCxn id="112" idx="5"/>
            </p:cNvCxnSpPr>
            <p:nvPr/>
          </p:nvCxnSpPr>
          <p:spPr bwMode="auto">
            <a:xfrm>
              <a:off x="5525397" y="4624238"/>
              <a:ext cx="1126554" cy="5558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직선 연결선 114"/>
            <p:cNvCxnSpPr>
              <a:stCxn id="112" idx="2"/>
            </p:cNvCxnSpPr>
            <p:nvPr/>
          </p:nvCxnSpPr>
          <p:spPr bwMode="auto">
            <a:xfrm>
              <a:off x="5292080" y="4902156"/>
              <a:ext cx="159318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직선 연결선 115"/>
            <p:cNvCxnSpPr>
              <a:stCxn id="112" idx="3"/>
              <a:endCxn id="112" idx="7"/>
            </p:cNvCxnSpPr>
            <p:nvPr/>
          </p:nvCxnSpPr>
          <p:spPr bwMode="auto">
            <a:xfrm flipV="1">
              <a:off x="5525397" y="4624238"/>
              <a:ext cx="1126554" cy="5558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7" name="직선 연결선 116"/>
            <p:cNvCxnSpPr/>
            <p:nvPr/>
          </p:nvCxnSpPr>
          <p:spPr bwMode="auto">
            <a:xfrm flipH="1">
              <a:off x="5796137" y="4547024"/>
              <a:ext cx="582946" cy="718047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직선 연결선 117"/>
            <p:cNvCxnSpPr/>
            <p:nvPr/>
          </p:nvCxnSpPr>
          <p:spPr bwMode="auto">
            <a:xfrm>
              <a:off x="5792096" y="4547024"/>
              <a:ext cx="576064" cy="7200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직선 연결선 118"/>
            <p:cNvCxnSpPr/>
            <p:nvPr/>
          </p:nvCxnSpPr>
          <p:spPr bwMode="auto">
            <a:xfrm>
              <a:off x="5368994" y="4742236"/>
              <a:ext cx="1443800" cy="294871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0" name="직선 연결선 119"/>
            <p:cNvCxnSpPr/>
            <p:nvPr/>
          </p:nvCxnSpPr>
          <p:spPr bwMode="auto">
            <a:xfrm flipV="1">
              <a:off x="5368994" y="4759328"/>
              <a:ext cx="1443800" cy="294871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8457" name="그림 297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950" y="4178300"/>
            <a:ext cx="2160588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458" name="직선 화살표 연결선 29724"/>
          <p:cNvCxnSpPr>
            <a:cxnSpLocks noChangeShapeType="1"/>
          </p:cNvCxnSpPr>
          <p:nvPr/>
        </p:nvCxnSpPr>
        <p:spPr bwMode="auto">
          <a:xfrm flipV="1">
            <a:off x="7178675" y="5511800"/>
            <a:ext cx="0" cy="5699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9" name="TextBox 158"/>
          <p:cNvSpPr txBox="1">
            <a:spLocks noChangeArrowheads="1"/>
          </p:cNvSpPr>
          <p:nvPr/>
        </p:nvSpPr>
        <p:spPr bwMode="auto">
          <a:xfrm>
            <a:off x="6613525" y="6043613"/>
            <a:ext cx="11398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sz="800" i="0">
                <a:latin typeface="신명조"/>
              </a:rPr>
              <a:t>Gap </a:t>
            </a:r>
          </a:p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sz="800" i="0">
                <a:latin typeface="신명조"/>
              </a:rPr>
              <a:t>(</a:t>
            </a:r>
            <a:r>
              <a:rPr lang="ko-KR" altLang="en-US" sz="800" i="0">
                <a:latin typeface="신명조"/>
              </a:rPr>
              <a:t>섹터의 시작점 식별</a:t>
            </a:r>
            <a:r>
              <a:rPr lang="en-US" altLang="ko-KR" sz="800" i="0">
                <a:latin typeface="신명조"/>
              </a:rPr>
              <a:t>)</a:t>
            </a:r>
            <a:endParaRPr lang="ko-KR" altLang="en-US" sz="800" i="0">
              <a:latin typeface="신명조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1076769" y="6633295"/>
            <a:ext cx="6981914" cy="365125"/>
          </a:xfrm>
        </p:spPr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97352"/>
            <a:ext cx="1905000" cy="457200"/>
          </a:xfrm>
        </p:spPr>
        <p:txBody>
          <a:bodyPr/>
          <a:lstStyle/>
          <a:p>
            <a:pPr>
              <a:defRPr/>
            </a:pPr>
            <a:fld id="{C4A761FD-9884-4D2C-AEAF-6DB00F831E15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5508104" y="3056774"/>
            <a:ext cx="144016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1026"/>
          <p:cNvSpPr>
            <a:spLocks noChangeArrowheads="1"/>
          </p:cNvSpPr>
          <p:nvPr/>
        </p:nvSpPr>
        <p:spPr bwMode="auto">
          <a:xfrm>
            <a:off x="2687638" y="509588"/>
            <a:ext cx="3776662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i="0"/>
              <a:t> 2.2 </a:t>
            </a:r>
            <a:r>
              <a:rPr lang="ko-KR" altLang="en-US" sz="2400" i="0"/>
              <a:t>디스크 저장 장치</a:t>
            </a:r>
            <a:r>
              <a:rPr lang="en-US" altLang="ko-KR" sz="2400" i="0"/>
              <a:t>(Cont.)</a:t>
            </a:r>
          </a:p>
        </p:txBody>
      </p:sp>
      <p:sp>
        <p:nvSpPr>
          <p:cNvPr id="5" name="Text Box 1027"/>
          <p:cNvSpPr txBox="1">
            <a:spLocks noChangeArrowheads="1"/>
          </p:cNvSpPr>
          <p:nvPr/>
        </p:nvSpPr>
        <p:spPr bwMode="auto">
          <a:xfrm>
            <a:off x="400050" y="1447800"/>
            <a:ext cx="8355013" cy="5005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+mj-lt"/>
              <a:buAutoNum type="arabicParenR" startAt="3"/>
              <a:defRPr/>
            </a:pPr>
            <a:r>
              <a:rPr lang="ko-KR" altLang="en-US" sz="1400" i="0" dirty="0" smtClean="0">
                <a:latin typeface="신명조"/>
              </a:rPr>
              <a:t>구동 원리</a:t>
            </a:r>
            <a:endParaRPr lang="en-US" altLang="ko-KR" sz="1400" i="0" dirty="0" smtClean="0">
              <a:latin typeface="신명조"/>
            </a:endParaRPr>
          </a:p>
          <a:p>
            <a:pPr marL="285750" indent="-285750" algn="just" eaLnBrk="1" hangingPunct="1">
              <a:lnSpc>
                <a:spcPct val="120000"/>
              </a:lnSpc>
              <a:spcBef>
                <a:spcPct val="0"/>
              </a:spcBef>
              <a:buFont typeface="Symbol" panose="05050102010706020507" pitchFamily="18" charset="2"/>
              <a:buChar char="·"/>
              <a:defRPr/>
            </a:pPr>
            <a:r>
              <a:rPr lang="ko-KR" altLang="en-US" sz="1400" i="0" dirty="0" smtClean="0">
                <a:latin typeface="신명조"/>
              </a:rPr>
              <a:t>디스크 팩은 </a:t>
            </a:r>
            <a:r>
              <a:rPr lang="en-US" altLang="ko-KR" sz="1400" i="0" dirty="0" smtClean="0">
                <a:latin typeface="신명조"/>
              </a:rPr>
              <a:t>disk drive</a:t>
            </a:r>
            <a:r>
              <a:rPr lang="ko-KR" altLang="en-US" sz="1400" i="0" dirty="0" smtClean="0">
                <a:latin typeface="신명조"/>
              </a:rPr>
              <a:t>에 장착</a:t>
            </a:r>
            <a:endParaRPr lang="en-US" altLang="ko-KR" sz="1400" i="0" dirty="0" smtClean="0">
              <a:latin typeface="신명조"/>
            </a:endParaRPr>
          </a:p>
          <a:p>
            <a:pPr marL="285750" indent="-285750" algn="just" eaLnBrk="1" hangingPunct="1">
              <a:lnSpc>
                <a:spcPct val="120000"/>
              </a:lnSpc>
              <a:spcBef>
                <a:spcPct val="0"/>
              </a:spcBef>
              <a:buFont typeface="Symbol" panose="05050102010706020507" pitchFamily="18" charset="2"/>
              <a:buChar char="·"/>
              <a:defRPr/>
            </a:pPr>
            <a:endParaRPr lang="en-US" altLang="ko-KR" sz="1400" i="0" dirty="0">
              <a:latin typeface="신명조"/>
            </a:endParaRPr>
          </a:p>
          <a:p>
            <a:pPr marL="285750" indent="-285750" algn="just" eaLnBrk="1" hangingPunct="1">
              <a:lnSpc>
                <a:spcPct val="120000"/>
              </a:lnSpc>
              <a:spcBef>
                <a:spcPct val="0"/>
              </a:spcBef>
              <a:buFont typeface="Symbol" panose="05050102010706020507" pitchFamily="18" charset="2"/>
              <a:buChar char="·"/>
              <a:defRPr/>
            </a:pPr>
            <a:endParaRPr lang="en-US" altLang="ko-KR" sz="1400" i="0" dirty="0" smtClean="0">
              <a:latin typeface="신명조"/>
            </a:endParaRPr>
          </a:p>
          <a:p>
            <a:pPr marL="285750" indent="-285750" algn="just" eaLnBrk="1" hangingPunct="1">
              <a:lnSpc>
                <a:spcPct val="120000"/>
              </a:lnSpc>
              <a:spcBef>
                <a:spcPct val="0"/>
              </a:spcBef>
              <a:buFont typeface="Symbol" panose="05050102010706020507" pitchFamily="18" charset="2"/>
              <a:buChar char="·"/>
              <a:defRPr/>
            </a:pPr>
            <a:endParaRPr lang="en-US" altLang="ko-KR" sz="1400" i="0" dirty="0" smtClean="0">
              <a:latin typeface="신명조"/>
            </a:endParaRPr>
          </a:p>
          <a:p>
            <a:pPr marL="285750" indent="-285750" algn="just" eaLnBrk="1" hangingPunct="1">
              <a:lnSpc>
                <a:spcPct val="120000"/>
              </a:lnSpc>
              <a:spcBef>
                <a:spcPct val="0"/>
              </a:spcBef>
              <a:buFont typeface="Symbol" panose="05050102010706020507" pitchFamily="18" charset="2"/>
              <a:buChar char="·"/>
              <a:defRPr/>
            </a:pPr>
            <a:endParaRPr lang="en-US" altLang="ko-KR" sz="1400" i="0" dirty="0" smtClean="0">
              <a:latin typeface="신명조"/>
            </a:endParaRPr>
          </a:p>
          <a:p>
            <a:pPr marL="285750" indent="-285750" algn="just" eaLnBrk="1" hangingPunct="1">
              <a:lnSpc>
                <a:spcPct val="120000"/>
              </a:lnSpc>
              <a:spcBef>
                <a:spcPct val="0"/>
              </a:spcBef>
              <a:buFont typeface="Symbol" panose="05050102010706020507" pitchFamily="18" charset="2"/>
              <a:buChar char="·"/>
              <a:defRPr/>
            </a:pPr>
            <a:endParaRPr lang="en-US" altLang="ko-KR" sz="1400" i="0" dirty="0">
              <a:latin typeface="신명조"/>
            </a:endParaRPr>
          </a:p>
          <a:p>
            <a:pPr marL="285750" indent="-285750" algn="just" eaLnBrk="1" hangingPunct="1">
              <a:lnSpc>
                <a:spcPct val="120000"/>
              </a:lnSpc>
              <a:spcBef>
                <a:spcPct val="0"/>
              </a:spcBef>
              <a:buFont typeface="Symbol" panose="05050102010706020507" pitchFamily="18" charset="2"/>
              <a:buChar char="·"/>
              <a:defRPr/>
            </a:pPr>
            <a:endParaRPr lang="en-US" altLang="ko-KR" sz="1400" i="0" dirty="0" smtClean="0">
              <a:latin typeface="신명조"/>
            </a:endParaRPr>
          </a:p>
          <a:p>
            <a:pPr marL="285750" indent="-285750" algn="just" eaLnBrk="1" hangingPunct="1">
              <a:lnSpc>
                <a:spcPct val="120000"/>
              </a:lnSpc>
              <a:spcBef>
                <a:spcPct val="0"/>
              </a:spcBef>
              <a:buFont typeface="Symbol" panose="05050102010706020507" pitchFamily="18" charset="2"/>
              <a:buChar char="·"/>
              <a:defRPr/>
            </a:pPr>
            <a:endParaRPr lang="en-US" altLang="ko-KR" sz="1400" i="0" dirty="0" smtClean="0">
              <a:latin typeface="신명조"/>
            </a:endParaRPr>
          </a:p>
          <a:p>
            <a:pPr marL="285750" indent="-285750" algn="just" eaLnBrk="1" hangingPunct="1">
              <a:lnSpc>
                <a:spcPct val="120000"/>
              </a:lnSpc>
              <a:spcBef>
                <a:spcPct val="0"/>
              </a:spcBef>
              <a:buFont typeface="Symbol" panose="05050102010706020507" pitchFamily="18" charset="2"/>
              <a:buChar char="·"/>
              <a:defRPr/>
            </a:pPr>
            <a:r>
              <a:rPr lang="ko-KR" altLang="en-US" sz="1400" i="0" dirty="0" smtClean="0">
                <a:latin typeface="신명조"/>
              </a:rPr>
              <a:t>디스크</a:t>
            </a:r>
            <a:r>
              <a:rPr lang="en-US" altLang="ko-KR" sz="1400" i="0" dirty="0" smtClean="0">
                <a:latin typeface="신명조"/>
              </a:rPr>
              <a:t> </a:t>
            </a:r>
            <a:r>
              <a:rPr lang="ko-KR" altLang="en-US" sz="1400" i="0" dirty="0" smtClean="0">
                <a:latin typeface="신명조"/>
              </a:rPr>
              <a:t>제어기</a:t>
            </a:r>
            <a:r>
              <a:rPr lang="en-US" altLang="ko-KR" sz="1400" i="0" dirty="0" smtClean="0">
                <a:latin typeface="신명조"/>
              </a:rPr>
              <a:t>(disk controller) </a:t>
            </a:r>
          </a:p>
          <a:p>
            <a:pPr marL="444500" lvl="1" indent="-179388" algn="just" eaLnBrk="1" hangingPunct="1">
              <a:lnSpc>
                <a:spcPct val="120000"/>
              </a:lnSpc>
              <a:spcBef>
                <a:spcPct val="0"/>
              </a:spcBef>
              <a:buFontTx/>
              <a:buChar char="-"/>
              <a:defRPr/>
            </a:pPr>
            <a:r>
              <a:rPr lang="ko-KR" altLang="en-US" sz="1400" i="0" dirty="0" smtClean="0">
                <a:latin typeface="신명조"/>
              </a:rPr>
              <a:t>데이터의 위치</a:t>
            </a:r>
            <a:r>
              <a:rPr lang="en-US" altLang="ko-KR" sz="1400" i="0" dirty="0" smtClean="0">
                <a:latin typeface="신명조"/>
              </a:rPr>
              <a:t>(</a:t>
            </a:r>
            <a:r>
              <a:rPr lang="ko-KR" altLang="en-US" sz="1400" i="0" dirty="0" smtClean="0">
                <a:latin typeface="신명조"/>
              </a:rPr>
              <a:t>실린더</a:t>
            </a:r>
            <a:r>
              <a:rPr lang="en-US" altLang="ko-KR" sz="1400" i="0" dirty="0" smtClean="0">
                <a:latin typeface="신명조"/>
              </a:rPr>
              <a:t>+</a:t>
            </a:r>
            <a:r>
              <a:rPr lang="ko-KR" altLang="en-US" sz="1400" i="0" dirty="0" smtClean="0">
                <a:latin typeface="신명조"/>
              </a:rPr>
              <a:t>트랙</a:t>
            </a:r>
            <a:r>
              <a:rPr lang="en-US" altLang="ko-KR" sz="1400" i="0" dirty="0" smtClean="0">
                <a:latin typeface="신명조"/>
              </a:rPr>
              <a:t>_</a:t>
            </a:r>
            <a:r>
              <a:rPr lang="ko-KR" altLang="en-US" sz="1400" i="0" dirty="0" smtClean="0">
                <a:latin typeface="신명조"/>
              </a:rPr>
              <a:t>섹터</a:t>
            </a:r>
            <a:r>
              <a:rPr lang="en-US" altLang="ko-KR" sz="1400" i="0" dirty="0" smtClean="0">
                <a:latin typeface="신명조"/>
              </a:rPr>
              <a:t>) </a:t>
            </a:r>
            <a:r>
              <a:rPr lang="ko-KR" altLang="en-US" sz="1400" i="0" dirty="0" smtClean="0">
                <a:latin typeface="신명조"/>
              </a:rPr>
              <a:t>판독</a:t>
            </a:r>
            <a:endParaRPr lang="en-US" altLang="ko-KR" sz="1400" i="0" dirty="0" smtClean="0">
              <a:latin typeface="신명조"/>
            </a:endParaRPr>
          </a:p>
          <a:p>
            <a:pPr marL="444500" lvl="1" indent="-179388" algn="just" eaLnBrk="1" hangingPunct="1">
              <a:lnSpc>
                <a:spcPct val="120000"/>
              </a:lnSpc>
              <a:spcBef>
                <a:spcPct val="0"/>
              </a:spcBef>
              <a:buFontTx/>
              <a:buChar char="-"/>
              <a:defRPr/>
            </a:pPr>
            <a:r>
              <a:rPr lang="ko-KR" altLang="en-US" sz="1400" i="0" dirty="0" smtClean="0">
                <a:latin typeface="신명조"/>
              </a:rPr>
              <a:t>디스크 장치를 위한 버퍼 관리</a:t>
            </a:r>
            <a:r>
              <a:rPr lang="en-US" altLang="ko-KR" sz="1400" i="0" dirty="0" smtClean="0">
                <a:latin typeface="신명조"/>
              </a:rPr>
              <a:t>, </a:t>
            </a:r>
            <a:r>
              <a:rPr lang="ko-KR" altLang="en-US" sz="1400" i="0" dirty="0" smtClean="0">
                <a:latin typeface="신명조"/>
              </a:rPr>
              <a:t>데이터 전송 오류 발견 및 수정</a:t>
            </a:r>
            <a:endParaRPr lang="en-US" altLang="ko-KR" sz="1400" i="0" dirty="0" smtClean="0">
              <a:latin typeface="신명조"/>
            </a:endParaRPr>
          </a:p>
          <a:p>
            <a:pPr marL="444500" lvl="1" indent="-179388" algn="just" eaLnBrk="1" hangingPunct="1">
              <a:lnSpc>
                <a:spcPct val="120000"/>
              </a:lnSpc>
              <a:spcBef>
                <a:spcPct val="0"/>
              </a:spcBef>
              <a:buFontTx/>
              <a:buChar char="-"/>
              <a:defRPr/>
            </a:pPr>
            <a:r>
              <a:rPr lang="ko-KR" altLang="en-US" sz="1400" i="0" dirty="0" smtClean="0">
                <a:latin typeface="신명조"/>
              </a:rPr>
              <a:t>판독</a:t>
            </a:r>
            <a:r>
              <a:rPr lang="en-US" altLang="ko-KR" sz="1400" i="0" dirty="0" smtClean="0">
                <a:latin typeface="신명조"/>
              </a:rPr>
              <a:t>/</a:t>
            </a:r>
            <a:r>
              <a:rPr lang="ko-KR" altLang="en-US" sz="1400" i="0" dirty="0" smtClean="0">
                <a:latin typeface="신명조"/>
              </a:rPr>
              <a:t>기록 관리</a:t>
            </a:r>
            <a:endParaRPr lang="en-US" altLang="ko-KR" sz="1400" i="0" dirty="0" smtClean="0">
              <a:latin typeface="신명조"/>
            </a:endParaRPr>
          </a:p>
          <a:p>
            <a:pPr marL="444500" lvl="1" indent="-179388" algn="just" eaLnBrk="1" hangingPunct="1">
              <a:lnSpc>
                <a:spcPct val="120000"/>
              </a:lnSpc>
              <a:spcBef>
                <a:spcPct val="0"/>
              </a:spcBef>
              <a:buFontTx/>
              <a:buChar char="-"/>
              <a:defRPr/>
            </a:pPr>
            <a:endParaRPr lang="en-US" altLang="ko-KR" sz="1400" i="0" dirty="0" smtClean="0">
              <a:latin typeface="신명조"/>
            </a:endParaRPr>
          </a:p>
          <a:p>
            <a:pPr marL="285750" indent="-285750" algn="just" eaLnBrk="1" hangingPunct="1">
              <a:lnSpc>
                <a:spcPct val="120000"/>
              </a:lnSpc>
              <a:spcBef>
                <a:spcPct val="0"/>
              </a:spcBef>
              <a:buFont typeface="Symbol" panose="05050102010706020507" pitchFamily="18" charset="2"/>
              <a:buChar char="·"/>
              <a:defRPr/>
            </a:pPr>
            <a:r>
              <a:rPr lang="ko-KR" altLang="en-US" sz="1400" i="0" dirty="0" smtClean="0">
                <a:latin typeface="신명조"/>
              </a:rPr>
              <a:t>일반적으로 디스크 팩은 항상 회전</a:t>
            </a:r>
            <a:endParaRPr lang="en-US" altLang="ko-KR" sz="1400" i="0" dirty="0" smtClean="0">
              <a:latin typeface="신명조"/>
            </a:endParaRPr>
          </a:p>
          <a:p>
            <a:pPr marL="285750" indent="-285750" algn="just" eaLnBrk="1" hangingPunct="1">
              <a:lnSpc>
                <a:spcPct val="120000"/>
              </a:lnSpc>
              <a:spcBef>
                <a:spcPct val="0"/>
              </a:spcBef>
              <a:buFont typeface="Symbol" panose="05050102010706020507" pitchFamily="18" charset="2"/>
              <a:buChar char="·"/>
              <a:defRPr/>
            </a:pPr>
            <a:endParaRPr lang="en-US" altLang="ko-KR" sz="1400" i="0" dirty="0">
              <a:latin typeface="신명조"/>
            </a:endParaRPr>
          </a:p>
          <a:p>
            <a:pPr marL="285750" indent="-285750" algn="just" eaLnBrk="1" hangingPunct="1">
              <a:lnSpc>
                <a:spcPct val="120000"/>
              </a:lnSpc>
              <a:spcBef>
                <a:spcPct val="0"/>
              </a:spcBef>
              <a:buFont typeface="Symbol" panose="05050102010706020507" pitchFamily="18" charset="2"/>
              <a:buChar char="·"/>
              <a:defRPr/>
            </a:pPr>
            <a:r>
              <a:rPr lang="ko-KR" altLang="en-US" sz="1400" i="0" dirty="0" smtClean="0">
                <a:latin typeface="신명조"/>
              </a:rPr>
              <a:t>판독</a:t>
            </a:r>
            <a:r>
              <a:rPr lang="en-US" altLang="ko-KR" sz="1400" i="0" dirty="0" smtClean="0">
                <a:latin typeface="신명조"/>
              </a:rPr>
              <a:t>/</a:t>
            </a:r>
            <a:r>
              <a:rPr lang="ko-KR" altLang="en-US" sz="1400" i="0" dirty="0" smtClean="0">
                <a:latin typeface="신명조"/>
              </a:rPr>
              <a:t>기록 헤드는 디스크 표면 가까이에 근접하여 </a:t>
            </a:r>
            <a:r>
              <a:rPr lang="ko-KR" altLang="en-US" sz="1400" i="0" dirty="0" err="1" smtClean="0">
                <a:latin typeface="신명조"/>
              </a:rPr>
              <a:t>자화된</a:t>
            </a:r>
            <a:r>
              <a:rPr lang="ko-KR" altLang="en-US" sz="1400" i="0" dirty="0" smtClean="0">
                <a:latin typeface="신명조"/>
              </a:rPr>
              <a:t> 방향을 감지하여 </a:t>
            </a:r>
            <a:r>
              <a:rPr lang="en-US" altLang="ko-KR" sz="1400" i="0" dirty="0" smtClean="0">
                <a:latin typeface="신명조"/>
              </a:rPr>
              <a:t>0</a:t>
            </a:r>
            <a:r>
              <a:rPr lang="ko-KR" altLang="en-US" sz="1400" i="0" dirty="0" smtClean="0">
                <a:latin typeface="신명조"/>
              </a:rPr>
              <a:t>과</a:t>
            </a:r>
            <a:r>
              <a:rPr lang="en-US" altLang="ko-KR" sz="1400" i="0" dirty="0" smtClean="0">
                <a:latin typeface="신명조"/>
              </a:rPr>
              <a:t> 1</a:t>
            </a:r>
            <a:r>
              <a:rPr lang="ko-KR" altLang="en-US" sz="1400" i="0" dirty="0" smtClean="0">
                <a:latin typeface="신명조"/>
              </a:rPr>
              <a:t>을</a:t>
            </a:r>
            <a:r>
              <a:rPr lang="en-US" altLang="ko-KR" sz="1400" i="0" dirty="0" smtClean="0">
                <a:latin typeface="신명조"/>
              </a:rPr>
              <a:t> </a:t>
            </a:r>
            <a:r>
              <a:rPr lang="ko-KR" altLang="en-US" sz="1400" i="0" dirty="0" smtClean="0">
                <a:latin typeface="신명조"/>
              </a:rPr>
              <a:t>판독</a:t>
            </a:r>
            <a:endParaRPr lang="en-US" altLang="ko-KR" sz="1400" i="0" dirty="0" smtClean="0">
              <a:latin typeface="신명조"/>
            </a:endParaRPr>
          </a:p>
          <a:p>
            <a:pPr marL="285750" indent="-285750" algn="just" eaLnBrk="1" hangingPunct="1">
              <a:lnSpc>
                <a:spcPct val="120000"/>
              </a:lnSpc>
              <a:spcBef>
                <a:spcPct val="0"/>
              </a:spcBef>
              <a:buFont typeface="Symbol" panose="05050102010706020507" pitchFamily="18" charset="2"/>
              <a:buChar char="·"/>
              <a:defRPr/>
            </a:pPr>
            <a:endParaRPr lang="en-US" altLang="ko-KR" sz="1400" i="0" dirty="0">
              <a:latin typeface="신명조"/>
            </a:endParaRPr>
          </a:p>
          <a:p>
            <a:pPr marL="285750" indent="-285750" algn="just" eaLnBrk="1" hangingPunct="1">
              <a:lnSpc>
                <a:spcPct val="120000"/>
              </a:lnSpc>
              <a:spcBef>
                <a:spcPct val="0"/>
              </a:spcBef>
              <a:buFont typeface="Symbol" panose="05050102010706020507" pitchFamily="18" charset="2"/>
              <a:buChar char="·"/>
              <a:defRPr/>
            </a:pPr>
            <a:r>
              <a:rPr lang="ko-KR" altLang="en-US" sz="1400" i="0" dirty="0" smtClean="0">
                <a:latin typeface="신명조"/>
              </a:rPr>
              <a:t>유동 헤드 디스크와 고정 헤드 디스크</a:t>
            </a:r>
            <a:endParaRPr lang="en-US" altLang="ko-KR" sz="1400" i="0" dirty="0" smtClean="0">
              <a:latin typeface="신명조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+mj-lt"/>
              <a:buAutoNum type="arabicParenR" startAt="5"/>
              <a:defRPr/>
            </a:pPr>
            <a:endParaRPr lang="en-US" altLang="ko-KR" sz="1400" i="0" dirty="0">
              <a:latin typeface="신명조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+mj-lt"/>
              <a:buAutoNum type="arabicParenR" startAt="5"/>
              <a:defRPr/>
            </a:pPr>
            <a:endParaRPr lang="en-US" altLang="ko-KR" sz="1400" i="0" dirty="0" smtClean="0">
              <a:latin typeface="신명조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+mj-lt"/>
              <a:buAutoNum type="arabicParenR" startAt="5"/>
              <a:defRPr/>
            </a:pPr>
            <a:endParaRPr lang="en-US" altLang="ko-KR" sz="1400" i="0" dirty="0" smtClean="0">
              <a:latin typeface="신명조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683568" y="345152"/>
            <a:ext cx="1593188" cy="786072"/>
            <a:chOff x="5292080" y="4509120"/>
            <a:chExt cx="1593188" cy="786072"/>
          </a:xfrm>
          <a:solidFill>
            <a:srgbClr val="009900"/>
          </a:solidFill>
        </p:grpSpPr>
        <p:sp>
          <p:nvSpPr>
            <p:cNvPr id="16" name="타원 15"/>
            <p:cNvSpPr/>
            <p:nvPr/>
          </p:nvSpPr>
          <p:spPr bwMode="auto">
            <a:xfrm>
              <a:off x="5292080" y="4509120"/>
              <a:ext cx="1593188" cy="786072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0"/>
            <a:lstStyle/>
            <a:p>
              <a:pPr algn="just" eaLnBrk="1" latinLnBrk="1" hangingPunct="1">
                <a:lnSpc>
                  <a:spcPct val="150000"/>
                </a:lnSpc>
                <a:defRPr/>
              </a:pPr>
              <a:endParaRPr lang="ko-KR" altLang="en-US" sz="1200" dirty="0" err="1">
                <a:solidFill>
                  <a:srgbClr val="009900"/>
                </a:solidFill>
                <a:latin typeface="+mj-ea"/>
                <a:ea typeface="+mj-ea"/>
              </a:endParaRPr>
            </a:p>
          </p:txBody>
        </p:sp>
        <p:cxnSp>
          <p:nvCxnSpPr>
            <p:cNvPr id="19" name="직선 연결선 18"/>
            <p:cNvCxnSpPr>
              <a:stCxn id="16" idx="0"/>
              <a:endCxn id="16" idx="4"/>
            </p:cNvCxnSpPr>
            <p:nvPr/>
          </p:nvCxnSpPr>
          <p:spPr bwMode="auto">
            <a:xfrm>
              <a:off x="6088674" y="4509120"/>
              <a:ext cx="0" cy="786072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직선 연결선 20"/>
            <p:cNvCxnSpPr>
              <a:stCxn id="16" idx="1"/>
              <a:endCxn id="16" idx="5"/>
            </p:cNvCxnSpPr>
            <p:nvPr/>
          </p:nvCxnSpPr>
          <p:spPr bwMode="auto">
            <a:xfrm>
              <a:off x="5525397" y="4624238"/>
              <a:ext cx="1126554" cy="5558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직선 연결선 22"/>
            <p:cNvCxnSpPr>
              <a:stCxn id="16" idx="2"/>
            </p:cNvCxnSpPr>
            <p:nvPr/>
          </p:nvCxnSpPr>
          <p:spPr bwMode="auto">
            <a:xfrm>
              <a:off x="5292080" y="4902156"/>
              <a:ext cx="159318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직선 연결선 24"/>
            <p:cNvCxnSpPr>
              <a:stCxn id="16" idx="3"/>
              <a:endCxn id="16" idx="7"/>
            </p:cNvCxnSpPr>
            <p:nvPr/>
          </p:nvCxnSpPr>
          <p:spPr bwMode="auto">
            <a:xfrm flipV="1">
              <a:off x="5525397" y="4624238"/>
              <a:ext cx="1126554" cy="5558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직선 연결선 26"/>
            <p:cNvCxnSpPr/>
            <p:nvPr/>
          </p:nvCxnSpPr>
          <p:spPr bwMode="auto">
            <a:xfrm flipH="1">
              <a:off x="5796137" y="4547024"/>
              <a:ext cx="582946" cy="718047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직선 연결선 28"/>
            <p:cNvCxnSpPr/>
            <p:nvPr/>
          </p:nvCxnSpPr>
          <p:spPr bwMode="auto">
            <a:xfrm>
              <a:off x="5792096" y="4547024"/>
              <a:ext cx="576064" cy="7200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직선 연결선 33"/>
            <p:cNvCxnSpPr/>
            <p:nvPr/>
          </p:nvCxnSpPr>
          <p:spPr bwMode="auto">
            <a:xfrm>
              <a:off x="5368994" y="4742236"/>
              <a:ext cx="1443800" cy="294871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직선 연결선 40"/>
            <p:cNvCxnSpPr/>
            <p:nvPr/>
          </p:nvCxnSpPr>
          <p:spPr bwMode="auto">
            <a:xfrm flipV="1">
              <a:off x="5368994" y="4759328"/>
              <a:ext cx="1443800" cy="294871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1" name="그룹 110"/>
          <p:cNvGrpSpPr/>
          <p:nvPr/>
        </p:nvGrpSpPr>
        <p:grpSpPr>
          <a:xfrm>
            <a:off x="6945964" y="385532"/>
            <a:ext cx="1593188" cy="786072"/>
            <a:chOff x="5292080" y="4509120"/>
            <a:chExt cx="1593188" cy="786072"/>
          </a:xfrm>
          <a:solidFill>
            <a:srgbClr val="00B0F0"/>
          </a:solidFill>
        </p:grpSpPr>
        <p:sp>
          <p:nvSpPr>
            <p:cNvPr id="112" name="타원 111"/>
            <p:cNvSpPr/>
            <p:nvPr/>
          </p:nvSpPr>
          <p:spPr bwMode="auto">
            <a:xfrm>
              <a:off x="5292080" y="4509120"/>
              <a:ext cx="1593188" cy="786072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0"/>
            <a:lstStyle/>
            <a:p>
              <a:pPr algn="just" eaLnBrk="1" latinLnBrk="1" hangingPunct="1">
                <a:lnSpc>
                  <a:spcPct val="150000"/>
                </a:lnSpc>
                <a:defRPr/>
              </a:pPr>
              <a:endParaRPr lang="ko-KR" altLang="en-US" sz="1200" dirty="0" err="1">
                <a:solidFill>
                  <a:srgbClr val="009900"/>
                </a:solidFill>
                <a:latin typeface="+mj-ea"/>
                <a:ea typeface="+mj-ea"/>
              </a:endParaRPr>
            </a:p>
          </p:txBody>
        </p:sp>
        <p:cxnSp>
          <p:nvCxnSpPr>
            <p:cNvPr id="113" name="직선 연결선 112"/>
            <p:cNvCxnSpPr>
              <a:stCxn id="112" idx="0"/>
              <a:endCxn id="112" idx="4"/>
            </p:cNvCxnSpPr>
            <p:nvPr/>
          </p:nvCxnSpPr>
          <p:spPr bwMode="auto">
            <a:xfrm>
              <a:off x="6088674" y="4509120"/>
              <a:ext cx="0" cy="786072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직선 연결선 113"/>
            <p:cNvCxnSpPr>
              <a:stCxn id="112" idx="1"/>
              <a:endCxn id="112" idx="5"/>
            </p:cNvCxnSpPr>
            <p:nvPr/>
          </p:nvCxnSpPr>
          <p:spPr bwMode="auto">
            <a:xfrm>
              <a:off x="5525397" y="4624238"/>
              <a:ext cx="1126554" cy="5558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직선 연결선 114"/>
            <p:cNvCxnSpPr>
              <a:stCxn id="112" idx="2"/>
            </p:cNvCxnSpPr>
            <p:nvPr/>
          </p:nvCxnSpPr>
          <p:spPr bwMode="auto">
            <a:xfrm>
              <a:off x="5292080" y="4902156"/>
              <a:ext cx="159318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직선 연결선 115"/>
            <p:cNvCxnSpPr>
              <a:stCxn id="112" idx="3"/>
              <a:endCxn id="112" idx="7"/>
            </p:cNvCxnSpPr>
            <p:nvPr/>
          </p:nvCxnSpPr>
          <p:spPr bwMode="auto">
            <a:xfrm flipV="1">
              <a:off x="5525397" y="4624238"/>
              <a:ext cx="1126554" cy="5558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7" name="직선 연결선 116"/>
            <p:cNvCxnSpPr/>
            <p:nvPr/>
          </p:nvCxnSpPr>
          <p:spPr bwMode="auto">
            <a:xfrm flipH="1">
              <a:off x="5796137" y="4547024"/>
              <a:ext cx="582946" cy="718047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직선 연결선 117"/>
            <p:cNvCxnSpPr/>
            <p:nvPr/>
          </p:nvCxnSpPr>
          <p:spPr bwMode="auto">
            <a:xfrm>
              <a:off x="5792096" y="4547024"/>
              <a:ext cx="576064" cy="7200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직선 연결선 118"/>
            <p:cNvCxnSpPr/>
            <p:nvPr/>
          </p:nvCxnSpPr>
          <p:spPr bwMode="auto">
            <a:xfrm>
              <a:off x="5368994" y="4742236"/>
              <a:ext cx="1443800" cy="294871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0" name="직선 연결선 119"/>
            <p:cNvCxnSpPr/>
            <p:nvPr/>
          </p:nvCxnSpPr>
          <p:spPr bwMode="auto">
            <a:xfrm flipV="1">
              <a:off x="5368994" y="4759328"/>
              <a:ext cx="1443800" cy="294871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463" name="그룹 25"/>
          <p:cNvGrpSpPr>
            <a:grpSpLocks/>
          </p:cNvGrpSpPr>
          <p:nvPr/>
        </p:nvGrpSpPr>
        <p:grpSpPr bwMode="auto">
          <a:xfrm>
            <a:off x="1770063" y="2078038"/>
            <a:ext cx="2946400" cy="1495425"/>
            <a:chOff x="1770571" y="1892322"/>
            <a:chExt cx="2945445" cy="1494867"/>
          </a:xfrm>
        </p:grpSpPr>
        <p:sp>
          <p:nvSpPr>
            <p:cNvPr id="19464" name="TextBox 82"/>
            <p:cNvSpPr txBox="1">
              <a:spLocks noChangeArrowheads="1"/>
            </p:cNvSpPr>
            <p:nvPr/>
          </p:nvSpPr>
          <p:spPr bwMode="auto">
            <a:xfrm>
              <a:off x="3068830" y="1892322"/>
              <a:ext cx="1160895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en-US" altLang="ko-KR" sz="1000" i="0">
                  <a:latin typeface="신명조"/>
                </a:rPr>
                <a:t>read/write head</a:t>
              </a:r>
              <a:endParaRPr lang="ko-KR" altLang="en-US" sz="1000" i="0">
                <a:latin typeface="신명조"/>
              </a:endParaRPr>
            </a:p>
          </p:txBody>
        </p:sp>
        <p:pic>
          <p:nvPicPr>
            <p:cNvPr id="19465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1066" y="2235625"/>
              <a:ext cx="1504950" cy="95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직사각형 5"/>
            <p:cNvSpPr/>
            <p:nvPr/>
          </p:nvSpPr>
          <p:spPr bwMode="auto">
            <a:xfrm>
              <a:off x="3186162" y="2428697"/>
              <a:ext cx="99980" cy="57604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0"/>
            <a:lstStyle/>
            <a:p>
              <a:pPr algn="just" eaLnBrk="1" latinLnBrk="1" hangingPunct="1">
                <a:lnSpc>
                  <a:spcPct val="150000"/>
                </a:lnSpc>
                <a:defRPr/>
              </a:pPr>
              <a:endParaRPr lang="ko-KR" altLang="en-US" sz="1200" dirty="0" err="1">
                <a:latin typeface="+mj-ea"/>
                <a:ea typeface="+mj-ea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2359342" y="2557236"/>
              <a:ext cx="644316" cy="309447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0" anchor="ctr"/>
            <a:lstStyle/>
            <a:p>
              <a:pPr algn="ctr" eaLnBrk="1" latinLnBrk="1" hangingPunct="1">
                <a:defRPr/>
              </a:pPr>
              <a:r>
                <a:rPr lang="en-US" altLang="ko-KR" sz="800" dirty="0">
                  <a:latin typeface="+mj-ea"/>
                  <a:ea typeface="+mj-ea"/>
                </a:rPr>
                <a:t>Disk Controller</a:t>
              </a:r>
              <a:endParaRPr lang="ko-KR" altLang="en-US" sz="800" dirty="0" err="1">
                <a:latin typeface="+mj-ea"/>
                <a:ea typeface="+mj-ea"/>
              </a:endParaRPr>
            </a:p>
          </p:txBody>
        </p:sp>
        <p:cxnSp>
          <p:nvCxnSpPr>
            <p:cNvPr id="19468" name="직선 연결선 8"/>
            <p:cNvCxnSpPr>
              <a:cxnSpLocks noChangeShapeType="1"/>
              <a:stCxn id="7" idx="3"/>
              <a:endCxn id="6" idx="1"/>
            </p:cNvCxnSpPr>
            <p:nvPr/>
          </p:nvCxnSpPr>
          <p:spPr bwMode="auto">
            <a:xfrm>
              <a:off x="3004337" y="2711875"/>
              <a:ext cx="181090" cy="561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69" name="직선 화살표 연결선 11"/>
            <p:cNvCxnSpPr>
              <a:cxnSpLocks noChangeShapeType="1"/>
              <a:stCxn id="19464" idx="2"/>
            </p:cNvCxnSpPr>
            <p:nvPr/>
          </p:nvCxnSpPr>
          <p:spPr bwMode="auto">
            <a:xfrm>
              <a:off x="3649278" y="2138543"/>
              <a:ext cx="202642" cy="481012"/>
            </a:xfrm>
            <a:prstGeom prst="straightConnector1">
              <a:avLst/>
            </a:prstGeom>
            <a:noFill/>
            <a:ln w="9525" algn="ctr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70" name="TextBox 63"/>
            <p:cNvSpPr txBox="1">
              <a:spLocks noChangeArrowheads="1"/>
            </p:cNvSpPr>
            <p:nvPr/>
          </p:nvSpPr>
          <p:spPr bwMode="auto">
            <a:xfrm>
              <a:off x="2436707" y="2060990"/>
              <a:ext cx="849913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en-US" altLang="ko-KR" sz="1000" i="0">
                  <a:latin typeface="신명조"/>
                </a:rPr>
                <a:t>access</a:t>
              </a:r>
              <a:r>
                <a:rPr lang="ko-KR" altLang="en-US" sz="1000" i="0">
                  <a:latin typeface="신명조"/>
                </a:rPr>
                <a:t> </a:t>
              </a:r>
              <a:r>
                <a:rPr lang="en-US" altLang="ko-KR" sz="1000" i="0">
                  <a:latin typeface="신명조"/>
                </a:rPr>
                <a:t>arm</a:t>
              </a:r>
              <a:endParaRPr lang="ko-KR" altLang="en-US" sz="1000" i="0">
                <a:latin typeface="신명조"/>
              </a:endParaRPr>
            </a:p>
          </p:txBody>
        </p:sp>
        <p:cxnSp>
          <p:nvCxnSpPr>
            <p:cNvPr id="19471" name="직선 화살표 연결선 67"/>
            <p:cNvCxnSpPr>
              <a:cxnSpLocks noChangeShapeType="1"/>
              <a:stCxn id="19470" idx="2"/>
            </p:cNvCxnSpPr>
            <p:nvPr/>
          </p:nvCxnSpPr>
          <p:spPr bwMode="auto">
            <a:xfrm>
              <a:off x="2861664" y="2307211"/>
              <a:ext cx="323764" cy="275854"/>
            </a:xfrm>
            <a:prstGeom prst="straightConnector1">
              <a:avLst/>
            </a:prstGeom>
            <a:noFill/>
            <a:ln w="9525" algn="ctr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72" name="TextBox 70"/>
            <p:cNvSpPr txBox="1">
              <a:spLocks noChangeArrowheads="1"/>
            </p:cNvSpPr>
            <p:nvPr/>
          </p:nvSpPr>
          <p:spPr bwMode="auto">
            <a:xfrm>
              <a:off x="3275856" y="3140968"/>
              <a:ext cx="143661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en-US" altLang="ko-KR" sz="1000" i="0">
                  <a:latin typeface="신명조"/>
                </a:rPr>
                <a:t>pack rotation device</a:t>
              </a:r>
              <a:endParaRPr lang="ko-KR" altLang="en-US" sz="1000" i="0">
                <a:latin typeface="신명조"/>
              </a:endParaRPr>
            </a:p>
          </p:txBody>
        </p:sp>
        <p:cxnSp>
          <p:nvCxnSpPr>
            <p:cNvPr id="19473" name="직선 연결선 23"/>
            <p:cNvCxnSpPr>
              <a:cxnSpLocks noChangeShapeType="1"/>
              <a:endCxn id="7" idx="1"/>
            </p:cNvCxnSpPr>
            <p:nvPr/>
          </p:nvCxnSpPr>
          <p:spPr bwMode="auto">
            <a:xfrm>
              <a:off x="1770571" y="2711875"/>
              <a:ext cx="58882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1076769" y="6520259"/>
            <a:ext cx="6981914" cy="365125"/>
          </a:xfrm>
        </p:spPr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00192"/>
            <a:ext cx="1905000" cy="457200"/>
          </a:xfrm>
        </p:spPr>
        <p:txBody>
          <a:bodyPr/>
          <a:lstStyle/>
          <a:p>
            <a:pPr>
              <a:defRPr/>
            </a:pPr>
            <a:fld id="{C4A761FD-9884-4D2C-AEAF-6DB00F831E15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ChangeArrowheads="1"/>
          </p:cNvSpPr>
          <p:nvPr/>
        </p:nvSpPr>
        <p:spPr bwMode="auto">
          <a:xfrm>
            <a:off x="2687638" y="509588"/>
            <a:ext cx="3776662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i="0"/>
              <a:t> 2.3 </a:t>
            </a:r>
            <a:r>
              <a:rPr lang="ko-KR" altLang="en-US" sz="2400" i="0"/>
              <a:t>디스크 저장 장치의 특성</a:t>
            </a:r>
            <a:endParaRPr lang="en-US" altLang="ko-KR" sz="2400" i="0"/>
          </a:p>
        </p:txBody>
      </p:sp>
      <p:sp>
        <p:nvSpPr>
          <p:cNvPr id="5" name="Text Box 1027"/>
          <p:cNvSpPr txBox="1">
            <a:spLocks noChangeArrowheads="1"/>
          </p:cNvSpPr>
          <p:nvPr/>
        </p:nvSpPr>
        <p:spPr bwMode="auto">
          <a:xfrm>
            <a:off x="398463" y="1512888"/>
            <a:ext cx="8355012" cy="5005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+mj-lt"/>
              <a:buAutoNum type="arabicParenR"/>
              <a:defRPr/>
            </a:pPr>
            <a:r>
              <a:rPr lang="ko-KR" altLang="en-US" sz="1400" i="0" dirty="0" smtClean="0">
                <a:latin typeface="신명조"/>
              </a:rPr>
              <a:t>디스크의 회전 속도</a:t>
            </a:r>
            <a:endParaRPr lang="en-US" altLang="ko-KR" sz="1400" i="0" dirty="0" smtClean="0">
              <a:latin typeface="신명조"/>
            </a:endParaRPr>
          </a:p>
          <a:p>
            <a:pPr marL="285750" indent="-285750" algn="just" eaLnBrk="1" hangingPunct="1">
              <a:lnSpc>
                <a:spcPct val="120000"/>
              </a:lnSpc>
              <a:spcBef>
                <a:spcPct val="0"/>
              </a:spcBef>
              <a:buFont typeface="Symbol" panose="05050102010706020507" pitchFamily="18" charset="2"/>
              <a:buChar char="·"/>
              <a:defRPr/>
            </a:pPr>
            <a:r>
              <a:rPr lang="en-US" altLang="ko-KR" sz="1400" i="0" dirty="0" smtClean="0">
                <a:latin typeface="신명조"/>
              </a:rPr>
              <a:t>rpm(rotations per minute) (</a:t>
            </a:r>
            <a:r>
              <a:rPr lang="ko-KR" altLang="en-US" sz="1400" i="0" dirty="0" smtClean="0">
                <a:latin typeface="신명조"/>
              </a:rPr>
              <a:t>예</a:t>
            </a:r>
            <a:r>
              <a:rPr lang="en-US" altLang="ko-KR" sz="1400" i="0" dirty="0" smtClean="0">
                <a:latin typeface="신명조"/>
              </a:rPr>
              <a:t>: 5,400 rpm, </a:t>
            </a:r>
            <a:r>
              <a:rPr lang="ko-KR" altLang="en-US" sz="1400" i="0" dirty="0" smtClean="0">
                <a:latin typeface="신명조"/>
              </a:rPr>
              <a:t>약 </a:t>
            </a:r>
            <a:r>
              <a:rPr lang="en-US" altLang="ko-KR" sz="1400" i="0" dirty="0" smtClean="0">
                <a:latin typeface="신명조"/>
              </a:rPr>
              <a:t>1 </a:t>
            </a:r>
            <a:r>
              <a:rPr lang="en-US" altLang="ko-KR" sz="1400" i="0" dirty="0" err="1" smtClean="0">
                <a:latin typeface="신명조"/>
              </a:rPr>
              <a:t>ms</a:t>
            </a:r>
            <a:r>
              <a:rPr lang="en-US" altLang="ko-KR" sz="1400" i="0" dirty="0" smtClean="0">
                <a:latin typeface="신명조"/>
              </a:rPr>
              <a:t> </a:t>
            </a:r>
            <a:r>
              <a:rPr lang="ko-KR" altLang="en-US" sz="1400" i="0" dirty="0" smtClean="0">
                <a:latin typeface="신명조"/>
              </a:rPr>
              <a:t>마다 </a:t>
            </a:r>
            <a:r>
              <a:rPr lang="en-US" altLang="ko-KR" sz="1400" i="0" dirty="0" smtClean="0">
                <a:latin typeface="신명조"/>
              </a:rPr>
              <a:t>1 </a:t>
            </a:r>
            <a:r>
              <a:rPr lang="ko-KR" altLang="en-US" sz="1400" i="0" dirty="0" smtClean="0">
                <a:latin typeface="신명조"/>
              </a:rPr>
              <a:t>회전</a:t>
            </a:r>
            <a:r>
              <a:rPr lang="en-US" altLang="ko-KR" sz="1400" i="0" dirty="0" smtClean="0">
                <a:latin typeface="신명조"/>
              </a:rPr>
              <a:t>)</a:t>
            </a:r>
          </a:p>
          <a:p>
            <a:pPr marL="285750" indent="-285750" algn="just" eaLnBrk="1" hangingPunct="1">
              <a:lnSpc>
                <a:spcPct val="120000"/>
              </a:lnSpc>
              <a:spcBef>
                <a:spcPct val="0"/>
              </a:spcBef>
              <a:buFont typeface="Symbol" panose="05050102010706020507" pitchFamily="18" charset="2"/>
              <a:buChar char="·"/>
              <a:defRPr/>
            </a:pPr>
            <a:endParaRPr lang="en-US" altLang="ko-KR" sz="1400" i="0" dirty="0" smtClean="0">
              <a:latin typeface="신명조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+mj-lt"/>
              <a:buAutoNum type="arabicParenR" startAt="2"/>
              <a:defRPr/>
            </a:pPr>
            <a:r>
              <a:rPr lang="ko-KR" altLang="en-US" sz="1400" i="0" dirty="0" smtClean="0">
                <a:latin typeface="신명조"/>
              </a:rPr>
              <a:t>디스크 드라이브의 원반 수</a:t>
            </a:r>
            <a:endParaRPr lang="en-US" altLang="ko-KR" sz="1400" i="0" dirty="0" smtClean="0">
              <a:latin typeface="신명조"/>
            </a:endParaRPr>
          </a:p>
          <a:p>
            <a:pPr marL="285750" indent="-285750" algn="just" eaLnBrk="1" hangingPunct="1">
              <a:lnSpc>
                <a:spcPct val="120000"/>
              </a:lnSpc>
              <a:spcBef>
                <a:spcPct val="0"/>
              </a:spcBef>
              <a:buFont typeface="Symbol" panose="05050102010706020507" pitchFamily="18" charset="2"/>
              <a:buChar char="·"/>
              <a:defRPr/>
            </a:pPr>
            <a:r>
              <a:rPr lang="ko-KR" altLang="en-US" sz="1400" i="0" dirty="0" smtClean="0">
                <a:latin typeface="신명조"/>
              </a:rPr>
              <a:t>예 </a:t>
            </a:r>
            <a:r>
              <a:rPr lang="en-US" altLang="ko-KR" sz="1400" i="0" dirty="0" smtClean="0">
                <a:latin typeface="신명조"/>
              </a:rPr>
              <a:t>: 5</a:t>
            </a:r>
            <a:r>
              <a:rPr lang="ko-KR" altLang="en-US" sz="1400" i="0" dirty="0" smtClean="0">
                <a:latin typeface="신명조"/>
              </a:rPr>
              <a:t>개 원반 </a:t>
            </a:r>
            <a:r>
              <a:rPr lang="en-US" altLang="ko-KR" sz="1400" i="0" dirty="0" smtClean="0">
                <a:latin typeface="신명조"/>
              </a:rPr>
              <a:t>10</a:t>
            </a:r>
            <a:r>
              <a:rPr lang="ko-KR" altLang="en-US" sz="1400" i="0" dirty="0" smtClean="0">
                <a:latin typeface="신명조"/>
              </a:rPr>
              <a:t>개 면의 디스크 </a:t>
            </a:r>
            <a:r>
              <a:rPr lang="ko-KR" altLang="en-US" sz="1400" i="0" dirty="0" err="1" smtClean="0">
                <a:latin typeface="신명조"/>
              </a:rPr>
              <a:t>드리이브</a:t>
            </a:r>
            <a:endParaRPr lang="en-US" altLang="ko-KR" sz="1400" i="0" dirty="0">
              <a:latin typeface="신명조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ko-KR" altLang="en-US" sz="1400" i="0" dirty="0" smtClean="0">
                <a:latin typeface="신명조"/>
              </a:rPr>
              <a:t> </a:t>
            </a:r>
            <a:endParaRPr lang="en-US" altLang="ko-KR" sz="1400" i="0" dirty="0" smtClean="0">
              <a:latin typeface="신명조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+mj-lt"/>
              <a:buAutoNum type="arabicParenR" startAt="3"/>
              <a:defRPr/>
            </a:pPr>
            <a:r>
              <a:rPr lang="ko-KR" altLang="en-US" sz="1400" i="0" dirty="0" smtClean="0">
                <a:latin typeface="신명조"/>
              </a:rPr>
              <a:t>기록 면당 트랙 수</a:t>
            </a:r>
            <a:endParaRPr lang="en-US" altLang="ko-KR" sz="1400" i="0" dirty="0">
              <a:latin typeface="신명조"/>
            </a:endParaRPr>
          </a:p>
          <a:p>
            <a:pPr marL="285750" indent="-285750" algn="just" eaLnBrk="1" hangingPunct="1">
              <a:lnSpc>
                <a:spcPct val="120000"/>
              </a:lnSpc>
              <a:spcBef>
                <a:spcPct val="0"/>
              </a:spcBef>
              <a:buFont typeface="Symbol" panose="05050102010706020507" pitchFamily="18" charset="2"/>
              <a:buChar char="·"/>
              <a:defRPr/>
            </a:pPr>
            <a:r>
              <a:rPr lang="ko-KR" altLang="en-US" sz="1400" i="0" dirty="0" smtClean="0">
                <a:latin typeface="신명조"/>
              </a:rPr>
              <a:t>예 </a:t>
            </a:r>
            <a:r>
              <a:rPr lang="en-US" altLang="ko-KR" sz="1400" i="0" dirty="0" smtClean="0">
                <a:latin typeface="신명조"/>
              </a:rPr>
              <a:t>: </a:t>
            </a:r>
            <a:r>
              <a:rPr lang="ko-KR" altLang="en-US" sz="1400" i="0" dirty="0" smtClean="0">
                <a:latin typeface="신명조"/>
              </a:rPr>
              <a:t>하나의 기록 면에 </a:t>
            </a:r>
            <a:r>
              <a:rPr lang="en-US" altLang="ko-KR" sz="1400" i="0" dirty="0" smtClean="0">
                <a:latin typeface="신명조"/>
              </a:rPr>
              <a:t>20,000</a:t>
            </a:r>
            <a:r>
              <a:rPr lang="ko-KR" altLang="en-US" sz="1400" i="0" dirty="0" smtClean="0">
                <a:latin typeface="신명조"/>
              </a:rPr>
              <a:t>개 트랙</a:t>
            </a:r>
            <a:endParaRPr lang="en-US" altLang="ko-KR" sz="1400" i="0" dirty="0">
              <a:latin typeface="신명조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+mj-lt"/>
              <a:buAutoNum type="arabicParenR" startAt="2"/>
              <a:defRPr/>
            </a:pPr>
            <a:endParaRPr lang="en-US" altLang="ko-KR" sz="1400" i="0" dirty="0" smtClean="0">
              <a:latin typeface="신명조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+mj-lt"/>
              <a:buAutoNum type="arabicParenR" startAt="4"/>
              <a:defRPr/>
            </a:pPr>
            <a:r>
              <a:rPr lang="ko-KR" altLang="en-US" sz="1400" i="0" dirty="0" smtClean="0">
                <a:latin typeface="신명조"/>
              </a:rPr>
              <a:t>트랙당 바이트 수</a:t>
            </a:r>
            <a:endParaRPr lang="en-US" altLang="ko-KR" sz="1400" i="0" dirty="0" smtClean="0">
              <a:latin typeface="신명조"/>
            </a:endParaRPr>
          </a:p>
          <a:p>
            <a:pPr marL="285750" indent="-285750" algn="just" eaLnBrk="1" hangingPunct="1">
              <a:lnSpc>
                <a:spcPct val="120000"/>
              </a:lnSpc>
              <a:spcBef>
                <a:spcPct val="0"/>
              </a:spcBef>
              <a:buFont typeface="Symbol" panose="05050102010706020507" pitchFamily="18" charset="2"/>
              <a:buChar char="·"/>
              <a:defRPr/>
            </a:pPr>
            <a:r>
              <a:rPr lang="ko-KR" altLang="en-US" sz="1400" i="0" dirty="0" smtClean="0">
                <a:latin typeface="신명조"/>
              </a:rPr>
              <a:t>예 </a:t>
            </a:r>
            <a:r>
              <a:rPr lang="en-US" altLang="ko-KR" sz="1400" i="0" dirty="0" smtClean="0">
                <a:latin typeface="신명조"/>
              </a:rPr>
              <a:t>: </a:t>
            </a:r>
            <a:r>
              <a:rPr lang="ko-KR" altLang="en-US" sz="1400" i="0" dirty="0" smtClean="0">
                <a:latin typeface="신명조"/>
              </a:rPr>
              <a:t>트랙 당 </a:t>
            </a:r>
            <a:r>
              <a:rPr lang="en-US" altLang="ko-KR" sz="1400" i="0" dirty="0" smtClean="0">
                <a:latin typeface="신명조"/>
              </a:rPr>
              <a:t>1,000,000 bytes, </a:t>
            </a:r>
            <a:r>
              <a:rPr lang="ko-KR" altLang="en-US" sz="1400" i="0" dirty="0" smtClean="0">
                <a:latin typeface="신명조"/>
              </a:rPr>
              <a:t>트랙</a:t>
            </a:r>
            <a:r>
              <a:rPr lang="en-US" altLang="ko-KR" sz="1400" i="0" dirty="0" smtClean="0">
                <a:latin typeface="신명조"/>
              </a:rPr>
              <a:t> </a:t>
            </a:r>
            <a:r>
              <a:rPr lang="ko-KR" altLang="en-US" sz="1400" i="0" dirty="0" smtClean="0">
                <a:latin typeface="신명조"/>
              </a:rPr>
              <a:t>당 </a:t>
            </a:r>
            <a:r>
              <a:rPr lang="en-US" altLang="ko-KR" sz="1400" i="0" dirty="0" smtClean="0">
                <a:latin typeface="신명조"/>
              </a:rPr>
              <a:t>500</a:t>
            </a:r>
            <a:r>
              <a:rPr lang="ko-KR" altLang="en-US" sz="1400" i="0" dirty="0" smtClean="0">
                <a:latin typeface="신명조"/>
              </a:rPr>
              <a:t>개의 섹터</a:t>
            </a:r>
            <a:endParaRPr lang="en-US" altLang="ko-KR" sz="1400" i="0" dirty="0">
              <a:latin typeface="신명조"/>
            </a:endParaRPr>
          </a:p>
          <a:p>
            <a:pPr marL="285750" indent="-285750" algn="just" eaLnBrk="1" hangingPunct="1">
              <a:lnSpc>
                <a:spcPct val="120000"/>
              </a:lnSpc>
              <a:spcBef>
                <a:spcPct val="0"/>
              </a:spcBef>
              <a:buFont typeface="Symbol" panose="05050102010706020507" pitchFamily="18" charset="2"/>
              <a:buChar char="·"/>
              <a:defRPr/>
            </a:pPr>
            <a:endParaRPr lang="en-US" altLang="ko-KR" sz="1400" i="0" dirty="0" smtClean="0">
              <a:latin typeface="신명조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endParaRPr lang="en-US" altLang="ko-KR" sz="1400" i="0" dirty="0">
              <a:latin typeface="신명조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+mj-lt"/>
              <a:buAutoNum type="arabicParenR" startAt="5"/>
              <a:defRPr/>
            </a:pPr>
            <a:endParaRPr lang="en-US" altLang="ko-KR" sz="1400" i="0" dirty="0" smtClean="0">
              <a:latin typeface="신명조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+mj-lt"/>
              <a:buAutoNum type="arabicParenR" startAt="5"/>
              <a:defRPr/>
            </a:pPr>
            <a:endParaRPr lang="en-US" altLang="ko-KR" sz="1400" i="0" dirty="0" smtClean="0">
              <a:latin typeface="신명조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683568" y="345152"/>
            <a:ext cx="1593188" cy="786072"/>
            <a:chOff x="5292080" y="4509120"/>
            <a:chExt cx="1593188" cy="786072"/>
          </a:xfrm>
          <a:solidFill>
            <a:srgbClr val="009900"/>
          </a:solidFill>
        </p:grpSpPr>
        <p:sp>
          <p:nvSpPr>
            <p:cNvPr id="16" name="타원 15"/>
            <p:cNvSpPr/>
            <p:nvPr/>
          </p:nvSpPr>
          <p:spPr bwMode="auto">
            <a:xfrm>
              <a:off x="5292080" y="4509120"/>
              <a:ext cx="1593188" cy="786072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0"/>
            <a:lstStyle/>
            <a:p>
              <a:pPr algn="just" eaLnBrk="1" latinLnBrk="1" hangingPunct="1">
                <a:lnSpc>
                  <a:spcPct val="150000"/>
                </a:lnSpc>
                <a:defRPr/>
              </a:pPr>
              <a:endParaRPr lang="ko-KR" altLang="en-US" sz="1200" dirty="0" err="1">
                <a:solidFill>
                  <a:srgbClr val="009900"/>
                </a:solidFill>
                <a:latin typeface="+mj-ea"/>
                <a:ea typeface="+mj-ea"/>
              </a:endParaRPr>
            </a:p>
          </p:txBody>
        </p:sp>
        <p:cxnSp>
          <p:nvCxnSpPr>
            <p:cNvPr id="19" name="직선 연결선 18"/>
            <p:cNvCxnSpPr>
              <a:stCxn id="16" idx="0"/>
              <a:endCxn id="16" idx="4"/>
            </p:cNvCxnSpPr>
            <p:nvPr/>
          </p:nvCxnSpPr>
          <p:spPr bwMode="auto">
            <a:xfrm>
              <a:off x="6088674" y="4509120"/>
              <a:ext cx="0" cy="786072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직선 연결선 20"/>
            <p:cNvCxnSpPr>
              <a:stCxn id="16" idx="1"/>
              <a:endCxn id="16" idx="5"/>
            </p:cNvCxnSpPr>
            <p:nvPr/>
          </p:nvCxnSpPr>
          <p:spPr bwMode="auto">
            <a:xfrm>
              <a:off x="5525397" y="4624238"/>
              <a:ext cx="1126554" cy="5558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직선 연결선 22"/>
            <p:cNvCxnSpPr>
              <a:stCxn id="16" idx="2"/>
            </p:cNvCxnSpPr>
            <p:nvPr/>
          </p:nvCxnSpPr>
          <p:spPr bwMode="auto">
            <a:xfrm>
              <a:off x="5292080" y="4902156"/>
              <a:ext cx="159318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직선 연결선 24"/>
            <p:cNvCxnSpPr>
              <a:stCxn id="16" idx="3"/>
              <a:endCxn id="16" idx="7"/>
            </p:cNvCxnSpPr>
            <p:nvPr/>
          </p:nvCxnSpPr>
          <p:spPr bwMode="auto">
            <a:xfrm flipV="1">
              <a:off x="5525397" y="4624238"/>
              <a:ext cx="1126554" cy="5558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직선 연결선 26"/>
            <p:cNvCxnSpPr/>
            <p:nvPr/>
          </p:nvCxnSpPr>
          <p:spPr bwMode="auto">
            <a:xfrm flipH="1">
              <a:off x="5796137" y="4547024"/>
              <a:ext cx="582946" cy="718047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직선 연결선 28"/>
            <p:cNvCxnSpPr/>
            <p:nvPr/>
          </p:nvCxnSpPr>
          <p:spPr bwMode="auto">
            <a:xfrm>
              <a:off x="5792096" y="4547024"/>
              <a:ext cx="576064" cy="7200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직선 연결선 33"/>
            <p:cNvCxnSpPr/>
            <p:nvPr/>
          </p:nvCxnSpPr>
          <p:spPr bwMode="auto">
            <a:xfrm>
              <a:off x="5368994" y="4742236"/>
              <a:ext cx="1443800" cy="294871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직선 연결선 40"/>
            <p:cNvCxnSpPr/>
            <p:nvPr/>
          </p:nvCxnSpPr>
          <p:spPr bwMode="auto">
            <a:xfrm flipV="1">
              <a:off x="5368994" y="4759328"/>
              <a:ext cx="1443800" cy="294871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1" name="그룹 110"/>
          <p:cNvGrpSpPr/>
          <p:nvPr/>
        </p:nvGrpSpPr>
        <p:grpSpPr>
          <a:xfrm>
            <a:off x="6945964" y="385532"/>
            <a:ext cx="1593188" cy="786072"/>
            <a:chOff x="5292080" y="4509120"/>
            <a:chExt cx="1593188" cy="786072"/>
          </a:xfrm>
          <a:solidFill>
            <a:srgbClr val="00B0F0"/>
          </a:solidFill>
        </p:grpSpPr>
        <p:sp>
          <p:nvSpPr>
            <p:cNvPr id="112" name="타원 111"/>
            <p:cNvSpPr/>
            <p:nvPr/>
          </p:nvSpPr>
          <p:spPr bwMode="auto">
            <a:xfrm>
              <a:off x="5292080" y="4509120"/>
              <a:ext cx="1593188" cy="786072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0"/>
            <a:lstStyle/>
            <a:p>
              <a:pPr algn="just" eaLnBrk="1" latinLnBrk="1" hangingPunct="1">
                <a:lnSpc>
                  <a:spcPct val="150000"/>
                </a:lnSpc>
                <a:defRPr/>
              </a:pPr>
              <a:endParaRPr lang="ko-KR" altLang="en-US" sz="1200" dirty="0" err="1">
                <a:solidFill>
                  <a:srgbClr val="009900"/>
                </a:solidFill>
                <a:latin typeface="+mj-ea"/>
                <a:ea typeface="+mj-ea"/>
              </a:endParaRPr>
            </a:p>
          </p:txBody>
        </p:sp>
        <p:cxnSp>
          <p:nvCxnSpPr>
            <p:cNvPr id="113" name="직선 연결선 112"/>
            <p:cNvCxnSpPr>
              <a:stCxn id="112" idx="0"/>
              <a:endCxn id="112" idx="4"/>
            </p:cNvCxnSpPr>
            <p:nvPr/>
          </p:nvCxnSpPr>
          <p:spPr bwMode="auto">
            <a:xfrm>
              <a:off x="6088674" y="4509120"/>
              <a:ext cx="0" cy="786072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직선 연결선 113"/>
            <p:cNvCxnSpPr>
              <a:stCxn id="112" idx="1"/>
              <a:endCxn id="112" idx="5"/>
            </p:cNvCxnSpPr>
            <p:nvPr/>
          </p:nvCxnSpPr>
          <p:spPr bwMode="auto">
            <a:xfrm>
              <a:off x="5525397" y="4624238"/>
              <a:ext cx="1126554" cy="5558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직선 연결선 114"/>
            <p:cNvCxnSpPr>
              <a:stCxn id="112" idx="2"/>
            </p:cNvCxnSpPr>
            <p:nvPr/>
          </p:nvCxnSpPr>
          <p:spPr bwMode="auto">
            <a:xfrm>
              <a:off x="5292080" y="4902156"/>
              <a:ext cx="159318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직선 연결선 115"/>
            <p:cNvCxnSpPr>
              <a:stCxn id="112" idx="3"/>
              <a:endCxn id="112" idx="7"/>
            </p:cNvCxnSpPr>
            <p:nvPr/>
          </p:nvCxnSpPr>
          <p:spPr bwMode="auto">
            <a:xfrm flipV="1">
              <a:off x="5525397" y="4624238"/>
              <a:ext cx="1126554" cy="5558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7" name="직선 연결선 116"/>
            <p:cNvCxnSpPr/>
            <p:nvPr/>
          </p:nvCxnSpPr>
          <p:spPr bwMode="auto">
            <a:xfrm flipH="1">
              <a:off x="5796137" y="4547024"/>
              <a:ext cx="582946" cy="718047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직선 연결선 117"/>
            <p:cNvCxnSpPr/>
            <p:nvPr/>
          </p:nvCxnSpPr>
          <p:spPr bwMode="auto">
            <a:xfrm>
              <a:off x="5792096" y="4547024"/>
              <a:ext cx="576064" cy="7200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직선 연결선 118"/>
            <p:cNvCxnSpPr/>
            <p:nvPr/>
          </p:nvCxnSpPr>
          <p:spPr bwMode="auto">
            <a:xfrm>
              <a:off x="5368994" y="4742236"/>
              <a:ext cx="1443800" cy="294871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0" name="직선 연결선 119"/>
            <p:cNvCxnSpPr/>
            <p:nvPr/>
          </p:nvCxnSpPr>
          <p:spPr bwMode="auto">
            <a:xfrm flipV="1">
              <a:off x="5368994" y="4759328"/>
              <a:ext cx="1443800" cy="294871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0486" name="오른쪽 중괄호 7"/>
          <p:cNvSpPr>
            <a:spLocks/>
          </p:cNvSpPr>
          <p:nvPr/>
        </p:nvSpPr>
        <p:spPr bwMode="auto">
          <a:xfrm>
            <a:off x="5076825" y="2420938"/>
            <a:ext cx="215900" cy="1944687"/>
          </a:xfrm>
          <a:prstGeom prst="rightBrace">
            <a:avLst>
              <a:gd name="adj1" fmla="val 8340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ko-KR" altLang="en-US" sz="1400">
              <a:latin typeface="신명조"/>
            </a:endParaRPr>
          </a:p>
        </p:txBody>
      </p:sp>
      <p:sp>
        <p:nvSpPr>
          <p:cNvPr id="20487" name="TextBox 36"/>
          <p:cNvSpPr txBox="1">
            <a:spLocks noChangeArrowheads="1"/>
          </p:cNvSpPr>
          <p:nvPr/>
        </p:nvSpPr>
        <p:spPr bwMode="auto">
          <a:xfrm>
            <a:off x="5435600" y="3270250"/>
            <a:ext cx="12874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000" i="0">
                <a:latin typeface="신명조"/>
              </a:rPr>
              <a:t>그림으로 그려 보기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1076769" y="6520259"/>
            <a:ext cx="6981914" cy="365125"/>
          </a:xfrm>
        </p:spPr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00192"/>
            <a:ext cx="1905000" cy="457200"/>
          </a:xfrm>
        </p:spPr>
        <p:txBody>
          <a:bodyPr/>
          <a:lstStyle/>
          <a:p>
            <a:pPr>
              <a:defRPr/>
            </a:pPr>
            <a:fld id="{C4A761FD-9884-4D2C-AEAF-6DB00F831E15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ChangeArrowheads="1"/>
          </p:cNvSpPr>
          <p:nvPr/>
        </p:nvSpPr>
        <p:spPr bwMode="auto">
          <a:xfrm>
            <a:off x="2687638" y="509588"/>
            <a:ext cx="3776662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i="0"/>
              <a:t> 2.4 </a:t>
            </a:r>
            <a:r>
              <a:rPr lang="ko-KR" altLang="en-US" sz="2400" i="0"/>
              <a:t>디스크 데이터 접근</a:t>
            </a:r>
            <a:endParaRPr lang="en-US" altLang="ko-KR" sz="2400" i="0"/>
          </a:p>
        </p:txBody>
      </p:sp>
      <p:sp>
        <p:nvSpPr>
          <p:cNvPr id="5" name="Text Box 1027"/>
          <p:cNvSpPr txBox="1">
            <a:spLocks noChangeArrowheads="1"/>
          </p:cNvSpPr>
          <p:nvPr/>
        </p:nvSpPr>
        <p:spPr bwMode="auto">
          <a:xfrm>
            <a:off x="398463" y="1512889"/>
            <a:ext cx="8355012" cy="48994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+mj-lt"/>
              <a:buAutoNum type="arabicParenR"/>
              <a:defRPr/>
            </a:pPr>
            <a:r>
              <a:rPr lang="ko-KR" altLang="en-US" sz="1400" i="0" dirty="0" smtClean="0">
                <a:latin typeface="신명조"/>
              </a:rPr>
              <a:t>블록</a:t>
            </a:r>
            <a:r>
              <a:rPr lang="en-US" altLang="ko-KR" sz="1400" i="0" dirty="0" smtClean="0">
                <a:latin typeface="신명조"/>
              </a:rPr>
              <a:t>(block)</a:t>
            </a:r>
            <a:r>
              <a:rPr lang="ko-KR" altLang="en-US" sz="1400" i="0" dirty="0" smtClean="0">
                <a:latin typeface="신명조"/>
              </a:rPr>
              <a:t>과 블록 주소</a:t>
            </a:r>
            <a:r>
              <a:rPr lang="en-US" altLang="ko-KR" sz="1400" i="0" dirty="0" smtClean="0">
                <a:latin typeface="신명조"/>
              </a:rPr>
              <a:t>(block address)</a:t>
            </a:r>
            <a:endParaRPr lang="en-US" altLang="ko-KR" sz="1400" i="0" dirty="0">
              <a:latin typeface="신명조"/>
            </a:endParaRPr>
          </a:p>
          <a:p>
            <a:pPr marL="285750" indent="-285750" algn="just" eaLnBrk="1" hangingPunct="1">
              <a:lnSpc>
                <a:spcPct val="120000"/>
              </a:lnSpc>
              <a:spcBef>
                <a:spcPct val="0"/>
              </a:spcBef>
              <a:buFont typeface="Symbol" panose="05050102010706020507" pitchFamily="18" charset="2"/>
              <a:buChar char="·"/>
              <a:defRPr/>
            </a:pPr>
            <a:r>
              <a:rPr lang="ko-KR" altLang="en-US" sz="1400" i="0" dirty="0" smtClean="0">
                <a:latin typeface="신명조"/>
              </a:rPr>
              <a:t>블록</a:t>
            </a:r>
            <a:r>
              <a:rPr lang="en-US" altLang="ko-KR" sz="1400" i="0" dirty="0">
                <a:latin typeface="신명조"/>
              </a:rPr>
              <a:t>(block</a:t>
            </a:r>
            <a:r>
              <a:rPr lang="en-US" altLang="ko-KR" sz="1400" i="0" dirty="0" smtClean="0">
                <a:latin typeface="신명조"/>
              </a:rPr>
              <a:t>) </a:t>
            </a:r>
            <a:r>
              <a:rPr lang="en-US" altLang="ko-KR" sz="1400" i="0" dirty="0">
                <a:latin typeface="신명조"/>
              </a:rPr>
              <a:t>: </a:t>
            </a:r>
            <a:r>
              <a:rPr lang="ko-KR" altLang="en-US" sz="1400" i="0" dirty="0">
                <a:latin typeface="신명조"/>
              </a:rPr>
              <a:t>하나 이상의 섹터들로 </a:t>
            </a:r>
            <a:r>
              <a:rPr lang="ko-KR" altLang="en-US" sz="1400" i="0" dirty="0" smtClean="0">
                <a:latin typeface="신명조"/>
              </a:rPr>
              <a:t>구성</a:t>
            </a:r>
            <a:endParaRPr lang="en-US" altLang="ko-KR" sz="1400" i="0" dirty="0" smtClean="0">
              <a:latin typeface="신명조"/>
            </a:endParaRPr>
          </a:p>
          <a:p>
            <a:pPr marL="285750" indent="-285750" algn="just" eaLnBrk="1" hangingPunct="1">
              <a:lnSpc>
                <a:spcPct val="120000"/>
              </a:lnSpc>
              <a:spcBef>
                <a:spcPct val="0"/>
              </a:spcBef>
              <a:buFont typeface="Symbol" panose="05050102010706020507" pitchFamily="18" charset="2"/>
              <a:buChar char="·"/>
              <a:defRPr/>
            </a:pPr>
            <a:endParaRPr lang="en-US" altLang="ko-KR" sz="1400" i="0" dirty="0" smtClean="0">
              <a:latin typeface="신명조"/>
            </a:endParaRPr>
          </a:p>
          <a:p>
            <a:pPr marL="285750" indent="-285750" algn="just" eaLnBrk="1" hangingPunct="1">
              <a:lnSpc>
                <a:spcPct val="120000"/>
              </a:lnSpc>
              <a:spcBef>
                <a:spcPct val="0"/>
              </a:spcBef>
              <a:buFont typeface="Symbol" panose="05050102010706020507" pitchFamily="18" charset="2"/>
              <a:buChar char="·"/>
              <a:defRPr/>
            </a:pPr>
            <a:r>
              <a:rPr lang="ko-KR" altLang="en-US" sz="1400" i="0" dirty="0" smtClean="0">
                <a:latin typeface="신명조"/>
              </a:rPr>
              <a:t>블록 주소</a:t>
            </a:r>
            <a:r>
              <a:rPr lang="en-US" altLang="ko-KR" sz="1400" i="0" dirty="0" smtClean="0">
                <a:latin typeface="신명조"/>
              </a:rPr>
              <a:t>(block address)</a:t>
            </a:r>
            <a:r>
              <a:rPr lang="ko-KR" altLang="en-US" sz="1400" i="0" dirty="0" smtClean="0">
                <a:latin typeface="신명조"/>
              </a:rPr>
              <a:t> </a:t>
            </a:r>
            <a:r>
              <a:rPr lang="en-US" altLang="ko-KR" sz="1400" i="0" dirty="0" smtClean="0">
                <a:latin typeface="신명조"/>
              </a:rPr>
              <a:t>= </a:t>
            </a:r>
            <a:r>
              <a:rPr lang="ko-KR" altLang="en-US" sz="1400" i="0" dirty="0" smtClean="0">
                <a:latin typeface="신명조"/>
              </a:rPr>
              <a:t>디스크 볼륨 </a:t>
            </a:r>
            <a:r>
              <a:rPr lang="en-US" altLang="ko-KR" sz="1400" i="0" dirty="0" smtClean="0">
                <a:latin typeface="신명조"/>
              </a:rPr>
              <a:t>ID + </a:t>
            </a:r>
            <a:r>
              <a:rPr lang="ko-KR" altLang="en-US" sz="1400" i="0" dirty="0" smtClean="0">
                <a:latin typeface="신명조"/>
              </a:rPr>
              <a:t>실린더 번호 </a:t>
            </a:r>
            <a:r>
              <a:rPr lang="en-US" altLang="ko-KR" sz="1400" i="0" dirty="0" smtClean="0">
                <a:latin typeface="신명조"/>
              </a:rPr>
              <a:t>+ </a:t>
            </a:r>
            <a:r>
              <a:rPr lang="ko-KR" altLang="en-US" sz="1400" i="0" dirty="0" smtClean="0">
                <a:latin typeface="신명조"/>
              </a:rPr>
              <a:t>트랙 번호 </a:t>
            </a:r>
            <a:r>
              <a:rPr lang="en-US" altLang="ko-KR" sz="1400" i="0" dirty="0" smtClean="0">
                <a:latin typeface="신명조"/>
              </a:rPr>
              <a:t>+ (</a:t>
            </a:r>
            <a:r>
              <a:rPr lang="ko-KR" altLang="en-US" sz="1400" i="0" dirty="0" smtClean="0">
                <a:latin typeface="신명조"/>
              </a:rPr>
              <a:t>블록의</a:t>
            </a:r>
            <a:r>
              <a:rPr lang="en-US" altLang="ko-KR" sz="1400" i="0" dirty="0" smtClean="0">
                <a:latin typeface="신명조"/>
              </a:rPr>
              <a:t>)</a:t>
            </a:r>
            <a:r>
              <a:rPr lang="ko-KR" altLang="en-US" sz="1400" i="0" dirty="0" smtClean="0">
                <a:latin typeface="신명조"/>
              </a:rPr>
              <a:t> 섹터 번호</a:t>
            </a:r>
            <a:endParaRPr lang="en-US" altLang="ko-KR" sz="1400" i="0" dirty="0" smtClean="0">
              <a:latin typeface="신명조"/>
            </a:endParaRPr>
          </a:p>
          <a:p>
            <a:pPr marL="285750" indent="-285750" algn="just" eaLnBrk="1" hangingPunct="1">
              <a:lnSpc>
                <a:spcPct val="120000"/>
              </a:lnSpc>
              <a:spcBef>
                <a:spcPct val="0"/>
              </a:spcBef>
              <a:buFont typeface="Symbol" panose="05050102010706020507" pitchFamily="18" charset="2"/>
              <a:buChar char="·"/>
              <a:defRPr/>
            </a:pPr>
            <a:endParaRPr lang="en-US" altLang="ko-KR" sz="1400" i="0" dirty="0" smtClean="0">
              <a:latin typeface="신명조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+mj-lt"/>
              <a:buAutoNum type="arabicParenR" startAt="2"/>
              <a:defRPr/>
            </a:pPr>
            <a:r>
              <a:rPr lang="ko-KR" altLang="en-US" sz="1400" i="0" dirty="0" smtClean="0">
                <a:latin typeface="신명조"/>
              </a:rPr>
              <a:t>디스크 접근 순서</a:t>
            </a:r>
            <a:endParaRPr lang="en-US" altLang="ko-KR" sz="1400" i="0" dirty="0" smtClean="0">
              <a:latin typeface="신명조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+mj-lt"/>
              <a:buAutoNum type="arabicParenR" startAt="2"/>
              <a:defRPr/>
            </a:pPr>
            <a:endParaRPr lang="en-US" altLang="ko-KR" sz="1400" i="0" dirty="0">
              <a:latin typeface="신명조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+mj-lt"/>
              <a:buAutoNum type="arabicParenR" startAt="2"/>
              <a:defRPr/>
            </a:pPr>
            <a:endParaRPr lang="en-US" altLang="ko-KR" sz="1400" i="0" dirty="0" smtClean="0">
              <a:latin typeface="신명조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+mj-lt"/>
              <a:buAutoNum type="arabicParenR" startAt="2"/>
              <a:defRPr/>
            </a:pPr>
            <a:endParaRPr lang="en-US" altLang="ko-KR" sz="1400" i="0" dirty="0">
              <a:latin typeface="신명조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+mj-lt"/>
              <a:buAutoNum type="arabicParenR" startAt="2"/>
              <a:defRPr/>
            </a:pPr>
            <a:endParaRPr lang="en-US" altLang="ko-KR" sz="1400" i="0" dirty="0" smtClean="0">
              <a:latin typeface="신명조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+mj-lt"/>
              <a:buAutoNum type="arabicParenR"/>
              <a:defRPr/>
            </a:pPr>
            <a:r>
              <a:rPr lang="ko-KR" altLang="en-US" sz="1400" i="0" dirty="0" smtClean="0">
                <a:latin typeface="신명조"/>
              </a:rPr>
              <a:t>디스크 접근 시간</a:t>
            </a:r>
            <a:r>
              <a:rPr lang="en-US" altLang="ko-KR" sz="1400" i="0" dirty="0" smtClean="0">
                <a:latin typeface="신명조"/>
              </a:rPr>
              <a:t>(disk access time)</a:t>
            </a:r>
            <a:endParaRPr lang="en-US" altLang="ko-KR" sz="1400" i="0" dirty="0">
              <a:latin typeface="신명조"/>
            </a:endParaRPr>
          </a:p>
          <a:p>
            <a:pPr marL="285750" indent="-285750" algn="just" eaLnBrk="1" hangingPunct="1">
              <a:lnSpc>
                <a:spcPct val="120000"/>
              </a:lnSpc>
              <a:spcBef>
                <a:spcPct val="0"/>
              </a:spcBef>
              <a:buFont typeface="Symbol" panose="05050102010706020507" pitchFamily="18" charset="2"/>
              <a:buChar char="·"/>
              <a:defRPr/>
            </a:pPr>
            <a:r>
              <a:rPr lang="ko-KR" altLang="en-US" sz="1400" i="0" dirty="0" smtClean="0">
                <a:solidFill>
                  <a:srgbClr val="0000FF"/>
                </a:solidFill>
                <a:latin typeface="신명조"/>
              </a:rPr>
              <a:t>디스크</a:t>
            </a:r>
            <a:r>
              <a:rPr lang="en-US" altLang="ko-KR" sz="1400" i="0" dirty="0" smtClean="0">
                <a:solidFill>
                  <a:srgbClr val="0000FF"/>
                </a:solidFill>
                <a:latin typeface="신명조"/>
              </a:rPr>
              <a:t> </a:t>
            </a:r>
            <a:r>
              <a:rPr lang="ko-KR" altLang="en-US" sz="1400" i="0" dirty="0" smtClean="0">
                <a:solidFill>
                  <a:srgbClr val="0000FF"/>
                </a:solidFill>
                <a:latin typeface="신명조"/>
              </a:rPr>
              <a:t>접근 시간 </a:t>
            </a:r>
            <a:r>
              <a:rPr lang="en-US" altLang="ko-KR" sz="1400" i="0" dirty="0" smtClean="0">
                <a:solidFill>
                  <a:srgbClr val="0000FF"/>
                </a:solidFill>
                <a:latin typeface="신명조"/>
              </a:rPr>
              <a:t>=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400" i="0" dirty="0" smtClean="0">
                <a:solidFill>
                  <a:srgbClr val="0000FF"/>
                </a:solidFill>
                <a:latin typeface="신명조"/>
              </a:rPr>
              <a:t>        seek time(</a:t>
            </a:r>
            <a:r>
              <a:rPr lang="ko-KR" altLang="en-US" sz="1400" i="0" dirty="0" err="1" smtClean="0">
                <a:solidFill>
                  <a:srgbClr val="0000FF"/>
                </a:solidFill>
                <a:latin typeface="신명조"/>
              </a:rPr>
              <a:t>탐구시간</a:t>
            </a:r>
            <a:r>
              <a:rPr lang="en-US" altLang="ko-KR" sz="1400" i="0" dirty="0" smtClean="0">
                <a:solidFill>
                  <a:srgbClr val="0000FF"/>
                </a:solidFill>
                <a:latin typeface="신명조"/>
              </a:rPr>
              <a:t>) +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400" i="0" dirty="0" smtClean="0">
                <a:solidFill>
                  <a:srgbClr val="0000FF"/>
                </a:solidFill>
                <a:latin typeface="신명조"/>
              </a:rPr>
              <a:t>        rotational</a:t>
            </a:r>
            <a:r>
              <a:rPr lang="ko-KR" altLang="en-US" sz="1400" i="0" dirty="0" smtClean="0">
                <a:solidFill>
                  <a:srgbClr val="0000FF"/>
                </a:solidFill>
                <a:latin typeface="신명조"/>
              </a:rPr>
              <a:t> </a:t>
            </a:r>
            <a:r>
              <a:rPr lang="en-US" altLang="ko-KR" sz="1400" i="0" dirty="0" smtClean="0">
                <a:solidFill>
                  <a:srgbClr val="0000FF"/>
                </a:solidFill>
                <a:latin typeface="신명조"/>
              </a:rPr>
              <a:t>latency time(</a:t>
            </a:r>
            <a:r>
              <a:rPr lang="ko-KR" altLang="en-US" sz="1400" i="0" dirty="0" smtClean="0">
                <a:solidFill>
                  <a:srgbClr val="0000FF"/>
                </a:solidFill>
                <a:latin typeface="신명조"/>
              </a:rPr>
              <a:t>회전지연시간</a:t>
            </a:r>
            <a:r>
              <a:rPr lang="en-US" altLang="ko-KR" sz="1400" i="0" dirty="0" smtClean="0">
                <a:solidFill>
                  <a:srgbClr val="0000FF"/>
                </a:solidFill>
                <a:latin typeface="신명조"/>
              </a:rPr>
              <a:t>) +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400" i="0" dirty="0" smtClean="0">
                <a:solidFill>
                  <a:srgbClr val="0000FF"/>
                </a:solidFill>
                <a:latin typeface="신명조"/>
              </a:rPr>
              <a:t>        transfer time(</a:t>
            </a:r>
            <a:r>
              <a:rPr lang="ko-KR" altLang="en-US" sz="1400" i="0" dirty="0" smtClean="0">
                <a:solidFill>
                  <a:srgbClr val="0000FF"/>
                </a:solidFill>
                <a:latin typeface="신명조"/>
              </a:rPr>
              <a:t>전송 시간</a:t>
            </a:r>
            <a:r>
              <a:rPr lang="en-US" altLang="ko-KR" sz="1400" i="0" dirty="0" smtClean="0">
                <a:solidFill>
                  <a:srgbClr val="0000FF"/>
                </a:solidFill>
                <a:latin typeface="신명조"/>
              </a:rPr>
              <a:t>)</a:t>
            </a:r>
            <a:endParaRPr lang="en-US" altLang="ko-KR" sz="1400" i="0" dirty="0">
              <a:solidFill>
                <a:srgbClr val="0000FF"/>
              </a:solidFill>
              <a:latin typeface="신명조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+mj-lt"/>
              <a:buAutoNum type="arabicParenR" startAt="2"/>
              <a:defRPr/>
            </a:pPr>
            <a:endParaRPr lang="en-US" altLang="ko-KR" sz="1400" i="0" dirty="0" smtClean="0">
              <a:latin typeface="신명조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+mj-lt"/>
              <a:buAutoNum type="arabicParenR" startAt="2"/>
              <a:defRPr/>
            </a:pPr>
            <a:endParaRPr lang="en-US" altLang="ko-KR" sz="1400" i="0" dirty="0" smtClean="0">
              <a:latin typeface="신명조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endParaRPr lang="en-US" altLang="ko-KR" sz="1400" i="0" dirty="0">
              <a:latin typeface="신명조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+mj-lt"/>
              <a:buAutoNum type="arabicParenR" startAt="2"/>
              <a:defRPr/>
            </a:pPr>
            <a:endParaRPr lang="en-US" altLang="ko-KR" sz="1400" i="0" dirty="0">
              <a:latin typeface="신명조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+mj-lt"/>
              <a:buAutoNum type="arabicParenR" startAt="2"/>
              <a:defRPr/>
            </a:pPr>
            <a:endParaRPr lang="en-US" altLang="ko-KR" sz="1400" i="0" dirty="0" smtClean="0">
              <a:latin typeface="신명조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+mj-lt"/>
              <a:buAutoNum type="arabicParenR" startAt="2"/>
              <a:defRPr/>
            </a:pPr>
            <a:endParaRPr lang="en-US" altLang="ko-KR" sz="1400" i="0" dirty="0">
              <a:latin typeface="신명조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+mj-lt"/>
              <a:buAutoNum type="arabicParenR" startAt="2"/>
              <a:defRPr/>
            </a:pPr>
            <a:endParaRPr lang="en-US" altLang="ko-KR" sz="1400" i="0" dirty="0" smtClean="0">
              <a:latin typeface="신명조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+mj-lt"/>
              <a:buAutoNum type="arabicParenR" startAt="2"/>
              <a:defRPr/>
            </a:pPr>
            <a:endParaRPr lang="en-US" altLang="ko-KR" sz="1400" i="0" dirty="0">
              <a:latin typeface="신명조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+mj-lt"/>
              <a:buAutoNum type="arabicParenR" startAt="2"/>
              <a:defRPr/>
            </a:pPr>
            <a:endParaRPr lang="en-US" altLang="ko-KR" sz="1400" i="0" dirty="0" smtClean="0">
              <a:latin typeface="신명조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+mj-lt"/>
              <a:buAutoNum type="arabicParenR" startAt="2"/>
              <a:defRPr/>
            </a:pPr>
            <a:endParaRPr lang="en-US" altLang="ko-KR" sz="1400" i="0" dirty="0">
              <a:latin typeface="신명조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+mj-lt"/>
              <a:buAutoNum type="arabicParenR" startAt="2"/>
              <a:defRPr/>
            </a:pPr>
            <a:endParaRPr lang="en-US" altLang="ko-KR" sz="1400" i="0" dirty="0" smtClean="0">
              <a:latin typeface="신명조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+mj-lt"/>
              <a:buAutoNum type="arabicParenR" startAt="2"/>
              <a:defRPr/>
            </a:pPr>
            <a:endParaRPr lang="en-US" altLang="ko-KR" sz="1400" i="0" dirty="0" smtClean="0">
              <a:latin typeface="신명조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endParaRPr lang="en-US" altLang="ko-KR" sz="1400" i="0" dirty="0" smtClean="0">
              <a:latin typeface="신명조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endParaRPr lang="en-US" altLang="ko-KR" sz="1400" i="0" dirty="0">
              <a:latin typeface="신명조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endParaRPr lang="en-US" altLang="ko-KR" sz="1400" i="0" dirty="0" smtClean="0">
              <a:latin typeface="신명조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endParaRPr lang="en-US" altLang="ko-KR" sz="1400" i="0" dirty="0" smtClean="0">
              <a:latin typeface="신명조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endParaRPr lang="en-US" altLang="ko-KR" sz="1400" i="0" dirty="0">
              <a:latin typeface="신명조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endParaRPr lang="en-US" altLang="ko-KR" sz="1400" i="0" dirty="0">
              <a:latin typeface="신명조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+mj-lt"/>
              <a:buAutoNum type="arabicParenR" startAt="5"/>
              <a:defRPr/>
            </a:pPr>
            <a:endParaRPr lang="en-US" altLang="ko-KR" sz="1400" i="0" dirty="0" smtClean="0">
              <a:latin typeface="신명조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+mj-lt"/>
              <a:buAutoNum type="arabicParenR" startAt="5"/>
              <a:defRPr/>
            </a:pPr>
            <a:endParaRPr lang="en-US" altLang="ko-KR" sz="1400" i="0" dirty="0" smtClean="0">
              <a:latin typeface="신명조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683568" y="345152"/>
            <a:ext cx="1593188" cy="786072"/>
            <a:chOff x="5292080" y="4509120"/>
            <a:chExt cx="1593188" cy="786072"/>
          </a:xfrm>
          <a:solidFill>
            <a:srgbClr val="009900"/>
          </a:solidFill>
        </p:grpSpPr>
        <p:sp>
          <p:nvSpPr>
            <p:cNvPr id="16" name="타원 15"/>
            <p:cNvSpPr/>
            <p:nvPr/>
          </p:nvSpPr>
          <p:spPr bwMode="auto">
            <a:xfrm>
              <a:off x="5292080" y="4509120"/>
              <a:ext cx="1593188" cy="786072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0"/>
            <a:lstStyle/>
            <a:p>
              <a:pPr algn="just" eaLnBrk="1" latinLnBrk="1" hangingPunct="1">
                <a:lnSpc>
                  <a:spcPct val="150000"/>
                </a:lnSpc>
                <a:defRPr/>
              </a:pPr>
              <a:endParaRPr lang="ko-KR" altLang="en-US" sz="1200" dirty="0" err="1">
                <a:solidFill>
                  <a:srgbClr val="009900"/>
                </a:solidFill>
                <a:latin typeface="+mj-ea"/>
                <a:ea typeface="+mj-ea"/>
              </a:endParaRPr>
            </a:p>
          </p:txBody>
        </p:sp>
        <p:cxnSp>
          <p:nvCxnSpPr>
            <p:cNvPr id="19" name="직선 연결선 18"/>
            <p:cNvCxnSpPr>
              <a:stCxn id="16" idx="0"/>
              <a:endCxn id="16" idx="4"/>
            </p:cNvCxnSpPr>
            <p:nvPr/>
          </p:nvCxnSpPr>
          <p:spPr bwMode="auto">
            <a:xfrm>
              <a:off x="6088674" y="4509120"/>
              <a:ext cx="0" cy="786072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직선 연결선 20"/>
            <p:cNvCxnSpPr>
              <a:stCxn id="16" idx="1"/>
              <a:endCxn id="16" idx="5"/>
            </p:cNvCxnSpPr>
            <p:nvPr/>
          </p:nvCxnSpPr>
          <p:spPr bwMode="auto">
            <a:xfrm>
              <a:off x="5525397" y="4624238"/>
              <a:ext cx="1126554" cy="5558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직선 연결선 22"/>
            <p:cNvCxnSpPr>
              <a:stCxn id="16" idx="2"/>
            </p:cNvCxnSpPr>
            <p:nvPr/>
          </p:nvCxnSpPr>
          <p:spPr bwMode="auto">
            <a:xfrm>
              <a:off x="5292080" y="4902156"/>
              <a:ext cx="159318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직선 연결선 24"/>
            <p:cNvCxnSpPr>
              <a:stCxn id="16" idx="3"/>
              <a:endCxn id="16" idx="7"/>
            </p:cNvCxnSpPr>
            <p:nvPr/>
          </p:nvCxnSpPr>
          <p:spPr bwMode="auto">
            <a:xfrm flipV="1">
              <a:off x="5525397" y="4624238"/>
              <a:ext cx="1126554" cy="5558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직선 연결선 26"/>
            <p:cNvCxnSpPr/>
            <p:nvPr/>
          </p:nvCxnSpPr>
          <p:spPr bwMode="auto">
            <a:xfrm flipH="1">
              <a:off x="5796137" y="4547024"/>
              <a:ext cx="582946" cy="718047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직선 연결선 28"/>
            <p:cNvCxnSpPr/>
            <p:nvPr/>
          </p:nvCxnSpPr>
          <p:spPr bwMode="auto">
            <a:xfrm>
              <a:off x="5792096" y="4547024"/>
              <a:ext cx="576064" cy="7200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직선 연결선 33"/>
            <p:cNvCxnSpPr/>
            <p:nvPr/>
          </p:nvCxnSpPr>
          <p:spPr bwMode="auto">
            <a:xfrm>
              <a:off x="5368994" y="4742236"/>
              <a:ext cx="1443800" cy="294871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직선 연결선 40"/>
            <p:cNvCxnSpPr/>
            <p:nvPr/>
          </p:nvCxnSpPr>
          <p:spPr bwMode="auto">
            <a:xfrm flipV="1">
              <a:off x="5368994" y="4759328"/>
              <a:ext cx="1443800" cy="294871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1" name="그룹 110"/>
          <p:cNvGrpSpPr/>
          <p:nvPr/>
        </p:nvGrpSpPr>
        <p:grpSpPr>
          <a:xfrm>
            <a:off x="6945964" y="385532"/>
            <a:ext cx="1593188" cy="786072"/>
            <a:chOff x="5292080" y="4509120"/>
            <a:chExt cx="1593188" cy="786072"/>
          </a:xfrm>
          <a:solidFill>
            <a:srgbClr val="00B0F0"/>
          </a:solidFill>
        </p:grpSpPr>
        <p:sp>
          <p:nvSpPr>
            <p:cNvPr id="112" name="타원 111"/>
            <p:cNvSpPr/>
            <p:nvPr/>
          </p:nvSpPr>
          <p:spPr bwMode="auto">
            <a:xfrm>
              <a:off x="5292080" y="4509120"/>
              <a:ext cx="1593188" cy="786072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0"/>
            <a:lstStyle/>
            <a:p>
              <a:pPr algn="just" eaLnBrk="1" latinLnBrk="1" hangingPunct="1">
                <a:lnSpc>
                  <a:spcPct val="150000"/>
                </a:lnSpc>
                <a:defRPr/>
              </a:pPr>
              <a:endParaRPr lang="ko-KR" altLang="en-US" sz="1200" dirty="0" err="1">
                <a:solidFill>
                  <a:srgbClr val="009900"/>
                </a:solidFill>
                <a:latin typeface="+mj-ea"/>
                <a:ea typeface="+mj-ea"/>
              </a:endParaRPr>
            </a:p>
          </p:txBody>
        </p:sp>
        <p:cxnSp>
          <p:nvCxnSpPr>
            <p:cNvPr id="113" name="직선 연결선 112"/>
            <p:cNvCxnSpPr>
              <a:stCxn id="112" idx="0"/>
              <a:endCxn id="112" idx="4"/>
            </p:cNvCxnSpPr>
            <p:nvPr/>
          </p:nvCxnSpPr>
          <p:spPr bwMode="auto">
            <a:xfrm>
              <a:off x="6088674" y="4509120"/>
              <a:ext cx="0" cy="786072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직선 연결선 113"/>
            <p:cNvCxnSpPr>
              <a:stCxn id="112" idx="1"/>
              <a:endCxn id="112" idx="5"/>
            </p:cNvCxnSpPr>
            <p:nvPr/>
          </p:nvCxnSpPr>
          <p:spPr bwMode="auto">
            <a:xfrm>
              <a:off x="5525397" y="4624238"/>
              <a:ext cx="1126554" cy="5558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직선 연결선 114"/>
            <p:cNvCxnSpPr>
              <a:stCxn id="112" idx="2"/>
            </p:cNvCxnSpPr>
            <p:nvPr/>
          </p:nvCxnSpPr>
          <p:spPr bwMode="auto">
            <a:xfrm>
              <a:off x="5292080" y="4902156"/>
              <a:ext cx="159318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직선 연결선 115"/>
            <p:cNvCxnSpPr>
              <a:stCxn id="112" idx="3"/>
              <a:endCxn id="112" idx="7"/>
            </p:cNvCxnSpPr>
            <p:nvPr/>
          </p:nvCxnSpPr>
          <p:spPr bwMode="auto">
            <a:xfrm flipV="1">
              <a:off x="5525397" y="4624238"/>
              <a:ext cx="1126554" cy="5558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7" name="직선 연결선 116"/>
            <p:cNvCxnSpPr/>
            <p:nvPr/>
          </p:nvCxnSpPr>
          <p:spPr bwMode="auto">
            <a:xfrm flipH="1">
              <a:off x="5796137" y="4547024"/>
              <a:ext cx="582946" cy="718047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직선 연결선 117"/>
            <p:cNvCxnSpPr/>
            <p:nvPr/>
          </p:nvCxnSpPr>
          <p:spPr bwMode="auto">
            <a:xfrm>
              <a:off x="5792096" y="4547024"/>
              <a:ext cx="576064" cy="7200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직선 연결선 118"/>
            <p:cNvCxnSpPr/>
            <p:nvPr/>
          </p:nvCxnSpPr>
          <p:spPr bwMode="auto">
            <a:xfrm>
              <a:off x="5368994" y="4742236"/>
              <a:ext cx="1443800" cy="294871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0" name="직선 연결선 119"/>
            <p:cNvCxnSpPr/>
            <p:nvPr/>
          </p:nvCxnSpPr>
          <p:spPr bwMode="auto">
            <a:xfrm flipV="1">
              <a:off x="5368994" y="4759328"/>
              <a:ext cx="1443800" cy="294871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2" name="다이어그램 1"/>
          <p:cNvGraphicFramePr/>
          <p:nvPr/>
        </p:nvGraphicFramePr>
        <p:xfrm>
          <a:off x="3180184" y="2924944"/>
          <a:ext cx="4560168" cy="1213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1511" name="직선 화살표 연결선 3"/>
          <p:cNvCxnSpPr>
            <a:cxnSpLocks noChangeShapeType="1"/>
          </p:cNvCxnSpPr>
          <p:nvPr/>
        </p:nvCxnSpPr>
        <p:spPr bwMode="auto">
          <a:xfrm flipH="1">
            <a:off x="3638550" y="2565400"/>
            <a:ext cx="322263" cy="719138"/>
          </a:xfrm>
          <a:prstGeom prst="straightConnector1">
            <a:avLst/>
          </a:prstGeom>
          <a:noFill/>
          <a:ln w="28575" algn="ctr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2" name="TextBox 7"/>
          <p:cNvSpPr txBox="1">
            <a:spLocks noChangeArrowheads="1"/>
          </p:cNvSpPr>
          <p:nvPr/>
        </p:nvSpPr>
        <p:spPr bwMode="auto">
          <a:xfrm>
            <a:off x="3074988" y="2693988"/>
            <a:ext cx="1209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ko-KR" altLang="en-US" sz="1000" i="0">
                <a:solidFill>
                  <a:srgbClr val="0070C0"/>
                </a:solidFill>
                <a:latin typeface="신명조"/>
              </a:rPr>
              <a:t>매우 빠름</a:t>
            </a:r>
          </a:p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sz="1000" i="0">
                <a:solidFill>
                  <a:srgbClr val="0070C0"/>
                </a:solidFill>
                <a:latin typeface="신명조"/>
              </a:rPr>
              <a:t>(</a:t>
            </a:r>
            <a:r>
              <a:rPr lang="ko-KR" altLang="en-US" sz="1000" i="0">
                <a:solidFill>
                  <a:srgbClr val="0070C0"/>
                </a:solidFill>
                <a:latin typeface="신명조"/>
              </a:rPr>
              <a:t>전자적으로 처리</a:t>
            </a:r>
            <a:r>
              <a:rPr lang="en-US" altLang="ko-KR" sz="1000" i="0">
                <a:solidFill>
                  <a:srgbClr val="0070C0"/>
                </a:solidFill>
                <a:latin typeface="신명조"/>
              </a:rPr>
              <a:t>)</a:t>
            </a:r>
          </a:p>
        </p:txBody>
      </p:sp>
      <p:sp>
        <p:nvSpPr>
          <p:cNvPr id="21513" name="TextBox 34"/>
          <p:cNvSpPr txBox="1">
            <a:spLocks noChangeArrowheads="1"/>
          </p:cNvSpPr>
          <p:nvPr/>
        </p:nvSpPr>
        <p:spPr bwMode="auto">
          <a:xfrm>
            <a:off x="4119563" y="2693988"/>
            <a:ext cx="1208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ko-KR" altLang="en-US" sz="1000" i="0">
                <a:solidFill>
                  <a:srgbClr val="0070C0"/>
                </a:solidFill>
                <a:latin typeface="신명조"/>
              </a:rPr>
              <a:t>가장 느림</a:t>
            </a:r>
            <a:r>
              <a:rPr lang="en-US" altLang="ko-KR" sz="1000" i="0">
                <a:solidFill>
                  <a:srgbClr val="0070C0"/>
                </a:solidFill>
                <a:latin typeface="신명조"/>
              </a:rPr>
              <a:t>(</a:t>
            </a:r>
            <a:r>
              <a:rPr lang="ko-KR" altLang="en-US" sz="1000" i="0">
                <a:solidFill>
                  <a:srgbClr val="0070C0"/>
                </a:solidFill>
                <a:latin typeface="신명조"/>
              </a:rPr>
              <a:t>이동</a:t>
            </a:r>
            <a:r>
              <a:rPr lang="en-US" altLang="ko-KR" sz="1000" i="0">
                <a:solidFill>
                  <a:srgbClr val="0070C0"/>
                </a:solidFill>
                <a:latin typeface="신명조"/>
              </a:rPr>
              <a:t>)</a:t>
            </a:r>
            <a:endParaRPr lang="ko-KR" altLang="en-US" sz="1000" i="0">
              <a:solidFill>
                <a:srgbClr val="0070C0"/>
              </a:solidFill>
              <a:latin typeface="신명조"/>
            </a:endParaRPr>
          </a:p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sz="1000" i="0">
                <a:solidFill>
                  <a:srgbClr val="0070C0"/>
                </a:solidFill>
                <a:latin typeface="신명조"/>
              </a:rPr>
              <a:t>(</a:t>
            </a:r>
            <a:r>
              <a:rPr lang="ko-KR" altLang="en-US" sz="1000" i="0">
                <a:solidFill>
                  <a:srgbClr val="0070C0"/>
                </a:solidFill>
                <a:latin typeface="신명조"/>
              </a:rPr>
              <a:t>물리적으로 처리</a:t>
            </a:r>
            <a:r>
              <a:rPr lang="en-US" altLang="ko-KR" sz="1000" i="0">
                <a:solidFill>
                  <a:srgbClr val="0070C0"/>
                </a:solidFill>
                <a:latin typeface="신명조"/>
              </a:rPr>
              <a:t>)</a:t>
            </a:r>
          </a:p>
        </p:txBody>
      </p:sp>
      <p:sp>
        <p:nvSpPr>
          <p:cNvPr id="21514" name="TextBox 35"/>
          <p:cNvSpPr txBox="1">
            <a:spLocks noChangeArrowheads="1"/>
          </p:cNvSpPr>
          <p:nvPr/>
        </p:nvSpPr>
        <p:spPr bwMode="auto">
          <a:xfrm>
            <a:off x="5235575" y="2693988"/>
            <a:ext cx="1208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ko-KR" altLang="en-US" sz="1000" i="0">
                <a:solidFill>
                  <a:srgbClr val="0070C0"/>
                </a:solidFill>
                <a:latin typeface="신명조"/>
              </a:rPr>
              <a:t>매우 빠름</a:t>
            </a:r>
          </a:p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sz="1000" i="0">
                <a:solidFill>
                  <a:srgbClr val="0070C0"/>
                </a:solidFill>
                <a:latin typeface="신명조"/>
              </a:rPr>
              <a:t>(</a:t>
            </a:r>
            <a:r>
              <a:rPr lang="ko-KR" altLang="en-US" sz="1000" i="0">
                <a:solidFill>
                  <a:srgbClr val="0070C0"/>
                </a:solidFill>
                <a:latin typeface="신명조"/>
              </a:rPr>
              <a:t>전자적으로 처리</a:t>
            </a:r>
            <a:r>
              <a:rPr lang="en-US" altLang="ko-KR" sz="1000" i="0">
                <a:solidFill>
                  <a:srgbClr val="0070C0"/>
                </a:solidFill>
                <a:latin typeface="신명조"/>
              </a:rPr>
              <a:t>)</a:t>
            </a:r>
          </a:p>
        </p:txBody>
      </p:sp>
      <p:sp>
        <p:nvSpPr>
          <p:cNvPr id="21515" name="TextBox 36"/>
          <p:cNvSpPr txBox="1">
            <a:spLocks noChangeArrowheads="1"/>
          </p:cNvSpPr>
          <p:nvPr/>
        </p:nvSpPr>
        <p:spPr bwMode="auto">
          <a:xfrm>
            <a:off x="6315075" y="2693988"/>
            <a:ext cx="1209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ko-KR" altLang="en-US" sz="1000" i="0">
                <a:solidFill>
                  <a:srgbClr val="0070C0"/>
                </a:solidFill>
                <a:latin typeface="신명조"/>
              </a:rPr>
              <a:t>느림</a:t>
            </a:r>
            <a:r>
              <a:rPr lang="en-US" altLang="ko-KR" sz="1000" i="0">
                <a:solidFill>
                  <a:srgbClr val="0070C0"/>
                </a:solidFill>
                <a:latin typeface="신명조"/>
              </a:rPr>
              <a:t>(</a:t>
            </a:r>
            <a:r>
              <a:rPr lang="ko-KR" altLang="en-US" sz="1000" i="0">
                <a:solidFill>
                  <a:srgbClr val="0070C0"/>
                </a:solidFill>
                <a:latin typeface="신명조"/>
              </a:rPr>
              <a:t>회전</a:t>
            </a:r>
            <a:r>
              <a:rPr lang="en-US" altLang="ko-KR" sz="1000" i="0">
                <a:solidFill>
                  <a:srgbClr val="0070C0"/>
                </a:solidFill>
                <a:latin typeface="신명조"/>
              </a:rPr>
              <a:t>)</a:t>
            </a:r>
            <a:endParaRPr lang="ko-KR" altLang="en-US" sz="1000" i="0">
              <a:solidFill>
                <a:srgbClr val="0070C0"/>
              </a:solidFill>
              <a:latin typeface="신명조"/>
            </a:endParaRPr>
          </a:p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sz="1000" i="0">
                <a:solidFill>
                  <a:srgbClr val="0070C0"/>
                </a:solidFill>
                <a:latin typeface="신명조"/>
              </a:rPr>
              <a:t>(</a:t>
            </a:r>
            <a:r>
              <a:rPr lang="ko-KR" altLang="en-US" sz="1000" i="0">
                <a:solidFill>
                  <a:srgbClr val="0070C0"/>
                </a:solidFill>
                <a:latin typeface="신명조"/>
              </a:rPr>
              <a:t>물리적으로 처리</a:t>
            </a:r>
            <a:r>
              <a:rPr lang="en-US" altLang="ko-KR" sz="1000" i="0">
                <a:solidFill>
                  <a:srgbClr val="0070C0"/>
                </a:solidFill>
                <a:latin typeface="신명조"/>
              </a:rPr>
              <a:t>)</a:t>
            </a:r>
          </a:p>
        </p:txBody>
      </p:sp>
      <p:cxnSp>
        <p:nvCxnSpPr>
          <p:cNvPr id="21516" name="직선 화살표 연결선 42"/>
          <p:cNvCxnSpPr>
            <a:cxnSpLocks noChangeShapeType="1"/>
          </p:cNvCxnSpPr>
          <p:nvPr/>
        </p:nvCxnSpPr>
        <p:spPr bwMode="auto">
          <a:xfrm flipH="1">
            <a:off x="4562475" y="2565400"/>
            <a:ext cx="322263" cy="719138"/>
          </a:xfrm>
          <a:prstGeom prst="straightConnector1">
            <a:avLst/>
          </a:prstGeom>
          <a:noFill/>
          <a:ln w="28575" algn="ctr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7" name="직선 화살표 연결선 43"/>
          <p:cNvCxnSpPr>
            <a:cxnSpLocks noChangeShapeType="1"/>
          </p:cNvCxnSpPr>
          <p:nvPr/>
        </p:nvCxnSpPr>
        <p:spPr bwMode="auto">
          <a:xfrm flipH="1">
            <a:off x="5549900" y="2565400"/>
            <a:ext cx="322263" cy="719138"/>
          </a:xfrm>
          <a:prstGeom prst="straightConnector1">
            <a:avLst/>
          </a:prstGeom>
          <a:noFill/>
          <a:ln w="28575" algn="ctr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8" name="직선 화살표 연결선 44"/>
          <p:cNvCxnSpPr>
            <a:cxnSpLocks noChangeShapeType="1"/>
          </p:cNvCxnSpPr>
          <p:nvPr/>
        </p:nvCxnSpPr>
        <p:spPr bwMode="auto">
          <a:xfrm flipH="1">
            <a:off x="6483350" y="2565400"/>
            <a:ext cx="323850" cy="719138"/>
          </a:xfrm>
          <a:prstGeom prst="straightConnector1">
            <a:avLst/>
          </a:prstGeom>
          <a:noFill/>
          <a:ln w="28575" algn="ctr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9" name="TextBox 45"/>
          <p:cNvSpPr txBox="1">
            <a:spLocks noChangeArrowheads="1"/>
          </p:cNvSpPr>
          <p:nvPr/>
        </p:nvSpPr>
        <p:spPr bwMode="auto">
          <a:xfrm>
            <a:off x="7231063" y="2982913"/>
            <a:ext cx="1209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ko-KR" altLang="en-US" sz="1000" i="0">
                <a:solidFill>
                  <a:srgbClr val="0070C0"/>
                </a:solidFill>
                <a:latin typeface="신명조"/>
              </a:rPr>
              <a:t>빠름</a:t>
            </a:r>
          </a:p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sz="1000" i="0">
                <a:solidFill>
                  <a:srgbClr val="0070C0"/>
                </a:solidFill>
                <a:latin typeface="신명조"/>
              </a:rPr>
              <a:t>(</a:t>
            </a:r>
            <a:r>
              <a:rPr lang="ko-KR" altLang="en-US" sz="1000" i="0">
                <a:solidFill>
                  <a:srgbClr val="0070C0"/>
                </a:solidFill>
                <a:latin typeface="신명조"/>
              </a:rPr>
              <a:t>전자적으로 처리</a:t>
            </a:r>
            <a:r>
              <a:rPr lang="en-US" altLang="ko-KR" sz="1000" i="0">
                <a:solidFill>
                  <a:srgbClr val="0070C0"/>
                </a:solidFill>
                <a:latin typeface="신명조"/>
              </a:rPr>
              <a:t>)</a:t>
            </a:r>
          </a:p>
        </p:txBody>
      </p:sp>
      <p:grpSp>
        <p:nvGrpSpPr>
          <p:cNvPr id="21520" name="그룹 19"/>
          <p:cNvGrpSpPr>
            <a:grpSpLocks/>
          </p:cNvGrpSpPr>
          <p:nvPr/>
        </p:nvGrpSpPr>
        <p:grpSpPr bwMode="auto">
          <a:xfrm>
            <a:off x="4371975" y="4138613"/>
            <a:ext cx="2368550" cy="2159000"/>
            <a:chOff x="1787238" y="4138525"/>
            <a:chExt cx="2368039" cy="2159000"/>
          </a:xfrm>
        </p:grpSpPr>
        <p:pic>
          <p:nvPicPr>
            <p:cNvPr id="21535" name="그림 2972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4689" y="4138525"/>
              <a:ext cx="2160588" cy="2159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1536" name="그룹 14"/>
            <p:cNvGrpSpPr>
              <a:grpSpLocks/>
            </p:cNvGrpSpPr>
            <p:nvPr/>
          </p:nvGrpSpPr>
          <p:grpSpPr bwMode="auto">
            <a:xfrm>
              <a:off x="1787238" y="4893039"/>
              <a:ext cx="820254" cy="336161"/>
              <a:chOff x="1787238" y="4748373"/>
              <a:chExt cx="820254" cy="336161"/>
            </a:xfrm>
          </p:grpSpPr>
          <p:sp>
            <p:nvSpPr>
              <p:cNvPr id="14" name="이등변 삼각형 13"/>
              <p:cNvSpPr/>
              <p:nvPr/>
            </p:nvSpPr>
            <p:spPr bwMode="auto">
              <a:xfrm rot="3600000">
                <a:off x="2109416" y="4425743"/>
                <a:ext cx="147638" cy="791992"/>
              </a:xfrm>
              <a:prstGeom prst="triangle">
                <a:avLst/>
              </a:prstGeom>
              <a:solidFill>
                <a:srgbClr val="6633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tIns="0" bIns="0"/>
              <a:lstStyle/>
              <a:p>
                <a:pPr algn="just" eaLnBrk="1" latinLnBrk="1" hangingPunct="1">
                  <a:lnSpc>
                    <a:spcPct val="150000"/>
                  </a:lnSpc>
                  <a:defRPr/>
                </a:pPr>
                <a:endParaRPr lang="ko-KR" altLang="en-US" sz="1200" dirty="0" err="1">
                  <a:latin typeface="+mj-ea"/>
                  <a:ea typeface="+mj-ea"/>
                </a:endParaRPr>
              </a:p>
            </p:txBody>
          </p:sp>
          <p:sp>
            <p:nvSpPr>
              <p:cNvPr id="50" name="이등변 삼각형 49"/>
              <p:cNvSpPr/>
              <p:nvPr/>
            </p:nvSpPr>
            <p:spPr bwMode="auto">
              <a:xfrm rot="5400000">
                <a:off x="2137984" y="4614656"/>
                <a:ext cx="147637" cy="791992"/>
              </a:xfrm>
              <a:prstGeom prst="triangle">
                <a:avLst/>
              </a:prstGeom>
              <a:solidFill>
                <a:srgbClr val="6633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tIns="0" bIns="0"/>
              <a:lstStyle/>
              <a:p>
                <a:pPr algn="just" eaLnBrk="1" latinLnBrk="1" hangingPunct="1">
                  <a:lnSpc>
                    <a:spcPct val="150000"/>
                  </a:lnSpc>
                  <a:defRPr/>
                </a:pPr>
                <a:endParaRPr lang="ko-KR" altLang="en-US" sz="1200" dirty="0" err="1">
                  <a:latin typeface="+mj-ea"/>
                  <a:ea typeface="+mj-ea"/>
                </a:endParaRPr>
              </a:p>
            </p:txBody>
          </p:sp>
        </p:grpSp>
        <p:sp>
          <p:nvSpPr>
            <p:cNvPr id="18" name="원호 17"/>
            <p:cNvSpPr/>
            <p:nvPr/>
          </p:nvSpPr>
          <p:spPr bwMode="auto">
            <a:xfrm rot="1200000">
              <a:off x="2147523" y="4762412"/>
              <a:ext cx="474560" cy="792163"/>
            </a:xfrm>
            <a:prstGeom prst="arc">
              <a:avLst>
                <a:gd name="adj1" fmla="val 16200000"/>
                <a:gd name="adj2" fmla="val 20461425"/>
              </a:avLst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pPr algn="just" eaLnBrk="1" latinLnBrk="1" hangingPunct="1">
                <a:lnSpc>
                  <a:spcPct val="150000"/>
                </a:lnSpc>
                <a:defRPr/>
              </a:pPr>
              <a:endParaRPr lang="ko-KR" altLang="en-US"/>
            </a:p>
          </p:txBody>
        </p:sp>
      </p:grpSp>
      <p:cxnSp>
        <p:nvCxnSpPr>
          <p:cNvPr id="21521" name="직선 화살표 연결선 23"/>
          <p:cNvCxnSpPr>
            <a:cxnSpLocks noChangeShapeType="1"/>
          </p:cNvCxnSpPr>
          <p:nvPr/>
        </p:nvCxnSpPr>
        <p:spPr bwMode="auto">
          <a:xfrm>
            <a:off x="4540250" y="3713163"/>
            <a:ext cx="679450" cy="1258887"/>
          </a:xfrm>
          <a:prstGeom prst="straightConnector1">
            <a:avLst/>
          </a:prstGeom>
          <a:noFill/>
          <a:ln w="9525" algn="ctr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2" name="TextBox 58"/>
          <p:cNvSpPr txBox="1">
            <a:spLocks noChangeArrowheads="1"/>
          </p:cNvSpPr>
          <p:nvPr/>
        </p:nvSpPr>
        <p:spPr bwMode="auto">
          <a:xfrm>
            <a:off x="4425950" y="4149725"/>
            <a:ext cx="7937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ko-KR" altLang="en-US" sz="900" i="0">
                <a:solidFill>
                  <a:srgbClr val="0000FF"/>
                </a:solidFill>
                <a:latin typeface="신명조"/>
              </a:rPr>
              <a:t>디스크 헤드</a:t>
            </a:r>
            <a:endParaRPr lang="en-US" altLang="ko-KR" sz="900" i="0">
              <a:solidFill>
                <a:srgbClr val="0000FF"/>
              </a:solidFill>
              <a:latin typeface="신명조"/>
            </a:endParaRPr>
          </a:p>
          <a:p>
            <a:pPr algn="ctr" latinLnBrk="0">
              <a:spcBef>
                <a:spcPct val="0"/>
              </a:spcBef>
              <a:buFontTx/>
              <a:buNone/>
            </a:pPr>
            <a:r>
              <a:rPr lang="ko-KR" altLang="en-US" sz="900" i="0">
                <a:solidFill>
                  <a:srgbClr val="0000FF"/>
                </a:solidFill>
                <a:latin typeface="신명조"/>
              </a:rPr>
              <a:t>이동</a:t>
            </a:r>
            <a:endParaRPr lang="en-US" altLang="ko-KR" sz="900" i="0">
              <a:solidFill>
                <a:srgbClr val="0000FF"/>
              </a:solidFill>
              <a:latin typeface="신명조"/>
            </a:endParaRPr>
          </a:p>
        </p:txBody>
      </p:sp>
      <p:sp>
        <p:nvSpPr>
          <p:cNvPr id="30" name="타원 29"/>
          <p:cNvSpPr/>
          <p:nvPr/>
        </p:nvSpPr>
        <p:spPr bwMode="auto">
          <a:xfrm flipH="1">
            <a:off x="5456238" y="5383213"/>
            <a:ext cx="34925" cy="34925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endParaRPr lang="ko-KR" altLang="en-US" sz="1200" dirty="0" err="1">
              <a:latin typeface="+mj-ea"/>
              <a:ea typeface="+mj-ea"/>
            </a:endParaRPr>
          </a:p>
        </p:txBody>
      </p:sp>
      <p:cxnSp>
        <p:nvCxnSpPr>
          <p:cNvPr id="21524" name="직선 화살표 연결선 38"/>
          <p:cNvCxnSpPr>
            <a:cxnSpLocks noChangeShapeType="1"/>
          </p:cNvCxnSpPr>
          <p:nvPr/>
        </p:nvCxnSpPr>
        <p:spPr bwMode="auto">
          <a:xfrm flipH="1" flipV="1">
            <a:off x="5491163" y="5400675"/>
            <a:ext cx="736600" cy="2603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5" name="TextBox 62"/>
          <p:cNvSpPr txBox="1">
            <a:spLocks noChangeArrowheads="1"/>
          </p:cNvSpPr>
          <p:nvPr/>
        </p:nvSpPr>
        <p:spPr bwMode="auto">
          <a:xfrm>
            <a:off x="6013450" y="5611813"/>
            <a:ext cx="10668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ko-KR" altLang="en-US" sz="800" i="0">
                <a:latin typeface="신명조"/>
              </a:rPr>
              <a:t>블록이 위치한 섹터</a:t>
            </a:r>
            <a:endParaRPr lang="en-US" altLang="ko-KR" sz="800" i="0">
              <a:latin typeface="신명조"/>
            </a:endParaRPr>
          </a:p>
        </p:txBody>
      </p:sp>
      <p:sp>
        <p:nvSpPr>
          <p:cNvPr id="40" name="원호 39"/>
          <p:cNvSpPr/>
          <p:nvPr/>
        </p:nvSpPr>
        <p:spPr bwMode="auto">
          <a:xfrm flipH="1" flipV="1">
            <a:off x="4651375" y="4827588"/>
            <a:ext cx="1144588" cy="1101725"/>
          </a:xfrm>
          <a:prstGeom prst="arc">
            <a:avLst>
              <a:gd name="adj1" fmla="val 16200000"/>
              <a:gd name="adj2" fmla="val 468387"/>
            </a:avLst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pPr algn="just" eaLnBrk="1" latinLnBrk="1" hangingPunct="1">
              <a:lnSpc>
                <a:spcPct val="150000"/>
              </a:lnSpc>
              <a:defRPr/>
            </a:pPr>
            <a:endParaRPr lang="ko-KR" altLang="en-US"/>
          </a:p>
        </p:txBody>
      </p:sp>
      <p:cxnSp>
        <p:nvCxnSpPr>
          <p:cNvPr id="21527" name="직선 화살표 연결선 50"/>
          <p:cNvCxnSpPr>
            <a:cxnSpLocks noChangeShapeType="1"/>
          </p:cNvCxnSpPr>
          <p:nvPr/>
        </p:nvCxnSpPr>
        <p:spPr bwMode="auto">
          <a:xfrm flipH="1">
            <a:off x="4860925" y="3713163"/>
            <a:ext cx="1454150" cy="2049462"/>
          </a:xfrm>
          <a:prstGeom prst="straightConnector1">
            <a:avLst/>
          </a:prstGeom>
          <a:noFill/>
          <a:ln w="9525" algn="ctr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직사각형 52"/>
          <p:cNvSpPr/>
          <p:nvPr/>
        </p:nvSpPr>
        <p:spPr bwMode="auto">
          <a:xfrm>
            <a:off x="5541963" y="4210050"/>
            <a:ext cx="309562" cy="1381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endParaRPr lang="ko-KR" altLang="en-US" sz="1200" dirty="0" err="1">
              <a:latin typeface="+mj-ea"/>
              <a:ea typeface="+mj-ea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6005513" y="4364038"/>
            <a:ext cx="735012" cy="2222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endParaRPr lang="ko-KR" altLang="en-US" sz="1200" dirty="0" err="1">
              <a:latin typeface="+mj-ea"/>
              <a:ea typeface="+mj-ea"/>
            </a:endParaRPr>
          </a:p>
        </p:txBody>
      </p:sp>
      <p:sp>
        <p:nvSpPr>
          <p:cNvPr id="21530" name="TextBox 64"/>
          <p:cNvSpPr txBox="1">
            <a:spLocks noChangeArrowheads="1"/>
          </p:cNvSpPr>
          <p:nvPr/>
        </p:nvSpPr>
        <p:spPr bwMode="auto">
          <a:xfrm>
            <a:off x="5359400" y="3995738"/>
            <a:ext cx="1555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ko-KR" altLang="en-US" sz="900" i="0">
                <a:solidFill>
                  <a:srgbClr val="0000FF"/>
                </a:solidFill>
                <a:latin typeface="신명조"/>
              </a:rPr>
              <a:t>해당 블록의 섹터가 </a:t>
            </a:r>
            <a:endParaRPr lang="en-US" altLang="ko-KR" sz="900" i="0">
              <a:solidFill>
                <a:srgbClr val="0000FF"/>
              </a:solidFill>
              <a:latin typeface="신명조"/>
            </a:endParaRPr>
          </a:p>
          <a:p>
            <a:pPr algn="ctr" latinLnBrk="0">
              <a:spcBef>
                <a:spcPct val="0"/>
              </a:spcBef>
              <a:buFontTx/>
              <a:buNone/>
            </a:pPr>
            <a:r>
              <a:rPr lang="ko-KR" altLang="en-US" sz="900" i="0">
                <a:solidFill>
                  <a:srgbClr val="0000FF"/>
                </a:solidFill>
                <a:latin typeface="신명조"/>
              </a:rPr>
              <a:t>헤드에 위치할 때까지 회전</a:t>
            </a:r>
            <a:endParaRPr lang="en-US" altLang="ko-KR" sz="900" i="0">
              <a:solidFill>
                <a:srgbClr val="0000FF"/>
              </a:solidFill>
              <a:latin typeface="신명조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684213" y="4364038"/>
            <a:ext cx="3600450" cy="103663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endParaRPr lang="ko-KR" altLang="en-US" sz="1200" dirty="0" err="1">
              <a:latin typeface="+mj-ea"/>
              <a:ea typeface="+mj-ea"/>
            </a:endParaRPr>
          </a:p>
        </p:txBody>
      </p:sp>
      <p:sp>
        <p:nvSpPr>
          <p:cNvPr id="21532" name="TextBox 73"/>
          <p:cNvSpPr txBox="1">
            <a:spLocks noChangeArrowheads="1"/>
          </p:cNvSpPr>
          <p:nvPr/>
        </p:nvSpPr>
        <p:spPr bwMode="auto">
          <a:xfrm>
            <a:off x="4164013" y="3689350"/>
            <a:ext cx="7747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sz="1000" i="0">
                <a:solidFill>
                  <a:srgbClr val="C00000"/>
                </a:solidFill>
                <a:latin typeface="신명조"/>
              </a:rPr>
              <a:t>seek</a:t>
            </a:r>
            <a:r>
              <a:rPr lang="ko-KR" altLang="en-US" sz="1000" i="0">
                <a:solidFill>
                  <a:srgbClr val="C00000"/>
                </a:solidFill>
                <a:latin typeface="신명조"/>
              </a:rPr>
              <a:t> </a:t>
            </a:r>
            <a:r>
              <a:rPr lang="en-US" altLang="ko-KR" sz="1000" i="0">
                <a:solidFill>
                  <a:srgbClr val="C00000"/>
                </a:solidFill>
                <a:latin typeface="신명조"/>
              </a:rPr>
              <a:t>time</a:t>
            </a:r>
          </a:p>
        </p:txBody>
      </p:sp>
      <p:sp>
        <p:nvSpPr>
          <p:cNvPr id="21533" name="TextBox 74"/>
          <p:cNvSpPr txBox="1">
            <a:spLocks noChangeArrowheads="1"/>
          </p:cNvSpPr>
          <p:nvPr/>
        </p:nvSpPr>
        <p:spPr bwMode="auto">
          <a:xfrm>
            <a:off x="5667375" y="3689350"/>
            <a:ext cx="1260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sz="1000" i="0">
                <a:solidFill>
                  <a:srgbClr val="C00000"/>
                </a:solidFill>
                <a:latin typeface="신명조"/>
              </a:rPr>
              <a:t>rotational latency</a:t>
            </a:r>
          </a:p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sz="1000" i="0">
                <a:solidFill>
                  <a:srgbClr val="C00000"/>
                </a:solidFill>
                <a:latin typeface="신명조"/>
              </a:rPr>
              <a:t>time</a:t>
            </a:r>
          </a:p>
        </p:txBody>
      </p:sp>
      <p:sp>
        <p:nvSpPr>
          <p:cNvPr id="21534" name="TextBox 76"/>
          <p:cNvSpPr txBox="1">
            <a:spLocks noChangeArrowheads="1"/>
          </p:cNvSpPr>
          <p:nvPr/>
        </p:nvSpPr>
        <p:spPr bwMode="auto">
          <a:xfrm>
            <a:off x="6823075" y="3689350"/>
            <a:ext cx="9175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sz="1000" i="0">
                <a:solidFill>
                  <a:srgbClr val="C00000"/>
                </a:solidFill>
                <a:latin typeface="신명조"/>
              </a:rPr>
              <a:t>tranfer</a:t>
            </a:r>
            <a:r>
              <a:rPr lang="ko-KR" altLang="en-US" sz="1000" i="0">
                <a:solidFill>
                  <a:srgbClr val="C00000"/>
                </a:solidFill>
                <a:latin typeface="신명조"/>
              </a:rPr>
              <a:t> </a:t>
            </a:r>
            <a:r>
              <a:rPr lang="en-US" altLang="ko-KR" sz="1000" i="0">
                <a:solidFill>
                  <a:srgbClr val="C00000"/>
                </a:solidFill>
                <a:latin typeface="신명조"/>
              </a:rPr>
              <a:t>time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1076769" y="6520259"/>
            <a:ext cx="6981914" cy="365125"/>
          </a:xfrm>
        </p:spPr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500192"/>
            <a:ext cx="1905000" cy="457200"/>
          </a:xfrm>
        </p:spPr>
        <p:txBody>
          <a:bodyPr/>
          <a:lstStyle/>
          <a:p>
            <a:pPr>
              <a:defRPr/>
            </a:pPr>
            <a:fld id="{C4A761FD-9884-4D2C-AEAF-6DB00F831E15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ChangeArrowheads="1"/>
          </p:cNvSpPr>
          <p:nvPr/>
        </p:nvSpPr>
        <p:spPr bwMode="auto">
          <a:xfrm>
            <a:off x="2446338" y="509588"/>
            <a:ext cx="4240212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i="0"/>
              <a:t> 2.4 </a:t>
            </a:r>
            <a:r>
              <a:rPr lang="ko-KR" altLang="en-US" sz="2400" i="0"/>
              <a:t>디스크 데이터 접근</a:t>
            </a:r>
            <a:r>
              <a:rPr lang="en-US" altLang="ko-KR" sz="2400" i="0"/>
              <a:t>(Cont.)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683568" y="345152"/>
            <a:ext cx="1593188" cy="786072"/>
            <a:chOff x="5292080" y="4509120"/>
            <a:chExt cx="1593188" cy="786072"/>
          </a:xfrm>
          <a:solidFill>
            <a:srgbClr val="009900"/>
          </a:solidFill>
        </p:grpSpPr>
        <p:sp>
          <p:nvSpPr>
            <p:cNvPr id="16" name="타원 15"/>
            <p:cNvSpPr/>
            <p:nvPr/>
          </p:nvSpPr>
          <p:spPr bwMode="auto">
            <a:xfrm>
              <a:off x="5292080" y="4509120"/>
              <a:ext cx="1593188" cy="786072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0"/>
            <a:lstStyle/>
            <a:p>
              <a:pPr algn="just" eaLnBrk="1" latinLnBrk="1" hangingPunct="1">
                <a:lnSpc>
                  <a:spcPct val="150000"/>
                </a:lnSpc>
                <a:defRPr/>
              </a:pPr>
              <a:endParaRPr lang="ko-KR" altLang="en-US" sz="1200" dirty="0" err="1">
                <a:solidFill>
                  <a:srgbClr val="009900"/>
                </a:solidFill>
                <a:latin typeface="+mj-ea"/>
                <a:ea typeface="+mj-ea"/>
              </a:endParaRPr>
            </a:p>
          </p:txBody>
        </p:sp>
        <p:cxnSp>
          <p:nvCxnSpPr>
            <p:cNvPr id="19" name="직선 연결선 18"/>
            <p:cNvCxnSpPr>
              <a:stCxn id="16" idx="0"/>
              <a:endCxn id="16" idx="4"/>
            </p:cNvCxnSpPr>
            <p:nvPr/>
          </p:nvCxnSpPr>
          <p:spPr bwMode="auto">
            <a:xfrm>
              <a:off x="6088674" y="4509120"/>
              <a:ext cx="0" cy="786072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직선 연결선 20"/>
            <p:cNvCxnSpPr>
              <a:stCxn id="16" idx="1"/>
              <a:endCxn id="16" idx="5"/>
            </p:cNvCxnSpPr>
            <p:nvPr/>
          </p:nvCxnSpPr>
          <p:spPr bwMode="auto">
            <a:xfrm>
              <a:off x="5525397" y="4624238"/>
              <a:ext cx="1126554" cy="5558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직선 연결선 22"/>
            <p:cNvCxnSpPr>
              <a:stCxn id="16" idx="2"/>
            </p:cNvCxnSpPr>
            <p:nvPr/>
          </p:nvCxnSpPr>
          <p:spPr bwMode="auto">
            <a:xfrm>
              <a:off x="5292080" y="4902156"/>
              <a:ext cx="159318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직선 연결선 24"/>
            <p:cNvCxnSpPr>
              <a:stCxn id="16" idx="3"/>
              <a:endCxn id="16" idx="7"/>
            </p:cNvCxnSpPr>
            <p:nvPr/>
          </p:nvCxnSpPr>
          <p:spPr bwMode="auto">
            <a:xfrm flipV="1">
              <a:off x="5525397" y="4624238"/>
              <a:ext cx="1126554" cy="5558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직선 연결선 26"/>
            <p:cNvCxnSpPr/>
            <p:nvPr/>
          </p:nvCxnSpPr>
          <p:spPr bwMode="auto">
            <a:xfrm flipH="1">
              <a:off x="5796137" y="4547024"/>
              <a:ext cx="582946" cy="718047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직선 연결선 28"/>
            <p:cNvCxnSpPr/>
            <p:nvPr/>
          </p:nvCxnSpPr>
          <p:spPr bwMode="auto">
            <a:xfrm>
              <a:off x="5792096" y="4547024"/>
              <a:ext cx="576064" cy="7200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직선 연결선 33"/>
            <p:cNvCxnSpPr/>
            <p:nvPr/>
          </p:nvCxnSpPr>
          <p:spPr bwMode="auto">
            <a:xfrm>
              <a:off x="5368994" y="4742236"/>
              <a:ext cx="1443800" cy="294871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직선 연결선 40"/>
            <p:cNvCxnSpPr/>
            <p:nvPr/>
          </p:nvCxnSpPr>
          <p:spPr bwMode="auto">
            <a:xfrm flipV="1">
              <a:off x="5368994" y="4759328"/>
              <a:ext cx="1443800" cy="294871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" name="직사각형 2"/>
          <p:cNvSpPr/>
          <p:nvPr/>
        </p:nvSpPr>
        <p:spPr bwMode="auto">
          <a:xfrm>
            <a:off x="179388" y="1171575"/>
            <a:ext cx="1590675" cy="34131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r>
              <a:rPr lang="en-US" altLang="ko-KR" i="0" dirty="0">
                <a:solidFill>
                  <a:schemeClr val="bg1"/>
                </a:solidFill>
                <a:latin typeface="+mj-ea"/>
                <a:ea typeface="+mj-ea"/>
              </a:rPr>
              <a:t>2.4.1 </a:t>
            </a:r>
            <a:r>
              <a:rPr lang="ko-KR" altLang="en-US" i="0" dirty="0">
                <a:solidFill>
                  <a:schemeClr val="bg1"/>
                </a:solidFill>
                <a:latin typeface="+mj-ea"/>
                <a:ea typeface="+mj-ea"/>
              </a:rPr>
              <a:t>탐구 시간</a:t>
            </a:r>
          </a:p>
        </p:txBody>
      </p:sp>
      <p:sp>
        <p:nvSpPr>
          <p:cNvPr id="22533" name="TextBox 51"/>
          <p:cNvSpPr txBox="1">
            <a:spLocks noChangeArrowheads="1"/>
          </p:cNvSpPr>
          <p:nvPr/>
        </p:nvSpPr>
        <p:spPr bwMode="auto">
          <a:xfrm>
            <a:off x="3565525" y="2636838"/>
            <a:ext cx="36131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200" i="0">
                <a:latin typeface="신명조"/>
              </a:rPr>
              <a:t>(</a:t>
            </a:r>
            <a:r>
              <a:rPr lang="ko-KR" altLang="en-US" sz="1200" i="0">
                <a:latin typeface="신명조"/>
              </a:rPr>
              <a:t>여기에서</a:t>
            </a:r>
            <a:endParaRPr lang="en-US" altLang="ko-KR" sz="1200" i="0">
              <a:latin typeface="신명조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200" i="0">
                <a:latin typeface="신명조"/>
              </a:rPr>
              <a:t> c : </a:t>
            </a:r>
            <a:r>
              <a:rPr lang="ko-KR" altLang="en-US" sz="1200" i="0">
                <a:latin typeface="신명조"/>
              </a:rPr>
              <a:t>출발하는데</a:t>
            </a:r>
            <a:r>
              <a:rPr lang="en-US" altLang="ko-KR" sz="1200" i="0">
                <a:latin typeface="신명조"/>
              </a:rPr>
              <a:t> </a:t>
            </a:r>
            <a:r>
              <a:rPr lang="ko-KR" altLang="en-US" sz="1200" i="0">
                <a:latin typeface="신명조"/>
              </a:rPr>
              <a:t>소요 시간 </a:t>
            </a:r>
            <a:r>
              <a:rPr lang="en-US" altLang="ko-KR" sz="1200" i="0">
                <a:latin typeface="신명조"/>
              </a:rPr>
              <a:t>+ </a:t>
            </a:r>
            <a:r>
              <a:rPr lang="ko-KR" altLang="en-US" sz="1200" i="0">
                <a:latin typeface="신명조"/>
              </a:rPr>
              <a:t>정지하는데 소요 시간</a:t>
            </a:r>
            <a:endParaRPr lang="en-US" altLang="ko-KR" sz="1200" i="0">
              <a:latin typeface="신명조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200" i="0">
                <a:latin typeface="신명조"/>
                <a:sym typeface="Symbol" panose="05050102010706020507" pitchFamily="18" charset="2"/>
              </a:rPr>
              <a:t>  : </a:t>
            </a:r>
            <a:r>
              <a:rPr lang="ko-KR" altLang="en-US" sz="1200" i="0">
                <a:latin typeface="신명조"/>
                <a:sym typeface="Symbol" panose="05050102010706020507" pitchFamily="18" charset="2"/>
              </a:rPr>
              <a:t>한 트랙을 이동하는데 걸리는 시간</a:t>
            </a:r>
            <a:endParaRPr lang="en-US" altLang="ko-KR" sz="1200" i="0">
              <a:latin typeface="신명조"/>
              <a:sym typeface="Symbol" panose="05050102010706020507" pitchFamily="18" charset="2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200" i="0">
                <a:latin typeface="신명조"/>
                <a:sym typeface="Symbol" panose="05050102010706020507" pitchFamily="18" charset="2"/>
              </a:rPr>
              <a:t> i : </a:t>
            </a:r>
            <a:r>
              <a:rPr lang="ko-KR" altLang="en-US" sz="1200" i="0">
                <a:latin typeface="신명조"/>
                <a:sym typeface="Symbol" panose="05050102010706020507" pitchFamily="18" charset="2"/>
              </a:rPr>
              <a:t>이동해야 할 실린더 수</a:t>
            </a:r>
            <a:r>
              <a:rPr lang="en-US" altLang="ko-KR" sz="1200" i="0">
                <a:latin typeface="신명조"/>
                <a:sym typeface="Symbol" panose="05050102010706020507" pitchFamily="18" charset="2"/>
              </a:rPr>
              <a:t> )</a:t>
            </a:r>
            <a:endParaRPr lang="ko-KR" altLang="en-US" sz="1200" i="0">
              <a:latin typeface="신명조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7098364" y="537932"/>
            <a:ext cx="1593188" cy="786072"/>
            <a:chOff x="5292080" y="4509120"/>
            <a:chExt cx="1593188" cy="786072"/>
          </a:xfrm>
          <a:solidFill>
            <a:srgbClr val="00B0F0"/>
          </a:solidFill>
        </p:grpSpPr>
        <p:sp>
          <p:nvSpPr>
            <p:cNvPr id="55" name="타원 54"/>
            <p:cNvSpPr/>
            <p:nvPr/>
          </p:nvSpPr>
          <p:spPr bwMode="auto">
            <a:xfrm>
              <a:off x="5292080" y="4509120"/>
              <a:ext cx="1593188" cy="786072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0"/>
            <a:lstStyle/>
            <a:p>
              <a:pPr algn="just" eaLnBrk="1" latinLnBrk="1" hangingPunct="1">
                <a:lnSpc>
                  <a:spcPct val="150000"/>
                </a:lnSpc>
                <a:defRPr/>
              </a:pPr>
              <a:endParaRPr lang="ko-KR" altLang="en-US" sz="1200" dirty="0" err="1">
                <a:solidFill>
                  <a:srgbClr val="009900"/>
                </a:solidFill>
                <a:latin typeface="+mj-ea"/>
                <a:ea typeface="+mj-ea"/>
              </a:endParaRPr>
            </a:p>
          </p:txBody>
        </p:sp>
        <p:cxnSp>
          <p:nvCxnSpPr>
            <p:cNvPr id="56" name="직선 연결선 55"/>
            <p:cNvCxnSpPr>
              <a:stCxn id="55" idx="0"/>
              <a:endCxn id="55" idx="4"/>
            </p:cNvCxnSpPr>
            <p:nvPr/>
          </p:nvCxnSpPr>
          <p:spPr bwMode="auto">
            <a:xfrm>
              <a:off x="6088674" y="4509120"/>
              <a:ext cx="0" cy="786072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직선 연결선 56"/>
            <p:cNvCxnSpPr>
              <a:stCxn id="55" idx="1"/>
              <a:endCxn id="55" idx="5"/>
            </p:cNvCxnSpPr>
            <p:nvPr/>
          </p:nvCxnSpPr>
          <p:spPr bwMode="auto">
            <a:xfrm>
              <a:off x="5525397" y="4624238"/>
              <a:ext cx="1126554" cy="5558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직선 연결선 57"/>
            <p:cNvCxnSpPr>
              <a:stCxn id="55" idx="2"/>
            </p:cNvCxnSpPr>
            <p:nvPr/>
          </p:nvCxnSpPr>
          <p:spPr bwMode="auto">
            <a:xfrm>
              <a:off x="5292080" y="4902156"/>
              <a:ext cx="159318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직선 연결선 59"/>
            <p:cNvCxnSpPr>
              <a:stCxn id="55" idx="3"/>
              <a:endCxn id="55" idx="7"/>
            </p:cNvCxnSpPr>
            <p:nvPr/>
          </p:nvCxnSpPr>
          <p:spPr bwMode="auto">
            <a:xfrm flipV="1">
              <a:off x="5525397" y="4624238"/>
              <a:ext cx="1126554" cy="5558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직선 연결선 60"/>
            <p:cNvCxnSpPr/>
            <p:nvPr/>
          </p:nvCxnSpPr>
          <p:spPr bwMode="auto">
            <a:xfrm flipH="1">
              <a:off x="5796137" y="4547024"/>
              <a:ext cx="582946" cy="718047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직선 연결선 61"/>
            <p:cNvCxnSpPr/>
            <p:nvPr/>
          </p:nvCxnSpPr>
          <p:spPr bwMode="auto">
            <a:xfrm>
              <a:off x="5792096" y="4547024"/>
              <a:ext cx="576064" cy="7200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직선 연결선 63"/>
            <p:cNvCxnSpPr/>
            <p:nvPr/>
          </p:nvCxnSpPr>
          <p:spPr bwMode="auto">
            <a:xfrm>
              <a:off x="5368994" y="4742236"/>
              <a:ext cx="1443800" cy="294871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직선 연결선 65"/>
            <p:cNvCxnSpPr/>
            <p:nvPr/>
          </p:nvCxnSpPr>
          <p:spPr bwMode="auto">
            <a:xfrm flipV="1">
              <a:off x="5368994" y="4759328"/>
              <a:ext cx="1443800" cy="294871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" name="Text Box 1027"/>
          <p:cNvSpPr txBox="1">
            <a:spLocks noChangeArrowheads="1"/>
          </p:cNvSpPr>
          <p:nvPr/>
        </p:nvSpPr>
        <p:spPr bwMode="auto">
          <a:xfrm>
            <a:off x="398463" y="1512888"/>
            <a:ext cx="8355012" cy="5005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endParaRPr lang="en-US" altLang="ko-KR" sz="1400" i="0" dirty="0" smtClean="0">
              <a:latin typeface="신명조"/>
            </a:endParaRPr>
          </a:p>
          <a:p>
            <a:pPr marL="285750" indent="-285750" algn="just" eaLnBrk="1" hangingPunct="1">
              <a:lnSpc>
                <a:spcPct val="120000"/>
              </a:lnSpc>
              <a:spcBef>
                <a:spcPct val="0"/>
              </a:spcBef>
              <a:buFont typeface="Symbol" panose="05050102010706020507" pitchFamily="18" charset="2"/>
              <a:buChar char="·"/>
              <a:defRPr/>
            </a:pPr>
            <a:r>
              <a:rPr lang="ko-KR" altLang="en-US" sz="1400" i="0" dirty="0">
                <a:latin typeface="신명조"/>
              </a:rPr>
              <a:t>블록이 저장된 실린더에 판독</a:t>
            </a:r>
            <a:r>
              <a:rPr lang="en-US" altLang="ko-KR" sz="1400" i="0" dirty="0">
                <a:latin typeface="신명조"/>
              </a:rPr>
              <a:t>/</a:t>
            </a:r>
            <a:r>
              <a:rPr lang="ko-KR" altLang="en-US" sz="1400" i="0" dirty="0">
                <a:latin typeface="신명조"/>
              </a:rPr>
              <a:t>기록 헤드를 위치</a:t>
            </a:r>
            <a:r>
              <a:rPr lang="en-US" altLang="ko-KR" sz="1400" i="0" dirty="0">
                <a:latin typeface="신명조"/>
              </a:rPr>
              <a:t>(</a:t>
            </a:r>
            <a:r>
              <a:rPr lang="ko-KR" altLang="en-US" sz="1400" i="0" dirty="0">
                <a:latin typeface="신명조"/>
              </a:rPr>
              <a:t>이동</a:t>
            </a:r>
            <a:r>
              <a:rPr lang="en-US" altLang="ko-KR" sz="1400" i="0" dirty="0">
                <a:latin typeface="신명조"/>
              </a:rPr>
              <a:t>)</a:t>
            </a:r>
            <a:r>
              <a:rPr lang="ko-KR" altLang="en-US" sz="1400" i="0" dirty="0">
                <a:latin typeface="신명조"/>
              </a:rPr>
              <a:t>시키는데 걸리는 </a:t>
            </a:r>
            <a:r>
              <a:rPr lang="ko-KR" altLang="en-US" sz="1400" i="0" dirty="0" smtClean="0">
                <a:latin typeface="신명조"/>
              </a:rPr>
              <a:t>시간</a:t>
            </a:r>
            <a:endParaRPr lang="en-US" altLang="ko-KR" sz="1400" i="0" dirty="0" smtClean="0">
              <a:latin typeface="신명조"/>
            </a:endParaRPr>
          </a:p>
          <a:p>
            <a:pPr marL="285750" indent="-285750" algn="just" eaLnBrk="1" hangingPunct="1">
              <a:lnSpc>
                <a:spcPct val="120000"/>
              </a:lnSpc>
              <a:spcBef>
                <a:spcPct val="0"/>
              </a:spcBef>
              <a:buFont typeface="Symbol" panose="05050102010706020507" pitchFamily="18" charset="2"/>
              <a:buChar char="·"/>
              <a:defRPr/>
            </a:pPr>
            <a:endParaRPr lang="en-US" altLang="ko-KR" sz="1400" i="0" dirty="0" smtClean="0">
              <a:latin typeface="신명조"/>
            </a:endParaRPr>
          </a:p>
          <a:p>
            <a:pPr marL="285750" indent="-285750" algn="just" eaLnBrk="1" hangingPunct="1">
              <a:lnSpc>
                <a:spcPct val="120000"/>
              </a:lnSpc>
              <a:spcBef>
                <a:spcPct val="0"/>
              </a:spcBef>
              <a:buFont typeface="Symbol" panose="05050102010706020507" pitchFamily="18" charset="2"/>
              <a:buChar char="·"/>
              <a:defRPr/>
            </a:pPr>
            <a:r>
              <a:rPr lang="ko-KR" altLang="en-US" sz="1400" i="0" dirty="0" smtClean="0">
                <a:latin typeface="신명조"/>
              </a:rPr>
              <a:t>탐구 시간</a:t>
            </a:r>
            <a:r>
              <a:rPr lang="en-US" altLang="ko-KR" sz="1400" i="0" dirty="0" smtClean="0">
                <a:latin typeface="신명조"/>
              </a:rPr>
              <a:t>(seek time) s = </a:t>
            </a:r>
            <a:r>
              <a:rPr lang="ko-KR" altLang="en-US" sz="1400" i="0" dirty="0" smtClean="0">
                <a:latin typeface="신명조"/>
              </a:rPr>
              <a:t>출발하는데</a:t>
            </a:r>
            <a:r>
              <a:rPr lang="en-US" altLang="ko-KR" sz="1400" i="0" dirty="0" smtClean="0">
                <a:latin typeface="신명조"/>
              </a:rPr>
              <a:t> </a:t>
            </a:r>
            <a:r>
              <a:rPr lang="ko-KR" altLang="en-US" sz="1400" i="0" dirty="0" smtClean="0">
                <a:latin typeface="신명조"/>
              </a:rPr>
              <a:t>소요 시간 </a:t>
            </a:r>
            <a:r>
              <a:rPr lang="en-US" altLang="ko-KR" sz="1400" i="0" dirty="0" smtClean="0">
                <a:latin typeface="신명조"/>
              </a:rPr>
              <a:t>+ </a:t>
            </a:r>
            <a:r>
              <a:rPr lang="ko-KR" altLang="en-US" sz="1400" i="0" dirty="0" smtClean="0">
                <a:latin typeface="신명조"/>
              </a:rPr>
              <a:t>이동 시간 </a:t>
            </a:r>
            <a:r>
              <a:rPr lang="en-US" altLang="ko-KR" sz="1400" i="0" dirty="0" smtClean="0">
                <a:latin typeface="신명조"/>
              </a:rPr>
              <a:t>+ </a:t>
            </a:r>
            <a:r>
              <a:rPr lang="ko-KR" altLang="en-US" sz="1400" i="0" dirty="0" smtClean="0">
                <a:latin typeface="신명조"/>
              </a:rPr>
              <a:t>정지하는데 소요 시간</a:t>
            </a:r>
            <a:endParaRPr lang="en-US" altLang="ko-KR" sz="1400" i="0" dirty="0" smtClean="0">
              <a:latin typeface="신명조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400" i="0" dirty="0">
                <a:latin typeface="신명조"/>
              </a:rPr>
              <a:t> </a:t>
            </a:r>
            <a:r>
              <a:rPr lang="en-US" altLang="ko-KR" sz="1400" i="0" dirty="0" smtClean="0">
                <a:latin typeface="신명조"/>
              </a:rPr>
              <a:t>                                  = c + </a:t>
            </a:r>
            <a:r>
              <a:rPr lang="en-US" altLang="ko-KR" sz="1400" i="0" dirty="0" smtClean="0">
                <a:latin typeface="신명조"/>
                <a:sym typeface="Symbol" panose="05050102010706020507" pitchFamily="18" charset="2"/>
              </a:rPr>
              <a:t>  </a:t>
            </a:r>
            <a:r>
              <a:rPr lang="en-US" altLang="ko-KR" sz="1400" i="0" dirty="0" err="1" smtClean="0">
                <a:latin typeface="신명조"/>
                <a:sym typeface="Symbol" panose="05050102010706020507" pitchFamily="18" charset="2"/>
              </a:rPr>
              <a:t>i</a:t>
            </a:r>
            <a:r>
              <a:rPr lang="en-US" altLang="ko-KR" sz="1400" i="0" dirty="0" smtClean="0">
                <a:latin typeface="신명조"/>
                <a:sym typeface="Symbol" panose="05050102010706020507" pitchFamily="18" charset="2"/>
              </a:rPr>
              <a:t>   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400" i="0" dirty="0" smtClean="0">
                <a:latin typeface="신명조"/>
                <a:sym typeface="Symbol" panose="05050102010706020507" pitchFamily="18" charset="2"/>
              </a:rPr>
              <a:t>                                    </a:t>
            </a:r>
            <a:endParaRPr lang="en-US" altLang="ko-KR" sz="1400" i="0" dirty="0" smtClean="0">
              <a:latin typeface="신명조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endParaRPr lang="en-US" altLang="ko-KR" sz="1400" i="0" dirty="0">
              <a:latin typeface="신명조"/>
            </a:endParaRPr>
          </a:p>
          <a:p>
            <a:pPr marL="285750" indent="-285750" algn="just" eaLnBrk="1" hangingPunct="1">
              <a:lnSpc>
                <a:spcPct val="120000"/>
              </a:lnSpc>
              <a:spcBef>
                <a:spcPct val="0"/>
              </a:spcBef>
              <a:buFont typeface="Symbol" panose="05050102010706020507" pitchFamily="18" charset="2"/>
              <a:buChar char="·"/>
              <a:defRPr/>
            </a:pPr>
            <a:endParaRPr lang="en-US" altLang="ko-KR" sz="1400" i="0" dirty="0">
              <a:latin typeface="신명조"/>
            </a:endParaRPr>
          </a:p>
          <a:p>
            <a:pPr marL="285750" indent="-285750" algn="just" eaLnBrk="1" hangingPunct="1">
              <a:lnSpc>
                <a:spcPct val="120000"/>
              </a:lnSpc>
              <a:spcBef>
                <a:spcPct val="0"/>
              </a:spcBef>
              <a:buFont typeface="Symbol" panose="05050102010706020507" pitchFamily="18" charset="2"/>
              <a:buChar char="·"/>
              <a:defRPr/>
            </a:pPr>
            <a:r>
              <a:rPr lang="ko-KR" altLang="en-US" sz="1400" i="0" dirty="0" smtClean="0">
                <a:latin typeface="신명조"/>
              </a:rPr>
              <a:t>예</a:t>
            </a:r>
            <a:r>
              <a:rPr lang="en-US" altLang="ko-KR" sz="1400" i="0" dirty="0" smtClean="0">
                <a:latin typeface="신명조"/>
              </a:rPr>
              <a:t>) </a:t>
            </a:r>
            <a:r>
              <a:rPr lang="ko-KR" altLang="en-US" sz="1400" i="0" dirty="0" smtClean="0">
                <a:latin typeface="신명조"/>
              </a:rPr>
              <a:t>아래 그림에서 출발하거나 정지하는데 걸리는 시간 </a:t>
            </a:r>
            <a:r>
              <a:rPr lang="en-US" altLang="ko-KR" sz="1400" i="0" dirty="0" smtClean="0">
                <a:latin typeface="신명조"/>
              </a:rPr>
              <a:t>: 5ms, 1</a:t>
            </a:r>
            <a:r>
              <a:rPr lang="ko-KR" altLang="en-US" sz="1400" i="0" dirty="0" smtClean="0">
                <a:latin typeface="신명조"/>
              </a:rPr>
              <a:t>개 </a:t>
            </a:r>
            <a:r>
              <a:rPr lang="en-US" altLang="ko-KR" sz="1400" i="0" dirty="0" smtClean="0">
                <a:latin typeface="신명조"/>
              </a:rPr>
              <a:t>track </a:t>
            </a:r>
            <a:r>
              <a:rPr lang="ko-KR" altLang="en-US" sz="1400" i="0" dirty="0" smtClean="0">
                <a:latin typeface="신명조"/>
              </a:rPr>
              <a:t>이동 시간 </a:t>
            </a:r>
            <a:r>
              <a:rPr lang="en-US" altLang="ko-KR" sz="1400" i="0" dirty="0" smtClean="0">
                <a:latin typeface="신명조"/>
              </a:rPr>
              <a:t>15ms</a:t>
            </a:r>
            <a:r>
              <a:rPr lang="ko-KR" altLang="en-US" sz="1400" i="0" dirty="0" smtClean="0">
                <a:latin typeface="신명조"/>
              </a:rPr>
              <a:t>인 경우</a:t>
            </a:r>
            <a:r>
              <a:rPr lang="en-US" altLang="ko-KR" sz="1400" i="0" dirty="0" smtClean="0">
                <a:latin typeface="신명조"/>
              </a:rPr>
              <a:t>,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400" i="0" dirty="0">
                <a:latin typeface="신명조"/>
              </a:rPr>
              <a:t> </a:t>
            </a:r>
            <a:r>
              <a:rPr lang="en-US" altLang="ko-KR" sz="1400" i="0" dirty="0" smtClean="0">
                <a:latin typeface="신명조"/>
              </a:rPr>
              <a:t>        </a:t>
            </a:r>
            <a:r>
              <a:rPr lang="ko-KR" altLang="en-US" sz="1400" i="0" dirty="0" smtClean="0">
                <a:latin typeface="신명조"/>
              </a:rPr>
              <a:t>이동해야 할 트랙 수 </a:t>
            </a:r>
            <a:r>
              <a:rPr lang="en-US" altLang="ko-KR" sz="1400" i="0" dirty="0" smtClean="0">
                <a:latin typeface="신명조"/>
              </a:rPr>
              <a:t>: 2</a:t>
            </a:r>
            <a:r>
              <a:rPr lang="ko-KR" altLang="en-US" sz="1400" i="0" dirty="0" smtClean="0">
                <a:latin typeface="신명조"/>
              </a:rPr>
              <a:t>개</a:t>
            </a:r>
            <a:r>
              <a:rPr lang="en-US" altLang="ko-KR" sz="1400" i="0" dirty="0" smtClean="0">
                <a:latin typeface="신명조"/>
              </a:rPr>
              <a:t>.     </a:t>
            </a:r>
            <a:r>
              <a:rPr lang="en-US" altLang="ko-KR" sz="1400" i="0" dirty="0" smtClean="0">
                <a:latin typeface="신명조"/>
                <a:sym typeface="Symbol" panose="05050102010706020507" pitchFamily="18" charset="2"/>
              </a:rPr>
              <a:t> </a:t>
            </a:r>
            <a:r>
              <a:rPr lang="ko-KR" altLang="en-US" sz="1400" i="0" dirty="0" smtClean="0">
                <a:latin typeface="신명조"/>
                <a:sym typeface="Symbol" panose="05050102010706020507" pitchFamily="18" charset="2"/>
              </a:rPr>
              <a:t>탐구 시간 </a:t>
            </a:r>
            <a:r>
              <a:rPr lang="en-US" altLang="ko-KR" sz="1400" i="0" dirty="0" smtClean="0">
                <a:latin typeface="신명조"/>
                <a:sym typeface="Symbol" panose="05050102010706020507" pitchFamily="18" charset="2"/>
              </a:rPr>
              <a:t>s = 5ms + 15ms  2 + 5ms = 40ms</a:t>
            </a:r>
            <a:endParaRPr lang="en-US" altLang="ko-KR" sz="1400" i="0" dirty="0" smtClean="0">
              <a:latin typeface="신명조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endParaRPr lang="en-US" altLang="ko-KR" sz="1400" i="0" dirty="0" smtClean="0">
              <a:latin typeface="신명조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endParaRPr lang="en-US" altLang="ko-KR" sz="1400" i="0" dirty="0">
              <a:latin typeface="신명조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endParaRPr lang="en-US" altLang="ko-KR" sz="1400" i="0" dirty="0" smtClean="0">
              <a:latin typeface="신명조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endParaRPr lang="en-US" altLang="ko-KR" sz="1400" i="0" dirty="0" smtClean="0">
              <a:latin typeface="신명조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endParaRPr lang="en-US" altLang="ko-KR" sz="1400" i="0" dirty="0">
              <a:latin typeface="신명조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endParaRPr lang="en-US" altLang="ko-KR" sz="1400" i="0" dirty="0">
              <a:latin typeface="신명조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+mj-lt"/>
              <a:buAutoNum type="arabicParenR" startAt="5"/>
              <a:defRPr/>
            </a:pPr>
            <a:endParaRPr lang="en-US" altLang="ko-KR" sz="1400" i="0" dirty="0" smtClean="0">
              <a:latin typeface="신명조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+mj-lt"/>
              <a:buAutoNum type="arabicParenR" startAt="5"/>
              <a:defRPr/>
            </a:pPr>
            <a:endParaRPr lang="en-US" altLang="ko-KR" sz="1400" i="0" dirty="0" smtClean="0">
              <a:latin typeface="신명조"/>
            </a:endParaRPr>
          </a:p>
        </p:txBody>
      </p:sp>
      <p:grpSp>
        <p:nvGrpSpPr>
          <p:cNvPr id="22536" name="그룹 10"/>
          <p:cNvGrpSpPr>
            <a:grpSpLocks/>
          </p:cNvGrpSpPr>
          <p:nvPr/>
        </p:nvGrpSpPr>
        <p:grpSpPr bwMode="auto">
          <a:xfrm>
            <a:off x="7056438" y="5013325"/>
            <a:ext cx="1609725" cy="1609725"/>
            <a:chOff x="6156176" y="4082652"/>
            <a:chExt cx="1609725" cy="1609200"/>
          </a:xfrm>
        </p:grpSpPr>
        <p:pic>
          <p:nvPicPr>
            <p:cNvPr id="22544" name="그림 5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6176" y="4082652"/>
              <a:ext cx="1609725" cy="160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타원 6"/>
            <p:cNvSpPr/>
            <p:nvPr/>
          </p:nvSpPr>
          <p:spPr bwMode="auto">
            <a:xfrm>
              <a:off x="6284763" y="4206437"/>
              <a:ext cx="1357313" cy="1356870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0"/>
            <a:lstStyle/>
            <a:p>
              <a:pPr algn="just" eaLnBrk="1" latinLnBrk="1" hangingPunct="1">
                <a:lnSpc>
                  <a:spcPct val="150000"/>
                </a:lnSpc>
                <a:defRPr/>
              </a:pPr>
              <a:endParaRPr lang="ko-KR" altLang="en-US" sz="1200" dirty="0" err="1">
                <a:latin typeface="+mj-ea"/>
                <a:ea typeface="+mj-ea"/>
              </a:endParaRPr>
            </a:p>
          </p:txBody>
        </p:sp>
        <p:sp>
          <p:nvSpPr>
            <p:cNvPr id="69" name="타원 68"/>
            <p:cNvSpPr/>
            <p:nvPr/>
          </p:nvSpPr>
          <p:spPr bwMode="auto">
            <a:xfrm>
              <a:off x="6408588" y="4325461"/>
              <a:ext cx="1104900" cy="1104540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0"/>
            <a:lstStyle/>
            <a:p>
              <a:pPr algn="just" eaLnBrk="1" latinLnBrk="1" hangingPunct="1">
                <a:lnSpc>
                  <a:spcPct val="150000"/>
                </a:lnSpc>
                <a:defRPr/>
              </a:pPr>
              <a:endParaRPr lang="ko-KR" altLang="en-US" sz="1200" dirty="0" err="1">
                <a:latin typeface="+mj-ea"/>
                <a:ea typeface="+mj-ea"/>
              </a:endParaRPr>
            </a:p>
          </p:txBody>
        </p:sp>
        <p:sp>
          <p:nvSpPr>
            <p:cNvPr id="71" name="타원 70"/>
            <p:cNvSpPr/>
            <p:nvPr/>
          </p:nvSpPr>
          <p:spPr bwMode="auto">
            <a:xfrm>
              <a:off x="6530826" y="4449245"/>
              <a:ext cx="852487" cy="853796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0"/>
            <a:lstStyle/>
            <a:p>
              <a:pPr algn="just" eaLnBrk="1" latinLnBrk="1" hangingPunct="1">
                <a:lnSpc>
                  <a:spcPct val="150000"/>
                </a:lnSpc>
                <a:defRPr/>
              </a:pPr>
              <a:endParaRPr lang="ko-KR" altLang="en-US" sz="1200" dirty="0" err="1">
                <a:latin typeface="+mj-ea"/>
                <a:ea typeface="+mj-ea"/>
              </a:endParaRPr>
            </a:p>
          </p:txBody>
        </p:sp>
        <p:sp>
          <p:nvSpPr>
            <p:cNvPr id="72" name="타원 71"/>
            <p:cNvSpPr/>
            <p:nvPr/>
          </p:nvSpPr>
          <p:spPr bwMode="auto">
            <a:xfrm>
              <a:off x="6657826" y="4568269"/>
              <a:ext cx="601662" cy="601467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0"/>
            <a:lstStyle/>
            <a:p>
              <a:pPr algn="just" eaLnBrk="1" latinLnBrk="1" hangingPunct="1">
                <a:lnSpc>
                  <a:spcPct val="150000"/>
                </a:lnSpc>
                <a:defRPr/>
              </a:pPr>
              <a:endParaRPr lang="ko-KR" altLang="en-US" sz="1200" dirty="0" err="1">
                <a:latin typeface="+mj-ea"/>
                <a:ea typeface="+mj-ea"/>
              </a:endParaRPr>
            </a:p>
          </p:txBody>
        </p:sp>
      </p:grpSp>
      <p:grpSp>
        <p:nvGrpSpPr>
          <p:cNvPr id="22537" name="그룹 31"/>
          <p:cNvGrpSpPr>
            <a:grpSpLocks/>
          </p:cNvGrpSpPr>
          <p:nvPr/>
        </p:nvGrpSpPr>
        <p:grpSpPr bwMode="auto">
          <a:xfrm>
            <a:off x="3081338" y="4418013"/>
            <a:ext cx="2970212" cy="1674812"/>
            <a:chOff x="1028263" y="3926758"/>
            <a:chExt cx="2969974" cy="1674572"/>
          </a:xfrm>
        </p:grpSpPr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641081" y="3991605"/>
              <a:ext cx="1609725" cy="1609725"/>
            </a:xfrm>
            <a:custGeom>
              <a:avLst/>
              <a:gdLst>
                <a:gd name="connsiteX0" fmla="*/ 804862 w 1609725"/>
                <a:gd name="connsiteY0" fmla="*/ 651313 h 1609725"/>
                <a:gd name="connsiteX1" fmla="*/ 660862 w 1609725"/>
                <a:gd name="connsiteY1" fmla="*/ 795329 h 1609725"/>
                <a:gd name="connsiteX2" fmla="*/ 804862 w 1609725"/>
                <a:gd name="connsiteY2" fmla="*/ 939345 h 1609725"/>
                <a:gd name="connsiteX3" fmla="*/ 948862 w 1609725"/>
                <a:gd name="connsiteY3" fmla="*/ 795329 h 1609725"/>
                <a:gd name="connsiteX4" fmla="*/ 804862 w 1609725"/>
                <a:gd name="connsiteY4" fmla="*/ 651313 h 1609725"/>
                <a:gd name="connsiteX5" fmla="*/ 0 w 1609725"/>
                <a:gd name="connsiteY5" fmla="*/ 0 h 1609725"/>
                <a:gd name="connsiteX6" fmla="*/ 1609725 w 1609725"/>
                <a:gd name="connsiteY6" fmla="*/ 0 h 1609725"/>
                <a:gd name="connsiteX7" fmla="*/ 1609725 w 1609725"/>
                <a:gd name="connsiteY7" fmla="*/ 1609725 h 1609725"/>
                <a:gd name="connsiteX8" fmla="*/ 0 w 1609725"/>
                <a:gd name="connsiteY8" fmla="*/ 1609725 h 160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9725" h="1609725">
                  <a:moveTo>
                    <a:pt x="804862" y="651313"/>
                  </a:moveTo>
                  <a:cubicBezTo>
                    <a:pt x="725333" y="651313"/>
                    <a:pt x="660862" y="715791"/>
                    <a:pt x="660862" y="795329"/>
                  </a:cubicBezTo>
                  <a:cubicBezTo>
                    <a:pt x="660862" y="874867"/>
                    <a:pt x="725333" y="939345"/>
                    <a:pt x="804862" y="939345"/>
                  </a:cubicBezTo>
                  <a:cubicBezTo>
                    <a:pt x="884391" y="939345"/>
                    <a:pt x="948862" y="874867"/>
                    <a:pt x="948862" y="795329"/>
                  </a:cubicBezTo>
                  <a:cubicBezTo>
                    <a:pt x="948862" y="715791"/>
                    <a:pt x="884391" y="651313"/>
                    <a:pt x="804862" y="651313"/>
                  </a:cubicBezTo>
                  <a:close/>
                  <a:moveTo>
                    <a:pt x="0" y="0"/>
                  </a:moveTo>
                  <a:lnTo>
                    <a:pt x="1609725" y="0"/>
                  </a:lnTo>
                  <a:lnTo>
                    <a:pt x="1609725" y="1609725"/>
                  </a:lnTo>
                  <a:lnTo>
                    <a:pt x="0" y="1609725"/>
                  </a:lnTo>
                  <a:close/>
                </a:path>
              </a:pathLst>
            </a:custGeom>
          </p:spPr>
        </p:pic>
        <p:sp>
          <p:nvSpPr>
            <p:cNvPr id="17" name="이등변 삼각형 16"/>
            <p:cNvSpPr/>
            <p:nvPr/>
          </p:nvSpPr>
          <p:spPr bwMode="auto">
            <a:xfrm rot="5400000">
              <a:off x="1440193" y="4440219"/>
              <a:ext cx="209520" cy="674634"/>
            </a:xfrm>
            <a:prstGeom prst="triangl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0"/>
            <a:lstStyle/>
            <a:p>
              <a:pPr algn="just" eaLnBrk="1" latinLnBrk="1" hangingPunct="1">
                <a:lnSpc>
                  <a:spcPct val="150000"/>
                </a:lnSpc>
                <a:defRPr/>
              </a:pPr>
              <a:endParaRPr lang="ko-KR" altLang="en-US" sz="1200" dirty="0" err="1">
                <a:latin typeface="+mj-ea"/>
                <a:ea typeface="+mj-ea"/>
              </a:endParaRPr>
            </a:p>
          </p:txBody>
        </p:sp>
        <p:cxnSp>
          <p:nvCxnSpPr>
            <p:cNvPr id="22540" name="직선 화살표 연결선 25"/>
            <p:cNvCxnSpPr>
              <a:cxnSpLocks noChangeShapeType="1"/>
            </p:cNvCxnSpPr>
            <p:nvPr/>
          </p:nvCxnSpPr>
          <p:spPr bwMode="auto">
            <a:xfrm>
              <a:off x="1606897" y="4077072"/>
              <a:ext cx="240985" cy="678019"/>
            </a:xfrm>
            <a:prstGeom prst="straightConnector1">
              <a:avLst/>
            </a:prstGeom>
            <a:noFill/>
            <a:ln w="9525" algn="ctr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41" name="TextBox 77"/>
            <p:cNvSpPr txBox="1">
              <a:spLocks noChangeArrowheads="1"/>
            </p:cNvSpPr>
            <p:nvPr/>
          </p:nvSpPr>
          <p:spPr bwMode="auto">
            <a:xfrm>
              <a:off x="1028263" y="3926758"/>
              <a:ext cx="947696" cy="2308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ko-KR" altLang="en-US" sz="900" i="0">
                  <a:solidFill>
                    <a:srgbClr val="0000FF"/>
                  </a:solidFill>
                  <a:latin typeface="신명조"/>
                </a:rPr>
                <a:t>현재 트랙 위치</a:t>
              </a:r>
              <a:endParaRPr lang="en-US" altLang="ko-KR" sz="900" i="0">
                <a:solidFill>
                  <a:srgbClr val="0000FF"/>
                </a:solidFill>
                <a:latin typeface="신명조"/>
              </a:endParaRPr>
            </a:p>
          </p:txBody>
        </p:sp>
        <p:cxnSp>
          <p:nvCxnSpPr>
            <p:cNvPr id="22542" name="직선 화살표 연결선 78"/>
            <p:cNvCxnSpPr>
              <a:cxnSpLocks noChangeShapeType="1"/>
            </p:cNvCxnSpPr>
            <p:nvPr/>
          </p:nvCxnSpPr>
          <p:spPr bwMode="auto">
            <a:xfrm flipH="1">
              <a:off x="2101017" y="4254482"/>
              <a:ext cx="1368740" cy="500609"/>
            </a:xfrm>
            <a:prstGeom prst="straightConnector1">
              <a:avLst/>
            </a:prstGeom>
            <a:noFill/>
            <a:ln w="9525" algn="ctr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43" name="TextBox 81"/>
            <p:cNvSpPr txBox="1">
              <a:spLocks noChangeArrowheads="1"/>
            </p:cNvSpPr>
            <p:nvPr/>
          </p:nvSpPr>
          <p:spPr bwMode="auto">
            <a:xfrm>
              <a:off x="3318243" y="4021050"/>
              <a:ext cx="679994" cy="2308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ko-KR" altLang="en-US" sz="900" i="0">
                  <a:solidFill>
                    <a:srgbClr val="0000FF"/>
                  </a:solidFill>
                  <a:latin typeface="신명조"/>
                </a:rPr>
                <a:t>블록 위치</a:t>
              </a:r>
              <a:endParaRPr lang="en-US" altLang="ko-KR" sz="900" i="0">
                <a:solidFill>
                  <a:srgbClr val="0000FF"/>
                </a:solidFill>
                <a:latin typeface="신명조"/>
              </a:endParaRPr>
            </a:p>
          </p:txBody>
        </p:sp>
      </p:grp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1076769" y="6520259"/>
            <a:ext cx="6981914" cy="365125"/>
          </a:xfrm>
        </p:spPr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500192"/>
            <a:ext cx="1905000" cy="457200"/>
          </a:xfrm>
        </p:spPr>
        <p:txBody>
          <a:bodyPr/>
          <a:lstStyle/>
          <a:p>
            <a:pPr>
              <a:defRPr/>
            </a:pPr>
            <a:fld id="{C4A761FD-9884-4D2C-AEAF-6DB00F831E15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1026"/>
          <p:cNvSpPr>
            <a:spLocks noChangeArrowheads="1"/>
          </p:cNvSpPr>
          <p:nvPr/>
        </p:nvSpPr>
        <p:spPr bwMode="auto">
          <a:xfrm>
            <a:off x="2446338" y="509588"/>
            <a:ext cx="4240212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i="0"/>
              <a:t> 2.4 </a:t>
            </a:r>
            <a:r>
              <a:rPr lang="ko-KR" altLang="en-US" sz="2400" i="0"/>
              <a:t>디스크 데이터 접근</a:t>
            </a:r>
            <a:r>
              <a:rPr lang="en-US" altLang="ko-KR" sz="2400" i="0"/>
              <a:t>(Cont.)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683568" y="345152"/>
            <a:ext cx="1593188" cy="786072"/>
            <a:chOff x="5292080" y="4509120"/>
            <a:chExt cx="1593188" cy="786072"/>
          </a:xfrm>
          <a:solidFill>
            <a:srgbClr val="009900"/>
          </a:solidFill>
        </p:grpSpPr>
        <p:sp>
          <p:nvSpPr>
            <p:cNvPr id="6" name="타원 5"/>
            <p:cNvSpPr/>
            <p:nvPr/>
          </p:nvSpPr>
          <p:spPr bwMode="auto">
            <a:xfrm>
              <a:off x="5292080" y="4509120"/>
              <a:ext cx="1593188" cy="786072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0"/>
            <a:lstStyle/>
            <a:p>
              <a:pPr algn="just" eaLnBrk="1" latinLnBrk="1" hangingPunct="1">
                <a:lnSpc>
                  <a:spcPct val="150000"/>
                </a:lnSpc>
                <a:defRPr/>
              </a:pPr>
              <a:endParaRPr lang="ko-KR" altLang="en-US" sz="1200" dirty="0" err="1">
                <a:solidFill>
                  <a:srgbClr val="009900"/>
                </a:solidFill>
                <a:latin typeface="+mj-ea"/>
                <a:ea typeface="+mj-ea"/>
              </a:endParaRPr>
            </a:p>
          </p:txBody>
        </p:sp>
        <p:cxnSp>
          <p:nvCxnSpPr>
            <p:cNvPr id="7" name="직선 연결선 6"/>
            <p:cNvCxnSpPr>
              <a:stCxn id="6" idx="0"/>
              <a:endCxn id="6" idx="4"/>
            </p:cNvCxnSpPr>
            <p:nvPr/>
          </p:nvCxnSpPr>
          <p:spPr bwMode="auto">
            <a:xfrm>
              <a:off x="6088674" y="4509120"/>
              <a:ext cx="0" cy="786072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직선 연결선 7"/>
            <p:cNvCxnSpPr>
              <a:stCxn id="6" idx="1"/>
              <a:endCxn id="6" idx="5"/>
            </p:cNvCxnSpPr>
            <p:nvPr/>
          </p:nvCxnSpPr>
          <p:spPr bwMode="auto">
            <a:xfrm>
              <a:off x="5525397" y="4624238"/>
              <a:ext cx="1126554" cy="5558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직선 연결선 8"/>
            <p:cNvCxnSpPr>
              <a:stCxn id="6" idx="2"/>
            </p:cNvCxnSpPr>
            <p:nvPr/>
          </p:nvCxnSpPr>
          <p:spPr bwMode="auto">
            <a:xfrm>
              <a:off x="5292080" y="4902156"/>
              <a:ext cx="159318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직선 연결선 9"/>
            <p:cNvCxnSpPr>
              <a:stCxn id="6" idx="3"/>
              <a:endCxn id="6" idx="7"/>
            </p:cNvCxnSpPr>
            <p:nvPr/>
          </p:nvCxnSpPr>
          <p:spPr bwMode="auto">
            <a:xfrm flipV="1">
              <a:off x="5525397" y="4624238"/>
              <a:ext cx="1126554" cy="5558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직선 연결선 10"/>
            <p:cNvCxnSpPr/>
            <p:nvPr/>
          </p:nvCxnSpPr>
          <p:spPr bwMode="auto">
            <a:xfrm flipH="1">
              <a:off x="5796137" y="4547024"/>
              <a:ext cx="582946" cy="718047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직선 연결선 11"/>
            <p:cNvCxnSpPr/>
            <p:nvPr/>
          </p:nvCxnSpPr>
          <p:spPr bwMode="auto">
            <a:xfrm>
              <a:off x="5792096" y="4547024"/>
              <a:ext cx="576064" cy="7200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직선 연결선 12"/>
            <p:cNvCxnSpPr/>
            <p:nvPr/>
          </p:nvCxnSpPr>
          <p:spPr bwMode="auto">
            <a:xfrm>
              <a:off x="5368994" y="4742236"/>
              <a:ext cx="1443800" cy="294871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직선 연결선 13"/>
            <p:cNvCxnSpPr/>
            <p:nvPr/>
          </p:nvCxnSpPr>
          <p:spPr bwMode="auto">
            <a:xfrm flipV="1">
              <a:off x="5368994" y="4759328"/>
              <a:ext cx="1443800" cy="294871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직사각형 14"/>
          <p:cNvSpPr/>
          <p:nvPr/>
        </p:nvSpPr>
        <p:spPr bwMode="auto">
          <a:xfrm>
            <a:off x="179388" y="1171575"/>
            <a:ext cx="1863725" cy="34131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/>
          <a:p>
            <a:pPr algn="just" eaLnBrk="1" latinLnBrk="1" hangingPunct="1">
              <a:lnSpc>
                <a:spcPct val="150000"/>
              </a:lnSpc>
              <a:defRPr/>
            </a:pPr>
            <a:r>
              <a:rPr lang="en-US" altLang="ko-KR" i="0" dirty="0">
                <a:solidFill>
                  <a:schemeClr val="bg1"/>
                </a:solidFill>
                <a:latin typeface="+mj-ea"/>
                <a:ea typeface="+mj-ea"/>
              </a:rPr>
              <a:t>2.4.2 </a:t>
            </a:r>
            <a:r>
              <a:rPr lang="ko-KR" altLang="en-US" i="0" dirty="0">
                <a:solidFill>
                  <a:schemeClr val="bg1"/>
                </a:solidFill>
                <a:latin typeface="+mj-ea"/>
                <a:ea typeface="+mj-ea"/>
              </a:rPr>
              <a:t>회전 지연 시간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7098364" y="537932"/>
            <a:ext cx="1593188" cy="786072"/>
            <a:chOff x="5292080" y="4509120"/>
            <a:chExt cx="1593188" cy="786072"/>
          </a:xfrm>
          <a:solidFill>
            <a:srgbClr val="00B0F0"/>
          </a:solidFill>
        </p:grpSpPr>
        <p:sp>
          <p:nvSpPr>
            <p:cNvPr id="17" name="타원 16"/>
            <p:cNvSpPr/>
            <p:nvPr/>
          </p:nvSpPr>
          <p:spPr bwMode="auto">
            <a:xfrm>
              <a:off x="5292080" y="4509120"/>
              <a:ext cx="1593188" cy="786072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0"/>
            <a:lstStyle/>
            <a:p>
              <a:pPr algn="just" eaLnBrk="1" latinLnBrk="1" hangingPunct="1">
                <a:lnSpc>
                  <a:spcPct val="150000"/>
                </a:lnSpc>
                <a:defRPr/>
              </a:pPr>
              <a:endParaRPr lang="ko-KR" altLang="en-US" sz="1200" dirty="0" err="1">
                <a:solidFill>
                  <a:srgbClr val="009900"/>
                </a:solidFill>
                <a:latin typeface="+mj-ea"/>
                <a:ea typeface="+mj-ea"/>
              </a:endParaRPr>
            </a:p>
          </p:txBody>
        </p:sp>
        <p:cxnSp>
          <p:nvCxnSpPr>
            <p:cNvPr id="18" name="직선 연결선 17"/>
            <p:cNvCxnSpPr>
              <a:stCxn id="17" idx="0"/>
              <a:endCxn id="17" idx="4"/>
            </p:cNvCxnSpPr>
            <p:nvPr/>
          </p:nvCxnSpPr>
          <p:spPr bwMode="auto">
            <a:xfrm>
              <a:off x="6088674" y="4509120"/>
              <a:ext cx="0" cy="786072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직선 연결선 18"/>
            <p:cNvCxnSpPr>
              <a:stCxn id="17" idx="1"/>
              <a:endCxn id="17" idx="5"/>
            </p:cNvCxnSpPr>
            <p:nvPr/>
          </p:nvCxnSpPr>
          <p:spPr bwMode="auto">
            <a:xfrm>
              <a:off x="5525397" y="4624238"/>
              <a:ext cx="1126554" cy="5558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직선 연결선 19"/>
            <p:cNvCxnSpPr>
              <a:stCxn id="17" idx="2"/>
            </p:cNvCxnSpPr>
            <p:nvPr/>
          </p:nvCxnSpPr>
          <p:spPr bwMode="auto">
            <a:xfrm>
              <a:off x="5292080" y="4902156"/>
              <a:ext cx="159318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직선 연결선 20"/>
            <p:cNvCxnSpPr>
              <a:stCxn id="17" idx="3"/>
              <a:endCxn id="17" idx="7"/>
            </p:cNvCxnSpPr>
            <p:nvPr/>
          </p:nvCxnSpPr>
          <p:spPr bwMode="auto">
            <a:xfrm flipV="1">
              <a:off x="5525397" y="4624238"/>
              <a:ext cx="1126554" cy="5558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직선 연결선 21"/>
            <p:cNvCxnSpPr/>
            <p:nvPr/>
          </p:nvCxnSpPr>
          <p:spPr bwMode="auto">
            <a:xfrm flipH="1">
              <a:off x="5796137" y="4547024"/>
              <a:ext cx="582946" cy="718047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직선 연결선 22"/>
            <p:cNvCxnSpPr/>
            <p:nvPr/>
          </p:nvCxnSpPr>
          <p:spPr bwMode="auto">
            <a:xfrm>
              <a:off x="5792096" y="4547024"/>
              <a:ext cx="576064" cy="7200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직선 연결선 23"/>
            <p:cNvCxnSpPr/>
            <p:nvPr/>
          </p:nvCxnSpPr>
          <p:spPr bwMode="auto">
            <a:xfrm>
              <a:off x="5368994" y="4742236"/>
              <a:ext cx="1443800" cy="294871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직선 연결선 24"/>
            <p:cNvCxnSpPr/>
            <p:nvPr/>
          </p:nvCxnSpPr>
          <p:spPr bwMode="auto">
            <a:xfrm flipV="1">
              <a:off x="5368994" y="4759328"/>
              <a:ext cx="1443800" cy="294871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6" name="Text Box 102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98463" y="1512888"/>
            <a:ext cx="8355012" cy="5005387"/>
          </a:xfrm>
          <a:prstGeom prst="rect">
            <a:avLst/>
          </a:prstGeom>
          <a:blipFill>
            <a:blip r:embed="rId2"/>
            <a:stretch>
              <a:fillRect l="-146" r="-73"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1076769" y="6520259"/>
            <a:ext cx="6981914" cy="365125"/>
          </a:xfrm>
        </p:spPr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00192"/>
            <a:ext cx="1905000" cy="457200"/>
          </a:xfrm>
        </p:spPr>
        <p:txBody>
          <a:bodyPr/>
          <a:lstStyle/>
          <a:p>
            <a:pPr>
              <a:defRPr/>
            </a:pPr>
            <a:fld id="{C4A761FD-9884-4D2C-AEAF-6DB00F831E15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99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0" rIns="91440" bIns="0" numCol="1" rtlCol="0" anchor="t" anchorCtr="0" compatLnSpc="1">
        <a:prstTxWarp prst="textNoShape">
          <a:avLst/>
        </a:prstTxWarp>
        <a:noAutofit/>
      </a:bodyPr>
      <a:lstStyle>
        <a:defPPr marL="0" marR="0" indent="0" algn="just" defTabSz="914400" rtl="0" eaLnBrk="1" fontAlgn="base" latinLnBrk="1" hangingPunct="1">
          <a:lnSpc>
            <a:spcPct val="15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1" i="1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+mj-ea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just" defTabSz="914400" rtl="0" eaLnBrk="1" fontAlgn="base" latinLnBrk="1" hangingPunct="1">
          <a:lnSpc>
            <a:spcPct val="15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신명조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18706</TotalTime>
  <Words>3701</Words>
  <Application>Microsoft Office PowerPoint</Application>
  <PresentationFormat>화면 슬라이드 쇼(4:3)</PresentationFormat>
  <Paragraphs>1017</Paragraphs>
  <Slides>39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8" baseType="lpstr">
      <vt:lpstr>굴림</vt:lpstr>
      <vt:lpstr>돋움</vt:lpstr>
      <vt:lpstr>맑은</vt:lpstr>
      <vt:lpstr>신명조</vt:lpstr>
      <vt:lpstr>Arial</vt:lpstr>
      <vt:lpstr>Cambria Math</vt:lpstr>
      <vt:lpstr>Symbol</vt:lpstr>
      <vt:lpstr>Times New Roman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강릉대학교 컴퓨터공학과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멀티미디어</dc:title>
  <dc:creator>김창화</dc:creator>
  <cp:lastModifiedBy>삼성영동IT</cp:lastModifiedBy>
  <cp:revision>310</cp:revision>
  <cp:lastPrinted>1999-03-03T02:32:02Z</cp:lastPrinted>
  <dcterms:created xsi:type="dcterms:W3CDTF">1999-02-12T08:22:21Z</dcterms:created>
  <dcterms:modified xsi:type="dcterms:W3CDTF">2019-08-11T05:40:31Z</dcterms:modified>
</cp:coreProperties>
</file>