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50BB-0D27-4AF4-8FB3-379034CDD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DA6E40-AD5B-4C31-B4FD-FE656C2C66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132B96-D8C2-4BC6-BE92-40CAE8D7D689}"/>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5" name="Footer Placeholder 4">
            <a:extLst>
              <a:ext uri="{FF2B5EF4-FFF2-40B4-BE49-F238E27FC236}">
                <a16:creationId xmlns:a16="http://schemas.microsoft.com/office/drawing/2014/main" id="{5A09139B-BB7B-4ADA-A9B7-FCFC64EA4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5B6F-ECB7-4A7B-B898-B9E367DB1C99}"/>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267644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6622-926D-495E-96C3-C1BBE09D49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FF352-630C-478B-A9E3-6995C195A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174D6-F287-4B23-9FF2-F43360DF54B4}"/>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5" name="Footer Placeholder 4">
            <a:extLst>
              <a:ext uri="{FF2B5EF4-FFF2-40B4-BE49-F238E27FC236}">
                <a16:creationId xmlns:a16="http://schemas.microsoft.com/office/drawing/2014/main" id="{634DF901-8DEC-47F5-A00D-AB4D9A6C0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64600-582C-475A-BF16-98D72DD16F7D}"/>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1015485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DF07E-5A07-4AA1-B6D2-5D65CD9E3B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8811E-72FB-4858-AA8C-613C7A001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3E048-1DBF-4AC1-8919-BE23EBEF7E2B}"/>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5" name="Footer Placeholder 4">
            <a:extLst>
              <a:ext uri="{FF2B5EF4-FFF2-40B4-BE49-F238E27FC236}">
                <a16:creationId xmlns:a16="http://schemas.microsoft.com/office/drawing/2014/main" id="{BBD2BBCD-87A4-4F96-A7C5-149006464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28CD6-AAAD-4E7F-BB8D-292D5271DDCA}"/>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329161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4513-241C-4C9B-9CD9-6B945821E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5B83E-0C99-4060-A499-FDB789CECC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76DB5-1F81-4AE4-8D8E-E27948B99C05}"/>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5" name="Footer Placeholder 4">
            <a:extLst>
              <a:ext uri="{FF2B5EF4-FFF2-40B4-BE49-F238E27FC236}">
                <a16:creationId xmlns:a16="http://schemas.microsoft.com/office/drawing/2014/main" id="{B1E1C383-C82D-4EC6-8F79-0CEA08987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97FAA-17E5-4A35-BDC4-89A79788ED31}"/>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153387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485A-F3C3-4186-B5C3-35DBBCC3A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72E21D-C748-4019-84CD-EC87DB10FE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62B67-58C3-44EC-94AD-832E930E3BEE}"/>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5" name="Footer Placeholder 4">
            <a:extLst>
              <a:ext uri="{FF2B5EF4-FFF2-40B4-BE49-F238E27FC236}">
                <a16:creationId xmlns:a16="http://schemas.microsoft.com/office/drawing/2014/main" id="{3A0382D5-AE31-42DE-A24A-D3CFB309C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A9C51-A0C3-4960-BED5-09A6E9F0470F}"/>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199664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FF43-7215-40A6-97BF-2B8F0894B0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B61F24-F057-425C-B20E-EFFE95006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D0B1A8-FC39-49A8-961B-272D36460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91CB7E-47DA-43EA-AD30-B1E714200217}"/>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6" name="Footer Placeholder 5">
            <a:extLst>
              <a:ext uri="{FF2B5EF4-FFF2-40B4-BE49-F238E27FC236}">
                <a16:creationId xmlns:a16="http://schemas.microsoft.com/office/drawing/2014/main" id="{1FAF91C8-F6AB-49B8-8B10-29E15380C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67904-0E50-4BCC-8A3F-4D131154E51A}"/>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4159990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4A9E-0CD7-49F6-B0B0-057DF3528C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9F05EE-2D38-4C98-B4B2-10D2BE45C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6AE33-B1D8-44B3-89EA-C0BA1F247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AECD0B-C073-4E1C-AA2B-97D752D8F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6C8AC-1CB0-4DE4-8D53-786EDBE72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1EA1D-940C-481E-8CA7-1F76B071EF9F}"/>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8" name="Footer Placeholder 7">
            <a:extLst>
              <a:ext uri="{FF2B5EF4-FFF2-40B4-BE49-F238E27FC236}">
                <a16:creationId xmlns:a16="http://schemas.microsoft.com/office/drawing/2014/main" id="{7D062FB1-4A98-4158-80E3-4E972BCD6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1F9C04-B1DC-41E8-8FA2-5B50566E14E5}"/>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247845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7FB5-8AD3-459C-8703-6BD6D0B6F3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6B2BA2-A01C-466E-9B42-E18F81D5BE42}"/>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4" name="Footer Placeholder 3">
            <a:extLst>
              <a:ext uri="{FF2B5EF4-FFF2-40B4-BE49-F238E27FC236}">
                <a16:creationId xmlns:a16="http://schemas.microsoft.com/office/drawing/2014/main" id="{C5ACFC91-F1F2-4B98-8CA1-A00B6670B4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CCE5B5-8EEC-4E07-808B-E9255845E8C2}"/>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286592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5B2B3-0DA7-436F-A816-FF365CAF3E94}"/>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3" name="Footer Placeholder 2">
            <a:extLst>
              <a:ext uri="{FF2B5EF4-FFF2-40B4-BE49-F238E27FC236}">
                <a16:creationId xmlns:a16="http://schemas.microsoft.com/office/drawing/2014/main" id="{F43A944E-4727-420B-9EE1-4BC99E8179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F5F86B-EC21-4009-80AF-C60C4573CA02}"/>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117267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DBF4-80BC-4B16-8A0C-EFC6F3494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FE1D58-960D-47AC-BBF3-2BB8C7584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81B569-6950-4CA6-B94F-B565A5B96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A0107-83EE-4A6A-9FF1-1082CF5E8F1B}"/>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6" name="Footer Placeholder 5">
            <a:extLst>
              <a:ext uri="{FF2B5EF4-FFF2-40B4-BE49-F238E27FC236}">
                <a16:creationId xmlns:a16="http://schemas.microsoft.com/office/drawing/2014/main" id="{348287E2-6A75-4930-9FBD-BDD6B9633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C16D9-0BC1-4E0B-A978-51C7257C94A7}"/>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296021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5158-9D1E-4264-955B-BC727C0C23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498FC-5FF5-4061-976B-909742F62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C502A8-09FD-42B0-967C-5779F4EB6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B5B35-7550-412F-A76E-371A216EE380}"/>
              </a:ext>
            </a:extLst>
          </p:cNvPr>
          <p:cNvSpPr>
            <a:spLocks noGrp="1"/>
          </p:cNvSpPr>
          <p:nvPr>
            <p:ph type="dt" sz="half" idx="10"/>
          </p:nvPr>
        </p:nvSpPr>
        <p:spPr/>
        <p:txBody>
          <a:bodyPr/>
          <a:lstStyle/>
          <a:p>
            <a:fld id="{1E53C0A3-4AF5-4D43-B99B-F6136F996E3D}" type="datetimeFigureOut">
              <a:rPr lang="en-US" smtClean="0"/>
              <a:t>12/2/2019</a:t>
            </a:fld>
            <a:endParaRPr lang="en-US"/>
          </a:p>
        </p:txBody>
      </p:sp>
      <p:sp>
        <p:nvSpPr>
          <p:cNvPr id="6" name="Footer Placeholder 5">
            <a:extLst>
              <a:ext uri="{FF2B5EF4-FFF2-40B4-BE49-F238E27FC236}">
                <a16:creationId xmlns:a16="http://schemas.microsoft.com/office/drawing/2014/main" id="{EBC578D1-A099-41E4-B404-DA65E764B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70696A-4CAD-455E-8F77-9FD920A61A17}"/>
              </a:ext>
            </a:extLst>
          </p:cNvPr>
          <p:cNvSpPr>
            <a:spLocks noGrp="1"/>
          </p:cNvSpPr>
          <p:nvPr>
            <p:ph type="sldNum" sz="quarter" idx="12"/>
          </p:nvPr>
        </p:nvSpPr>
        <p:spPr/>
        <p:txBody>
          <a:bodyPr/>
          <a:lstStyle/>
          <a:p>
            <a:fld id="{B9A8CAAD-EFE0-49DF-A46E-118C29431848}" type="slidenum">
              <a:rPr lang="en-US" smtClean="0"/>
              <a:t>‹#›</a:t>
            </a:fld>
            <a:endParaRPr lang="en-US"/>
          </a:p>
        </p:txBody>
      </p:sp>
    </p:spTree>
    <p:extLst>
      <p:ext uri="{BB962C8B-B14F-4D97-AF65-F5344CB8AC3E}">
        <p14:creationId xmlns:p14="http://schemas.microsoft.com/office/powerpoint/2010/main" val="17458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EFF78-1CC6-4E8F-9B4F-22F0E8112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965C4C-B104-4449-9CF2-1B78D22E9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3649E-EEE8-441E-AA1B-F248E0DEB2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3C0A3-4AF5-4D43-B99B-F6136F996E3D}" type="datetimeFigureOut">
              <a:rPr lang="en-US" smtClean="0"/>
              <a:t>12/2/2019</a:t>
            </a:fld>
            <a:endParaRPr lang="en-US"/>
          </a:p>
        </p:txBody>
      </p:sp>
      <p:sp>
        <p:nvSpPr>
          <p:cNvPr id="5" name="Footer Placeholder 4">
            <a:extLst>
              <a:ext uri="{FF2B5EF4-FFF2-40B4-BE49-F238E27FC236}">
                <a16:creationId xmlns:a16="http://schemas.microsoft.com/office/drawing/2014/main" id="{D40B05ED-4559-4F4E-8FA6-3D62BFC73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C3018-859B-4C15-AE28-2E32B98B12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8CAAD-EFE0-49DF-A46E-118C29431848}" type="slidenum">
              <a:rPr lang="en-US" smtClean="0"/>
              <a:t>‹#›</a:t>
            </a:fld>
            <a:endParaRPr lang="en-US"/>
          </a:p>
        </p:txBody>
      </p:sp>
    </p:spTree>
    <p:extLst>
      <p:ext uri="{BB962C8B-B14F-4D97-AF65-F5344CB8AC3E}">
        <p14:creationId xmlns:p14="http://schemas.microsoft.com/office/powerpoint/2010/main" val="146734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995E-D0AF-43F4-B59B-37FF07BF554C}"/>
              </a:ext>
            </a:extLst>
          </p:cNvPr>
          <p:cNvSpPr>
            <a:spLocks noGrp="1"/>
          </p:cNvSpPr>
          <p:nvPr>
            <p:ph type="ctrTitle"/>
          </p:nvPr>
        </p:nvSpPr>
        <p:spPr/>
        <p:txBody>
          <a:bodyPr/>
          <a:lstStyle/>
          <a:p>
            <a:r>
              <a:rPr lang="en-US" dirty="0" err="1"/>
              <a:t>WeShed</a:t>
            </a:r>
            <a:endParaRPr lang="en-US" dirty="0"/>
          </a:p>
        </p:txBody>
      </p:sp>
      <p:sp>
        <p:nvSpPr>
          <p:cNvPr id="3" name="Subtitle 2">
            <a:extLst>
              <a:ext uri="{FF2B5EF4-FFF2-40B4-BE49-F238E27FC236}">
                <a16:creationId xmlns:a16="http://schemas.microsoft.com/office/drawing/2014/main" id="{AAE4F0CB-35AF-4BDE-B38F-BA1F7021F4DD}"/>
              </a:ext>
            </a:extLst>
          </p:cNvPr>
          <p:cNvSpPr>
            <a:spLocks noGrp="1"/>
          </p:cNvSpPr>
          <p:nvPr>
            <p:ph type="subTitle" idx="1"/>
          </p:nvPr>
        </p:nvSpPr>
        <p:spPr/>
        <p:txBody>
          <a:bodyPr/>
          <a:lstStyle/>
          <a:p>
            <a:r>
              <a:rPr lang="en-US" dirty="0"/>
              <a:t>By Eliot Shea, </a:t>
            </a:r>
            <a:r>
              <a:rPr lang="en-US" dirty="0" err="1"/>
              <a:t>Rojo</a:t>
            </a:r>
            <a:r>
              <a:rPr lang="en-US" dirty="0"/>
              <a:t> Lopez, </a:t>
            </a:r>
          </a:p>
          <a:p>
            <a:r>
              <a:rPr lang="en-US" dirty="0" err="1"/>
              <a:t>Noal</a:t>
            </a:r>
            <a:r>
              <a:rPr lang="en-US" dirty="0"/>
              <a:t> </a:t>
            </a:r>
            <a:r>
              <a:rPr lang="en-US" dirty="0" err="1"/>
              <a:t>Gesler</a:t>
            </a:r>
            <a:r>
              <a:rPr lang="en-US" dirty="0"/>
              <a:t>, and Steven Knudson</a:t>
            </a:r>
          </a:p>
        </p:txBody>
      </p:sp>
    </p:spTree>
    <p:extLst>
      <p:ext uri="{BB962C8B-B14F-4D97-AF65-F5344CB8AC3E}">
        <p14:creationId xmlns:p14="http://schemas.microsoft.com/office/powerpoint/2010/main" val="112425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9FCC-E823-470B-913C-BBF9879EC047}"/>
              </a:ext>
            </a:extLst>
          </p:cNvPr>
          <p:cNvSpPr>
            <a:spLocks noGrp="1"/>
          </p:cNvSpPr>
          <p:nvPr>
            <p:ph type="title"/>
          </p:nvPr>
        </p:nvSpPr>
        <p:spPr/>
        <p:txBody>
          <a:bodyPr/>
          <a:lstStyle/>
          <a:p>
            <a:r>
              <a:rPr lang="en-US" dirty="0"/>
              <a:t>General Overview of the project</a:t>
            </a:r>
          </a:p>
        </p:txBody>
      </p:sp>
      <p:sp>
        <p:nvSpPr>
          <p:cNvPr id="3" name="Content Placeholder 2">
            <a:extLst>
              <a:ext uri="{FF2B5EF4-FFF2-40B4-BE49-F238E27FC236}">
                <a16:creationId xmlns:a16="http://schemas.microsoft.com/office/drawing/2014/main" id="{AC81BDBE-559F-4CD2-8CB5-43EDF8B5A09F}"/>
              </a:ext>
            </a:extLst>
          </p:cNvPr>
          <p:cNvSpPr>
            <a:spLocks noGrp="1"/>
          </p:cNvSpPr>
          <p:nvPr>
            <p:ph idx="1"/>
          </p:nvPr>
        </p:nvSpPr>
        <p:spPr/>
        <p:txBody>
          <a:bodyPr/>
          <a:lstStyle/>
          <a:p>
            <a:pPr marL="0" indent="0">
              <a:buNone/>
            </a:pPr>
            <a:r>
              <a:rPr lang="en-US" dirty="0"/>
              <a:t>	Our project serves the purpose of allowing musicians to keep up to date with their practice while expanding their horizons with others. Backing tracks are accompanied by music to help the musician get a feel for the song.</a:t>
            </a:r>
          </a:p>
        </p:txBody>
      </p:sp>
    </p:spTree>
    <p:extLst>
      <p:ext uri="{BB962C8B-B14F-4D97-AF65-F5344CB8AC3E}">
        <p14:creationId xmlns:p14="http://schemas.microsoft.com/office/powerpoint/2010/main" val="201230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AAB0-04FE-4F78-90FB-DADA5BF122A2}"/>
              </a:ext>
            </a:extLst>
          </p:cNvPr>
          <p:cNvSpPr>
            <a:spLocks noGrp="1"/>
          </p:cNvSpPr>
          <p:nvPr>
            <p:ph type="title"/>
          </p:nvPr>
        </p:nvSpPr>
        <p:spPr/>
        <p:txBody>
          <a:bodyPr/>
          <a:lstStyle/>
          <a:p>
            <a:r>
              <a:rPr lang="en-US" dirty="0"/>
              <a:t>State of the Project and what was accomplished this increment</a:t>
            </a:r>
          </a:p>
        </p:txBody>
      </p:sp>
      <p:sp>
        <p:nvSpPr>
          <p:cNvPr id="3" name="Content Placeholder 2">
            <a:extLst>
              <a:ext uri="{FF2B5EF4-FFF2-40B4-BE49-F238E27FC236}">
                <a16:creationId xmlns:a16="http://schemas.microsoft.com/office/drawing/2014/main" id="{60737620-F046-4CEA-9975-AB3178A7832E}"/>
              </a:ext>
            </a:extLst>
          </p:cNvPr>
          <p:cNvSpPr>
            <a:spLocks noGrp="1"/>
          </p:cNvSpPr>
          <p:nvPr>
            <p:ph idx="1"/>
          </p:nvPr>
        </p:nvSpPr>
        <p:spPr/>
        <p:txBody>
          <a:bodyPr/>
          <a:lstStyle/>
          <a:p>
            <a:pPr marL="0" indent="0">
              <a:buNone/>
            </a:pPr>
            <a:endParaRPr lang="en-US" dirty="0"/>
          </a:p>
          <a:p>
            <a:pPr marL="0" indent="0">
              <a:buNone/>
            </a:pPr>
            <a:r>
              <a:rPr lang="en-US" dirty="0"/>
              <a:t>	For this increment streaks, favorite songs, suggested searching, searching for users, friendships, challenges, achievements, and </a:t>
            </a:r>
            <a:r>
              <a:rPr lang="en-US" dirty="0" err="1"/>
              <a:t>css</a:t>
            </a:r>
            <a:r>
              <a:rPr lang="en-US" dirty="0"/>
              <a:t> modifications were accomplished.</a:t>
            </a:r>
          </a:p>
        </p:txBody>
      </p:sp>
    </p:spTree>
    <p:extLst>
      <p:ext uri="{BB962C8B-B14F-4D97-AF65-F5344CB8AC3E}">
        <p14:creationId xmlns:p14="http://schemas.microsoft.com/office/powerpoint/2010/main" val="304337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8FC2-BF6E-4935-8827-E89544F1D4BB}"/>
              </a:ext>
            </a:extLst>
          </p:cNvPr>
          <p:cNvSpPr>
            <a:spLocks noGrp="1"/>
          </p:cNvSpPr>
          <p:nvPr>
            <p:ph type="title"/>
          </p:nvPr>
        </p:nvSpPr>
        <p:spPr/>
        <p:txBody>
          <a:bodyPr/>
          <a:lstStyle/>
          <a:p>
            <a:r>
              <a:rPr lang="en-US" dirty="0"/>
              <a:t>Demo</a:t>
            </a:r>
          </a:p>
        </p:txBody>
      </p:sp>
      <p:pic>
        <p:nvPicPr>
          <p:cNvPr id="5" name="Content Placeholder 4">
            <a:extLst>
              <a:ext uri="{FF2B5EF4-FFF2-40B4-BE49-F238E27FC236}">
                <a16:creationId xmlns:a16="http://schemas.microsoft.com/office/drawing/2014/main" id="{9F7C6F8C-4C52-408F-A6E6-032CE9E1A8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023" y="1961321"/>
            <a:ext cx="3757120" cy="3606041"/>
          </a:xfrm>
        </p:spPr>
      </p:pic>
      <p:pic>
        <p:nvPicPr>
          <p:cNvPr id="7" name="Picture 6">
            <a:extLst>
              <a:ext uri="{FF2B5EF4-FFF2-40B4-BE49-F238E27FC236}">
                <a16:creationId xmlns:a16="http://schemas.microsoft.com/office/drawing/2014/main" id="{FDA5010E-D8A4-4D83-8E84-C6DC26C2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143" y="1690688"/>
            <a:ext cx="1581858" cy="1777919"/>
          </a:xfrm>
          <a:prstGeom prst="rect">
            <a:avLst/>
          </a:prstGeom>
        </p:spPr>
      </p:pic>
      <p:pic>
        <p:nvPicPr>
          <p:cNvPr id="9" name="Picture 8">
            <a:extLst>
              <a:ext uri="{FF2B5EF4-FFF2-40B4-BE49-F238E27FC236}">
                <a16:creationId xmlns:a16="http://schemas.microsoft.com/office/drawing/2014/main" id="{BA80FE95-5006-42EF-A3CD-ECCC631DC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0430" y="3596312"/>
            <a:ext cx="1638528" cy="1843344"/>
          </a:xfrm>
          <a:prstGeom prst="rect">
            <a:avLst/>
          </a:prstGeom>
        </p:spPr>
      </p:pic>
    </p:spTree>
    <p:extLst>
      <p:ext uri="{BB962C8B-B14F-4D97-AF65-F5344CB8AC3E}">
        <p14:creationId xmlns:p14="http://schemas.microsoft.com/office/powerpoint/2010/main" val="244587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0BC0-201E-4334-AC3E-86F49F1A640C}"/>
              </a:ext>
            </a:extLst>
          </p:cNvPr>
          <p:cNvSpPr>
            <a:spLocks noGrp="1"/>
          </p:cNvSpPr>
          <p:nvPr>
            <p:ph type="title"/>
          </p:nvPr>
        </p:nvSpPr>
        <p:spPr/>
        <p:txBody>
          <a:bodyPr>
            <a:normAutofit/>
          </a:bodyPr>
          <a:lstStyle/>
          <a:p>
            <a:r>
              <a:rPr lang="en-US" dirty="0"/>
              <a:t>Change in scope of the project from the initial plan proposed and why the change occurred</a:t>
            </a:r>
          </a:p>
        </p:txBody>
      </p:sp>
      <p:sp>
        <p:nvSpPr>
          <p:cNvPr id="3" name="Content Placeholder 2">
            <a:extLst>
              <a:ext uri="{FF2B5EF4-FFF2-40B4-BE49-F238E27FC236}">
                <a16:creationId xmlns:a16="http://schemas.microsoft.com/office/drawing/2014/main" id="{73512096-3994-4859-84AF-06049C5613CB}"/>
              </a:ext>
            </a:extLst>
          </p:cNvPr>
          <p:cNvSpPr>
            <a:spLocks noGrp="1"/>
          </p:cNvSpPr>
          <p:nvPr>
            <p:ph idx="1"/>
          </p:nvPr>
        </p:nvSpPr>
        <p:spPr/>
        <p:txBody>
          <a:bodyPr/>
          <a:lstStyle/>
          <a:p>
            <a:pPr marL="0" indent="0">
              <a:buNone/>
            </a:pPr>
            <a:endParaRPr lang="en-US" dirty="0"/>
          </a:p>
          <a:p>
            <a:pPr marL="0" indent="0">
              <a:buNone/>
            </a:pPr>
            <a:r>
              <a:rPr lang="en-US" dirty="0"/>
              <a:t>	For the change in scope of the project we found that achievements, favorites, and streak-tracking held similarities, therefore, we decided to make achievements based off progress instead of having diverse conditionals.</a:t>
            </a:r>
          </a:p>
        </p:txBody>
      </p:sp>
    </p:spTree>
    <p:extLst>
      <p:ext uri="{BB962C8B-B14F-4D97-AF65-F5344CB8AC3E}">
        <p14:creationId xmlns:p14="http://schemas.microsoft.com/office/powerpoint/2010/main" val="154452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WeShed</vt:lpstr>
      <vt:lpstr>General Overview of the project</vt:lpstr>
      <vt:lpstr>State of the Project and what was accomplished this increment</vt:lpstr>
      <vt:lpstr>Demo</vt:lpstr>
      <vt:lpstr>Change in scope of the project from the initial plan proposed and why the change occurred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WeShed</dc:title>
  <dc:creator>Admin</dc:creator>
  <cp:lastModifiedBy>Admin</cp:lastModifiedBy>
  <cp:revision>4</cp:revision>
  <dcterms:created xsi:type="dcterms:W3CDTF">2019-11-30T18:11:17Z</dcterms:created>
  <dcterms:modified xsi:type="dcterms:W3CDTF">2019-12-02T16:53:01Z</dcterms:modified>
</cp:coreProperties>
</file>