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050BB-0D27-4AF4-8FB3-379034CDD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DA6E40-AD5B-4C31-B4FD-FE656C2C6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32B96-D8C2-4BC6-BE92-40CAE8D7D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C0A3-4AF5-4D43-B99B-F6136F996E3D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9139B-BB7B-4ADA-A9B7-FCFC64EA4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C5B6F-ECB7-4A7B-B898-B9E367DB1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CAAD-EFE0-49DF-A46E-118C29431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49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96622-926D-495E-96C3-C1BBE09D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FF352-630C-478B-A9E3-6995C195A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174D6-F287-4B23-9FF2-F43360DF5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C0A3-4AF5-4D43-B99B-F6136F996E3D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DF901-8DEC-47F5-A00D-AB4D9A6C0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64600-582C-475A-BF16-98D72DD16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CAAD-EFE0-49DF-A46E-118C29431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8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0DF07E-5A07-4AA1-B6D2-5D65CD9E3B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D8811E-72FB-4858-AA8C-613C7A001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3E048-1DBF-4AC1-8919-BE23EBEF7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C0A3-4AF5-4D43-B99B-F6136F996E3D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2BBCD-87A4-4F96-A7C5-149006464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28CD6-AAAD-4E7F-BB8D-292D5271D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CAAD-EFE0-49DF-A46E-118C29431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16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74513-241C-4C9B-9CD9-6B945821E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5B83E-0C99-4060-A499-FDB789CEC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76DB5-1F81-4AE4-8D8E-E27948B99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C0A3-4AF5-4D43-B99B-F6136F996E3D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1C383-C82D-4EC6-8F79-0CEA08987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97FAA-17E5-4A35-BDC4-89A79788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CAAD-EFE0-49DF-A46E-118C29431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77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E485A-F3C3-4186-B5C3-35DBBCC3A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2E21D-C748-4019-84CD-EC87DB10F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62B67-58C3-44EC-94AD-832E930E3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C0A3-4AF5-4D43-B99B-F6136F996E3D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382D5-AE31-42DE-A24A-D3CFB309C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A9C51-A0C3-4960-BED5-09A6E9F04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CAAD-EFE0-49DF-A46E-118C29431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4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5FF43-7215-40A6-97BF-2B8F0894B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61F24-F057-425C-B20E-EFFE950066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D0B1A8-FC39-49A8-961B-272D36460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1CB7E-47DA-43EA-AD30-B1E714200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C0A3-4AF5-4D43-B99B-F6136F996E3D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F91C8-F6AB-49B8-8B10-29E15380C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67904-0E50-4BCC-8A3F-4D131154E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CAAD-EFE0-49DF-A46E-118C29431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90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B4A9E-0CD7-49F6-B0B0-057DF3528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F05EE-2D38-4C98-B4B2-10D2BE45C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6AE33-B1D8-44B3-89EA-C0BA1F247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AECD0B-C073-4E1C-AA2B-97D752D8F6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76C8AC-1CB0-4DE4-8D53-786EDBE72D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51EA1D-940C-481E-8CA7-1F76B071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C0A3-4AF5-4D43-B99B-F6136F996E3D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062FB1-4A98-4158-80E3-4E972BCD6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1F9C04-B1DC-41E8-8FA2-5B50566E1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CAAD-EFE0-49DF-A46E-118C29431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5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A7FB5-8AD3-459C-8703-6BD6D0B6F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6B2BA2-A01C-466E-9B42-E18F81D5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C0A3-4AF5-4D43-B99B-F6136F996E3D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ACFC91-F1F2-4B98-8CA1-A00B6670B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CE5B5-8EEC-4E07-808B-E9255845E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CAAD-EFE0-49DF-A46E-118C29431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29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65B2B3-0DA7-436F-A816-FF365CAF3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C0A3-4AF5-4D43-B99B-F6136F996E3D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3A944E-4727-420B-9EE1-4BC99E817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5F86B-EC21-4009-80AF-C60C4573C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CAAD-EFE0-49DF-A46E-118C29431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76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1DBF4-80BC-4B16-8A0C-EFC6F3494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E1D58-960D-47AC-BBF3-2BB8C7584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1B569-6950-4CA6-B94F-B565A5B96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A0107-83EE-4A6A-9FF1-1082CF5E8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C0A3-4AF5-4D43-B99B-F6136F996E3D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287E2-6A75-4930-9FBD-BDD6B9633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C16D9-0BC1-4E0B-A978-51C7257C9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CAAD-EFE0-49DF-A46E-118C29431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14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45158-9D1E-4264-955B-BC727C0C2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4498FC-5FF5-4061-976B-909742F620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502A8-09FD-42B0-967C-5779F4EB6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B5B35-7550-412F-A76E-371A216EE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C0A3-4AF5-4D43-B99B-F6136F996E3D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578D1-A099-41E4-B404-DA65E764B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0696A-4CAD-455E-8F77-9FD920A61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CAAD-EFE0-49DF-A46E-118C29431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3EFF78-1CC6-4E8F-9B4F-22F0E8112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65C4C-B104-4449-9CF2-1B78D22E9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3649E-EEE8-441E-AA1B-F248E0DEB2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3C0A3-4AF5-4D43-B99B-F6136F996E3D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B05ED-4559-4F4E-8FA6-3D62BFC730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C3018-859B-4C15-AE28-2E32B98B1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8CAAD-EFE0-49DF-A46E-118C29431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4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2995E-D0AF-43F4-B59B-37FF07BF55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WeShed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E4F0CB-35AF-4BDE-B38F-BA1F7021F4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Eliot Shea, </a:t>
            </a:r>
            <a:r>
              <a:rPr lang="en-US" dirty="0" err="1"/>
              <a:t>Rojo</a:t>
            </a:r>
            <a:r>
              <a:rPr lang="en-US" dirty="0"/>
              <a:t> Lopez, </a:t>
            </a:r>
          </a:p>
          <a:p>
            <a:r>
              <a:rPr lang="en-US" dirty="0" err="1"/>
              <a:t>Noal</a:t>
            </a:r>
            <a:r>
              <a:rPr lang="en-US" dirty="0"/>
              <a:t> </a:t>
            </a:r>
            <a:r>
              <a:rPr lang="en-US" dirty="0" err="1"/>
              <a:t>Gesler</a:t>
            </a:r>
            <a:r>
              <a:rPr lang="en-US" dirty="0"/>
              <a:t>, and Steven Knudson</a:t>
            </a:r>
          </a:p>
        </p:txBody>
      </p:sp>
    </p:spTree>
    <p:extLst>
      <p:ext uri="{BB962C8B-B14F-4D97-AF65-F5344CB8AC3E}">
        <p14:creationId xmlns:p14="http://schemas.microsoft.com/office/powerpoint/2010/main" val="1124256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D9FCC-E823-470B-913C-BBF9879EC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Overview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1BDBE-559F-4CD2-8CB5-43EDF8B5A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304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0AAB0-04FE-4F78-90FB-DADA5BF12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the Project and what was accomplished this increment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37620-F046-4CEA-9975-AB3178A78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For this increment the streaks, favorite songs, achievements, and </a:t>
            </a:r>
            <a:r>
              <a:rPr lang="en-US" dirty="0" err="1"/>
              <a:t>css</a:t>
            </a:r>
            <a:r>
              <a:rPr lang="en-US" dirty="0"/>
              <a:t> modifications were accomplished.</a:t>
            </a:r>
          </a:p>
        </p:txBody>
      </p:sp>
    </p:spTree>
    <p:extLst>
      <p:ext uri="{BB962C8B-B14F-4D97-AF65-F5344CB8AC3E}">
        <p14:creationId xmlns:p14="http://schemas.microsoft.com/office/powerpoint/2010/main" val="3043373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8FC2-BF6E-4935-8827-E89544F1D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7C6F8C-4C52-408F-A6E6-032CE9E1A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23" y="1961321"/>
            <a:ext cx="3757120" cy="360604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A5010E-D8A4-4D83-8E84-C6DC26C25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143" y="1690688"/>
            <a:ext cx="1581858" cy="17779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80FE95-5006-42EF-A3CD-ECCC631DC7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430" y="3596312"/>
            <a:ext cx="1638528" cy="184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877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F0BC0-201E-4334-AC3E-86F49F1A6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Change in scope of the project from the initial plan proposed and why the change occurred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12096-3994-4859-84AF-06049C561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For the change in scope of the project we found that achievements, favorites, and streak-tracking held similarities, therefore, we decided to make achievements based off progress instead of having diverse conditionals.</a:t>
            </a:r>
          </a:p>
        </p:txBody>
      </p:sp>
    </p:spTree>
    <p:extLst>
      <p:ext uri="{BB962C8B-B14F-4D97-AF65-F5344CB8AC3E}">
        <p14:creationId xmlns:p14="http://schemas.microsoft.com/office/powerpoint/2010/main" val="1544523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46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WeShed</vt:lpstr>
      <vt:lpstr>General Overview of the project</vt:lpstr>
      <vt:lpstr>State of the Project and what was accomplished this increment</vt:lpstr>
      <vt:lpstr>Demo</vt:lpstr>
      <vt:lpstr>Change in scope of the project from the initial plan proposed and why the change occurred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WeShed</dc:title>
  <dc:creator>Admin</dc:creator>
  <cp:lastModifiedBy>Admin</cp:lastModifiedBy>
  <cp:revision>3</cp:revision>
  <dcterms:created xsi:type="dcterms:W3CDTF">2019-11-30T18:11:17Z</dcterms:created>
  <dcterms:modified xsi:type="dcterms:W3CDTF">2019-11-30T18:20:03Z</dcterms:modified>
</cp:coreProperties>
</file>