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60" r:id="rId3"/>
    <p:sldId id="262" r:id="rId4"/>
    <p:sldId id="263" r:id="rId5"/>
    <p:sldId id="265" r:id="rId6"/>
    <p:sldId id="266" r:id="rId7"/>
    <p:sldId id="267" r:id="rId8"/>
    <p:sldId id="268" r:id="rId9"/>
    <p:sldId id="274" r:id="rId10"/>
    <p:sldId id="275" r:id="rId11"/>
    <p:sldId id="276" r:id="rId12"/>
    <p:sldId id="269" r:id="rId13"/>
    <p:sldId id="270" r:id="rId14"/>
    <p:sldId id="272" r:id="rId15"/>
    <p:sldId id="273" r:id="rId16"/>
    <p:sldId id="277" r:id="rId17"/>
    <p:sldId id="278" r:id="rId1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B5685ACA-8BE0-4FAD-BEB4-FA5C6E57C974}" type="datetimeFigureOut">
              <a:rPr lang="es-ES" smtClean="0"/>
              <a:t>19/11/2023</a:t>
            </a:fld>
            <a:endParaRPr lang="es-ES"/>
          </a:p>
        </p:txBody>
      </p:sp>
      <p:sp>
        <p:nvSpPr>
          <p:cNvPr id="16" name="15 Marcador de número de diapositiva"/>
          <p:cNvSpPr>
            <a:spLocks noGrp="1"/>
          </p:cNvSpPr>
          <p:nvPr>
            <p:ph type="sldNum" sz="quarter" idx="11"/>
          </p:nvPr>
        </p:nvSpPr>
        <p:spPr/>
        <p:txBody>
          <a:bodyPr/>
          <a:lstStyle/>
          <a:p>
            <a:fld id="{2BC784C3-8C9B-4C95-9EE2-DCA36F365F04}" type="slidenum">
              <a:rPr lang="es-ES" smtClean="0"/>
              <a:t>‹Nº›</a:t>
            </a:fld>
            <a:endParaRPr lang="es-ES"/>
          </a:p>
        </p:txBody>
      </p:sp>
      <p:sp>
        <p:nvSpPr>
          <p:cNvPr id="17" name="16 Marcador de pie de página"/>
          <p:cNvSpPr>
            <a:spLocks noGrp="1"/>
          </p:cNvSpPr>
          <p:nvPr>
            <p:ph type="ftr" sz="quarter" idx="12"/>
          </p:nvPr>
        </p:nvSpPr>
        <p:spPr/>
        <p:txBody>
          <a:bodyPr/>
          <a:lstStyle/>
          <a:p>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5685ACA-8BE0-4FAD-BEB4-FA5C6E57C974}" type="datetimeFigureOut">
              <a:rPr lang="es-ES" smtClean="0"/>
              <a:t>19/11/2023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BC784C3-8C9B-4C95-9EE2-DCA36F365F04}"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5685ACA-8BE0-4FAD-BEB4-FA5C6E57C974}" type="datetimeFigureOut">
              <a:rPr lang="es-ES" smtClean="0"/>
              <a:t>19/11/2023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BC784C3-8C9B-4C95-9EE2-DCA36F365F04}"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B5685ACA-8BE0-4FAD-BEB4-FA5C6E57C974}" type="datetimeFigureOut">
              <a:rPr lang="es-ES" smtClean="0"/>
              <a:t>19/11/2023</a:t>
            </a:fld>
            <a:endParaRPr lang="es-ES"/>
          </a:p>
        </p:txBody>
      </p:sp>
      <p:sp>
        <p:nvSpPr>
          <p:cNvPr id="15" name="14 Marcador de número de diapositiva"/>
          <p:cNvSpPr>
            <a:spLocks noGrp="1"/>
          </p:cNvSpPr>
          <p:nvPr>
            <p:ph type="sldNum" sz="quarter" idx="15"/>
          </p:nvPr>
        </p:nvSpPr>
        <p:spPr/>
        <p:txBody>
          <a:bodyPr/>
          <a:lstStyle>
            <a:lvl1pPr algn="ctr">
              <a:defRPr/>
            </a:lvl1pPr>
          </a:lstStyle>
          <a:p>
            <a:fld id="{2BC784C3-8C9B-4C95-9EE2-DCA36F365F04}" type="slidenum">
              <a:rPr lang="es-ES" smtClean="0"/>
              <a:t>‹Nº›</a:t>
            </a:fld>
            <a:endParaRPr lang="es-ES"/>
          </a:p>
        </p:txBody>
      </p:sp>
      <p:sp>
        <p:nvSpPr>
          <p:cNvPr id="16" name="15 Marcador de pie de página"/>
          <p:cNvSpPr>
            <a:spLocks noGrp="1"/>
          </p:cNvSpPr>
          <p:nvPr>
            <p:ph type="ftr" sz="quarter" idx="16"/>
          </p:nvPr>
        </p:nvSpPr>
        <p:spPr/>
        <p:txBody>
          <a:bodyPr/>
          <a:lstStyle/>
          <a:p>
            <a:endParaRPr lang="es-ES"/>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B5685ACA-8BE0-4FAD-BEB4-FA5C6E57C974}" type="datetimeFigureOut">
              <a:rPr lang="es-ES" smtClean="0"/>
              <a:t>19/11/2023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BC784C3-8C9B-4C95-9EE2-DCA36F365F04}" type="slidenum">
              <a:rPr lang="es-ES" smtClean="0"/>
              <a:t>‹Nº›</a:t>
            </a:fld>
            <a:endParaRPr lang="es-ES"/>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B5685ACA-8BE0-4FAD-BEB4-FA5C6E57C974}" type="datetimeFigureOut">
              <a:rPr lang="es-ES" smtClean="0"/>
              <a:t>19/11/2023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2BC784C3-8C9B-4C95-9EE2-DCA36F365F04}" type="slidenum">
              <a:rPr lang="es-ES" smtClean="0"/>
              <a:t>‹Nº›</a:t>
            </a:fld>
            <a:endParaRPr lang="es-ES"/>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2BC784C3-8C9B-4C95-9EE2-DCA36F365F04}" type="slidenum">
              <a:rPr lang="es-ES" smtClean="0"/>
              <a:t>‹Nº›</a:t>
            </a:fld>
            <a:endParaRPr lang="es-ES"/>
          </a:p>
        </p:txBody>
      </p:sp>
      <p:sp>
        <p:nvSpPr>
          <p:cNvPr id="8" name="7 Marcador de pie de página"/>
          <p:cNvSpPr>
            <a:spLocks noGrp="1"/>
          </p:cNvSpPr>
          <p:nvPr>
            <p:ph type="ftr" sz="quarter" idx="11"/>
          </p:nvPr>
        </p:nvSpPr>
        <p:spPr/>
        <p:txBody>
          <a:bodyPr/>
          <a:lstStyle/>
          <a:p>
            <a:endParaRPr lang="es-ES"/>
          </a:p>
        </p:txBody>
      </p:sp>
      <p:sp>
        <p:nvSpPr>
          <p:cNvPr id="7" name="6 Marcador de fecha"/>
          <p:cNvSpPr>
            <a:spLocks noGrp="1"/>
          </p:cNvSpPr>
          <p:nvPr>
            <p:ph type="dt" sz="half" idx="10"/>
          </p:nvPr>
        </p:nvSpPr>
        <p:spPr/>
        <p:txBody>
          <a:bodyPr/>
          <a:lstStyle/>
          <a:p>
            <a:fld id="{B5685ACA-8BE0-4FAD-BEB4-FA5C6E57C974}" type="datetimeFigureOut">
              <a:rPr lang="es-ES" smtClean="0"/>
              <a:t>19/11/2023</a:t>
            </a:fld>
            <a:endParaRPr lang="es-ES"/>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B5685ACA-8BE0-4FAD-BEB4-FA5C6E57C974}" type="datetimeFigureOut">
              <a:rPr lang="es-ES" smtClean="0"/>
              <a:t>19/11/2023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2BC784C3-8C9B-4C95-9EE2-DCA36F365F04}" type="slidenum">
              <a:rPr lang="es-ES" smtClean="0"/>
              <a:t>‹Nº›</a:t>
            </a:fld>
            <a:endParaRPr lang="es-ES"/>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5685ACA-8BE0-4FAD-BEB4-FA5C6E57C974}" type="datetimeFigureOut">
              <a:rPr lang="es-ES" smtClean="0"/>
              <a:t>19/11/2023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2BC784C3-8C9B-4C95-9EE2-DCA36F365F04}"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B5685ACA-8BE0-4FAD-BEB4-FA5C6E57C974}" type="datetimeFigureOut">
              <a:rPr lang="es-ES" smtClean="0"/>
              <a:t>19/11/2023</a:t>
            </a:fld>
            <a:endParaRPr lang="es-ES"/>
          </a:p>
        </p:txBody>
      </p:sp>
      <p:sp>
        <p:nvSpPr>
          <p:cNvPr id="9" name="8 Marcador de número de diapositiva"/>
          <p:cNvSpPr>
            <a:spLocks noGrp="1"/>
          </p:cNvSpPr>
          <p:nvPr>
            <p:ph type="sldNum" sz="quarter" idx="15"/>
          </p:nvPr>
        </p:nvSpPr>
        <p:spPr/>
        <p:txBody>
          <a:bodyPr/>
          <a:lstStyle/>
          <a:p>
            <a:fld id="{2BC784C3-8C9B-4C95-9EE2-DCA36F365F04}" type="slidenum">
              <a:rPr lang="es-ES" smtClean="0"/>
              <a:t>‹Nº›</a:t>
            </a:fld>
            <a:endParaRPr lang="es-ES"/>
          </a:p>
        </p:txBody>
      </p:sp>
      <p:sp>
        <p:nvSpPr>
          <p:cNvPr id="10" name="9 Marcador de pie de página"/>
          <p:cNvSpPr>
            <a:spLocks noGrp="1"/>
          </p:cNvSpPr>
          <p:nvPr>
            <p:ph type="ftr" sz="quarter" idx="16"/>
          </p:nvPr>
        </p:nvSpPr>
        <p:spPr/>
        <p:txBody>
          <a:bodyPr/>
          <a:lstStyle/>
          <a:p>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B5685ACA-8BE0-4FAD-BEB4-FA5C6E57C974}" type="datetimeFigureOut">
              <a:rPr lang="es-ES" smtClean="0"/>
              <a:t>19/11/2023</a:t>
            </a:fld>
            <a:endParaRPr lang="es-ES"/>
          </a:p>
        </p:txBody>
      </p:sp>
      <p:sp>
        <p:nvSpPr>
          <p:cNvPr id="9" name="8 Marcador de número de diapositiva"/>
          <p:cNvSpPr>
            <a:spLocks noGrp="1"/>
          </p:cNvSpPr>
          <p:nvPr>
            <p:ph type="sldNum" sz="quarter" idx="11"/>
          </p:nvPr>
        </p:nvSpPr>
        <p:spPr/>
        <p:txBody>
          <a:bodyPr/>
          <a:lstStyle/>
          <a:p>
            <a:fld id="{2BC784C3-8C9B-4C95-9EE2-DCA36F365F04}" type="slidenum">
              <a:rPr lang="es-ES" smtClean="0"/>
              <a:t>‹Nº›</a:t>
            </a:fld>
            <a:endParaRPr lang="es-ES"/>
          </a:p>
        </p:txBody>
      </p:sp>
      <p:sp>
        <p:nvSpPr>
          <p:cNvPr id="10" name="9 Marcador de pie de página"/>
          <p:cNvSpPr>
            <a:spLocks noGrp="1"/>
          </p:cNvSpPr>
          <p:nvPr>
            <p:ph type="ftr" sz="quarter" idx="12"/>
          </p:nvPr>
        </p:nvSpPr>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B5685ACA-8BE0-4FAD-BEB4-FA5C6E57C974}" type="datetimeFigureOut">
              <a:rPr lang="es-ES" smtClean="0"/>
              <a:t>19/11/2023</a:t>
            </a:fld>
            <a:endParaRPr lang="es-ES"/>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ES"/>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2BC784C3-8C9B-4C95-9EE2-DCA36F365F04}" type="slidenum">
              <a:rPr lang="es-ES" smtClean="0"/>
              <a:t>‹Nº›</a:t>
            </a:fld>
            <a:endParaRPr lang="es-ES"/>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07604" y="275184"/>
            <a:ext cx="7416824" cy="2160240"/>
          </a:xfrm>
        </p:spPr>
        <p:txBody>
          <a:bodyPr>
            <a:normAutofit fontScale="92500" lnSpcReduction="10000"/>
          </a:bodyPr>
          <a:lstStyle/>
          <a:p>
            <a:pPr algn="ctr"/>
            <a:r>
              <a:rPr lang="es-ES" sz="5400" b="1"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1">
                      <a:satMod val="175000"/>
                      <a:alpha val="40000"/>
                    </a:schemeClr>
                  </a:glow>
                </a:effectLst>
              </a:rPr>
              <a:t>MANEJO DE CONCEPTOS EN BASES DE DATOS</a:t>
            </a:r>
            <a:endParaRPr lang="es-ES" sz="5400" b="1"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1">
                    <a:satMod val="175000"/>
                    <a:alpha val="40000"/>
                  </a:schemeClr>
                </a:glow>
              </a:effectLst>
            </a:endParaRPr>
          </a:p>
        </p:txBody>
      </p:sp>
      <p:sp>
        <p:nvSpPr>
          <p:cNvPr id="4" name="2 Subtítulo"/>
          <p:cNvSpPr txBox="1">
            <a:spLocks/>
          </p:cNvSpPr>
          <p:nvPr/>
        </p:nvSpPr>
        <p:spPr>
          <a:xfrm>
            <a:off x="2051720" y="4797152"/>
            <a:ext cx="5040560" cy="1593428"/>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ctr"/>
            <a:r>
              <a:rPr lang="es-ES" sz="35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Nombre: Elio Vásquez Gonzales</a:t>
            </a:r>
            <a:endParaRPr lang="es-ES" sz="35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431014"/>
            <a:ext cx="3153221" cy="2328998"/>
          </a:xfrm>
          <a:prstGeom prst="rect">
            <a:avLst/>
          </a:prstGeom>
          <a:ln/>
        </p:spPr>
        <p:style>
          <a:lnRef idx="1">
            <a:schemeClr val="accent1"/>
          </a:lnRef>
          <a:fillRef idx="2">
            <a:schemeClr val="accent1"/>
          </a:fillRef>
          <a:effectRef idx="1">
            <a:schemeClr val="accent1"/>
          </a:effectRef>
          <a:fontRef idx="minor">
            <a:schemeClr val="dk1"/>
          </a:fontRef>
        </p:style>
      </p:pic>
    </p:spTree>
    <p:extLst>
      <p:ext uri="{BB962C8B-B14F-4D97-AF65-F5344CB8AC3E}">
        <p14:creationId xmlns:p14="http://schemas.microsoft.com/office/powerpoint/2010/main" val="3998014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Subtítulo"/>
          <p:cNvSpPr txBox="1">
            <a:spLocks/>
          </p:cNvSpPr>
          <p:nvPr/>
        </p:nvSpPr>
        <p:spPr>
          <a:xfrm>
            <a:off x="-180528" y="404664"/>
            <a:ext cx="8890644" cy="1224136"/>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s-ES" sz="5400" dirty="0" smtClean="0"/>
              <a:t>Ejemplo de:  MIN-MAX</a:t>
            </a:r>
            <a:endParaRPr lang="es-ES" sz="5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04864"/>
            <a:ext cx="7704856" cy="2782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257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Subtítulo"/>
          <p:cNvSpPr txBox="1">
            <a:spLocks/>
          </p:cNvSpPr>
          <p:nvPr/>
        </p:nvSpPr>
        <p:spPr>
          <a:xfrm>
            <a:off x="1369988" y="404664"/>
            <a:ext cx="6400800" cy="17526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s-ES" sz="5400" dirty="0" smtClean="0"/>
              <a:t>Ejemplo de Count </a:t>
            </a:r>
            <a:endParaRPr lang="es-ES" sz="5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25998"/>
            <a:ext cx="7480000" cy="2723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257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1369988" y="404664"/>
            <a:ext cx="6400800" cy="1752600"/>
          </a:xfrm>
          <a:prstGeom prst="rect">
            <a:avLst/>
          </a:prstGeom>
        </p:spPr>
        <p:txBody>
          <a:bodyPr vert="horz">
            <a:normAutofit fontScale="85000"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s-ES" sz="5400" dirty="0" smtClean="0"/>
              <a:t>Ejercicio  Base de Datos: Agencia de Viaje </a:t>
            </a:r>
            <a:endParaRPr lang="es-ES" sz="5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609" y="1916831"/>
            <a:ext cx="5210175"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474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764704"/>
            <a:ext cx="6014116" cy="500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474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908720"/>
            <a:ext cx="7570367" cy="495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474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84784"/>
            <a:ext cx="7342418" cy="3139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474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8680"/>
            <a:ext cx="9193293"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042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403648" y="2564904"/>
            <a:ext cx="6587958" cy="923330"/>
          </a:xfrm>
          <a:prstGeom prst="rect">
            <a:avLst/>
          </a:prstGeom>
          <a:noFill/>
        </p:spPr>
        <p:txBody>
          <a:bodyPr wrap="none" lIns="91440" tIns="45720" rIns="91440" bIns="45720">
            <a:spAutoFit/>
          </a:bodyPr>
          <a:lstStyle/>
          <a:p>
            <a:pPr algn="ctr"/>
            <a:r>
              <a:rPr lang="es-E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MUCHAS GRACIAS.</a:t>
            </a:r>
            <a:endParaRPr lang="es-E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424042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1369988" y="404664"/>
            <a:ext cx="6400800" cy="17526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s-ES" sz="5400" b="1" dirty="0" smtClean="0"/>
              <a:t>Muestra </a:t>
            </a:r>
            <a:r>
              <a:rPr lang="es-ES" sz="5400" b="1" dirty="0"/>
              <a:t>un ejemplo de DDL.</a:t>
            </a:r>
            <a:endParaRPr lang="es-ES" sz="54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649" y="2970096"/>
            <a:ext cx="5127478" cy="173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5025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7" y="2780928"/>
            <a:ext cx="7264125" cy="1733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2 Subtítulo"/>
          <p:cNvSpPr txBox="1">
            <a:spLocks/>
          </p:cNvSpPr>
          <p:nvPr/>
        </p:nvSpPr>
        <p:spPr>
          <a:xfrm>
            <a:off x="1369988" y="404664"/>
            <a:ext cx="6400800" cy="17526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s-ES" sz="5400" b="1" dirty="0" smtClean="0"/>
              <a:t>Muestra </a:t>
            </a:r>
            <a:r>
              <a:rPr lang="es-ES" sz="5400" b="1" dirty="0"/>
              <a:t>un ejemplo de DML</a:t>
            </a:r>
            <a:endParaRPr lang="es-ES" sz="5400" dirty="0"/>
          </a:p>
        </p:txBody>
      </p:sp>
    </p:spTree>
    <p:extLst>
      <p:ext uri="{BB962C8B-B14F-4D97-AF65-F5344CB8AC3E}">
        <p14:creationId xmlns:p14="http://schemas.microsoft.com/office/powerpoint/2010/main" val="2540514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Subtítulo"/>
          <p:cNvSpPr txBox="1">
            <a:spLocks/>
          </p:cNvSpPr>
          <p:nvPr/>
        </p:nvSpPr>
        <p:spPr>
          <a:xfrm>
            <a:off x="666339" y="431957"/>
            <a:ext cx="8026548" cy="1368152"/>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pt-BR" sz="5400" b="1" dirty="0" smtClean="0"/>
              <a:t>	Uso de inner join</a:t>
            </a:r>
            <a:endParaRPr lang="es-ES" sz="5400" dirty="0"/>
          </a:p>
        </p:txBody>
      </p:sp>
      <p:sp>
        <p:nvSpPr>
          <p:cNvPr id="2" name="1 Rectángulo"/>
          <p:cNvSpPr/>
          <p:nvPr/>
        </p:nvSpPr>
        <p:spPr>
          <a:xfrm>
            <a:off x="1556393" y="2163969"/>
            <a:ext cx="6246440" cy="1754326"/>
          </a:xfrm>
          <a:prstGeom prst="rect">
            <a:avLst/>
          </a:prstGeom>
        </p:spPr>
        <p:txBody>
          <a:bodyPr wrap="square">
            <a:spAutoFit/>
          </a:bodyPr>
          <a:lstStyle/>
          <a:p>
            <a:r>
              <a:rPr lang="es-ES" b="1" dirty="0"/>
              <a:t>INNER JOIN</a:t>
            </a:r>
            <a:r>
              <a:rPr lang="es-ES" dirty="0"/>
              <a:t> se utiliza en el contexto de bases de datos relacionales para combinar datos de dos o más tablas basándose en una condición de relación específica. La finalidad principal de INNER JOIN es obtener un conjunto de datos que combine registros de dos tablas según una condición común.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485" y="4077072"/>
            <a:ext cx="6271656" cy="1187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5893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Subtítulo"/>
          <p:cNvSpPr txBox="1">
            <a:spLocks/>
          </p:cNvSpPr>
          <p:nvPr/>
        </p:nvSpPr>
        <p:spPr>
          <a:xfrm>
            <a:off x="1369988" y="404664"/>
            <a:ext cx="6400800" cy="1752600"/>
          </a:xfrm>
          <a:prstGeom prst="rect">
            <a:avLst/>
          </a:prstGeom>
        </p:spPr>
        <p:txBody>
          <a:bodyPr vert="horz">
            <a:normAutofit fontScale="77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s-ES" sz="5400" dirty="0" smtClean="0"/>
              <a:t>DEFINA QUE ES UNA FUNCIÓN DE </a:t>
            </a:r>
            <a:r>
              <a:rPr lang="es-ES" sz="5400" b="1" dirty="0" smtClean="0"/>
              <a:t>AGREGACIÓN</a:t>
            </a:r>
            <a:r>
              <a:rPr lang="es-ES" sz="5400" dirty="0" smtClean="0"/>
              <a:t>.</a:t>
            </a:r>
            <a:endParaRPr lang="es-ES" sz="5400" dirty="0"/>
          </a:p>
        </p:txBody>
      </p:sp>
      <p:sp>
        <p:nvSpPr>
          <p:cNvPr id="2" name="1 Rectángulo"/>
          <p:cNvSpPr/>
          <p:nvPr/>
        </p:nvSpPr>
        <p:spPr>
          <a:xfrm>
            <a:off x="1519176" y="2157264"/>
            <a:ext cx="6102424" cy="3693319"/>
          </a:xfrm>
          <a:prstGeom prst="rect">
            <a:avLst/>
          </a:prstGeom>
        </p:spPr>
        <p:txBody>
          <a:bodyPr wrap="square">
            <a:spAutoFit/>
          </a:bodyPr>
          <a:lstStyle/>
          <a:p>
            <a:r>
              <a:rPr lang="es-ES" dirty="0"/>
              <a:t>Las funciones de agregación típicamente resumen la información de una columna o conjunto de columnas, proporcionando un resultado que representa alguna característica del conjunto de datos. Algunas de las funciones de agregación más comunes incluyen:</a:t>
            </a:r>
          </a:p>
          <a:p>
            <a:r>
              <a:rPr lang="es-ES" b="1" dirty="0"/>
              <a:t>COUNT():</a:t>
            </a:r>
            <a:r>
              <a:rPr lang="es-ES" dirty="0"/>
              <a:t> Calcula el número de filas en un conjunto de datos.</a:t>
            </a:r>
          </a:p>
          <a:p>
            <a:r>
              <a:rPr lang="es-ES" b="1" dirty="0"/>
              <a:t>SUM():</a:t>
            </a:r>
            <a:r>
              <a:rPr lang="es-ES" dirty="0"/>
              <a:t> Calcula la suma de los valores en una columna numérica.</a:t>
            </a:r>
          </a:p>
          <a:p>
            <a:r>
              <a:rPr lang="es-ES" b="1" dirty="0"/>
              <a:t>AVG():</a:t>
            </a:r>
            <a:r>
              <a:rPr lang="es-ES" dirty="0"/>
              <a:t> Calcula el promedio de los valores en una columna numérica.</a:t>
            </a:r>
          </a:p>
          <a:p>
            <a:r>
              <a:rPr lang="es-ES" b="1" dirty="0"/>
              <a:t>MIN():</a:t>
            </a:r>
            <a:r>
              <a:rPr lang="es-ES" dirty="0"/>
              <a:t> Encuentra el valor mínimo en una columna.</a:t>
            </a:r>
          </a:p>
          <a:p>
            <a:r>
              <a:rPr lang="es-ES" b="1" dirty="0"/>
              <a:t>MAX():</a:t>
            </a:r>
            <a:r>
              <a:rPr lang="es-ES" dirty="0"/>
              <a:t> Encuentra el valor máximo en una columna.</a:t>
            </a:r>
          </a:p>
        </p:txBody>
      </p:sp>
    </p:spTree>
    <p:extLst>
      <p:ext uri="{BB962C8B-B14F-4D97-AF65-F5344CB8AC3E}">
        <p14:creationId xmlns:p14="http://schemas.microsoft.com/office/powerpoint/2010/main" val="3755893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Subtítulo"/>
          <p:cNvSpPr txBox="1">
            <a:spLocks/>
          </p:cNvSpPr>
          <p:nvPr/>
        </p:nvSpPr>
        <p:spPr>
          <a:xfrm>
            <a:off x="1369988" y="404664"/>
            <a:ext cx="6400800" cy="1752600"/>
          </a:xfrm>
          <a:prstGeom prst="rect">
            <a:avLst/>
          </a:prstGeom>
        </p:spPr>
        <p:txBody>
          <a:bodyPr vert="horz">
            <a:normAutofit fontScale="77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s-ES" sz="5400" b="1" dirty="0"/>
              <a:t>	</a:t>
            </a:r>
            <a:r>
              <a:rPr lang="es-ES" sz="5400" b="1" dirty="0" smtClean="0"/>
              <a:t>PARA QUÉ SIRVE LA FUNCIÓN CONCAT EN SQL-SERVER</a:t>
            </a:r>
            <a:endParaRPr lang="es-ES" sz="5400" dirty="0"/>
          </a:p>
        </p:txBody>
      </p:sp>
      <p:sp>
        <p:nvSpPr>
          <p:cNvPr id="6" name="2 Subtítulo"/>
          <p:cNvSpPr txBox="1">
            <a:spLocks/>
          </p:cNvSpPr>
          <p:nvPr/>
        </p:nvSpPr>
        <p:spPr>
          <a:xfrm>
            <a:off x="1378011" y="2299579"/>
            <a:ext cx="6400800" cy="1752600"/>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buNone/>
            </a:pPr>
            <a:r>
              <a:rPr lang="es-ES" sz="2400" dirty="0" smtClean="0"/>
              <a:t>La </a:t>
            </a:r>
            <a:r>
              <a:rPr lang="es-ES" sz="2400" dirty="0"/>
              <a:t>función CONCAT en SQL-Server se utiliza para concatenar o unir cadenas de texto. La concatenación es el proceso de unir dos o más cadenas para formar una cadena más larga. La función CONCAT toma dos o más expresiones de cadena como argumentos y las une en una única cadena. Es útil cuando necesitas combinar el contenido de varias columnas de texto en una sola columna o cuando deseas agregar texto adicional a una cadena existente.</a:t>
            </a:r>
          </a:p>
        </p:txBody>
      </p:sp>
    </p:spTree>
    <p:extLst>
      <p:ext uri="{BB962C8B-B14F-4D97-AF65-F5344CB8AC3E}">
        <p14:creationId xmlns:p14="http://schemas.microsoft.com/office/powerpoint/2010/main" val="37558936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Subtítulo"/>
          <p:cNvSpPr txBox="1">
            <a:spLocks/>
          </p:cNvSpPr>
          <p:nvPr/>
        </p:nvSpPr>
        <p:spPr>
          <a:xfrm>
            <a:off x="1369988" y="404664"/>
            <a:ext cx="6400800" cy="17526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s-ES" sz="5400" b="1" dirty="0" smtClean="0"/>
              <a:t>Ejemplo:</a:t>
            </a:r>
            <a:endParaRPr lang="es-ES" sz="5400" dirty="0"/>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441" y="2780928"/>
            <a:ext cx="7513893" cy="817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5893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Subtítulo"/>
          <p:cNvSpPr txBox="1">
            <a:spLocks/>
          </p:cNvSpPr>
          <p:nvPr/>
        </p:nvSpPr>
        <p:spPr>
          <a:xfrm>
            <a:off x="1369988" y="404664"/>
            <a:ext cx="6400800" cy="17526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s-ES" sz="5400" dirty="0" smtClean="0"/>
              <a:t>Ejemplo de Count </a:t>
            </a:r>
            <a:endParaRPr lang="es-ES" sz="5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25998"/>
            <a:ext cx="7480000" cy="2723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474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Subtítulo"/>
          <p:cNvSpPr txBox="1">
            <a:spLocks/>
          </p:cNvSpPr>
          <p:nvPr/>
        </p:nvSpPr>
        <p:spPr>
          <a:xfrm>
            <a:off x="1369988" y="404664"/>
            <a:ext cx="6400800" cy="17526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s-ES" sz="5400" dirty="0" smtClean="0"/>
              <a:t>Ejemplo de AVG </a:t>
            </a:r>
            <a:endParaRPr lang="es-ES" sz="54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19228"/>
            <a:ext cx="7894250" cy="28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2573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98</TotalTime>
  <Words>285</Words>
  <Application>Microsoft Office PowerPoint</Application>
  <PresentationFormat>Presentación en pantalla (4:3)</PresentationFormat>
  <Paragraphs>22</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Papel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Vass</dc:creator>
  <cp:lastModifiedBy>Vass</cp:lastModifiedBy>
  <cp:revision>12</cp:revision>
  <dcterms:created xsi:type="dcterms:W3CDTF">2023-10-16T00:37:38Z</dcterms:created>
  <dcterms:modified xsi:type="dcterms:W3CDTF">2023-11-19T19:42:18Z</dcterms:modified>
</cp:coreProperties>
</file>