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685ACA-8BE0-4FAD-BEB4-FA5C6E57C974}" type="datetimeFigureOut">
              <a:rPr lang="es-ES" smtClean="0"/>
              <a:t>15/10/2023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C784C3-8C9B-4C95-9EE2-DCA36F365F04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1700808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s-ES" sz="5400" dirty="0" smtClean="0"/>
              <a:t>Manejo de Conceptos en Bases de Datos</a:t>
            </a:r>
            <a:endParaRPr lang="es-ES" sz="5400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403648" y="4562259"/>
            <a:ext cx="6400800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500" dirty="0" smtClean="0">
                <a:solidFill>
                  <a:srgbClr val="002060"/>
                </a:solidFill>
              </a:rPr>
              <a:t>Nombre: Elio Vásquez Gonzales</a:t>
            </a:r>
            <a:endParaRPr lang="es-ES" sz="3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EJERCICIO DEL CAMPEONATO</a:t>
            </a:r>
            <a:endParaRPr lang="es-E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46762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20" y="1667768"/>
            <a:ext cx="6920418" cy="37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0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074359" cy="38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188513" cy="331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789372" cy="408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1369988" y="40466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smtClean="0"/>
              <a:t>DDL y DML</a:t>
            </a:r>
            <a:endParaRPr lang="es-ES" sz="54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259632" y="1988840"/>
            <a:ext cx="6400800" cy="1752600"/>
          </a:xfrm>
          <a:prstGeom prst="rect">
            <a:avLst/>
          </a:prstGeom>
        </p:spPr>
        <p:txBody>
          <a:bodyPr vert="horz" lIns="0" rIns="18288">
            <a:normAutofit fontScale="400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dirty="0">
                <a:solidFill>
                  <a:srgbClr val="002060"/>
                </a:solidFill>
              </a:rPr>
              <a:t>¿Qué es DDL (Data </a:t>
            </a:r>
            <a:r>
              <a:rPr lang="es-ES" sz="5400" dirty="0" err="1">
                <a:solidFill>
                  <a:srgbClr val="002060"/>
                </a:solidFill>
              </a:rPr>
              <a:t>Definition</a:t>
            </a:r>
            <a:r>
              <a:rPr lang="es-ES" sz="5400" dirty="0">
                <a:solidFill>
                  <a:srgbClr val="002060"/>
                </a:solidFill>
              </a:rPr>
              <a:t> </a:t>
            </a:r>
            <a:r>
              <a:rPr lang="es-ES" sz="5400" dirty="0" err="1">
                <a:solidFill>
                  <a:srgbClr val="002060"/>
                </a:solidFill>
              </a:rPr>
              <a:t>Language</a:t>
            </a:r>
            <a:r>
              <a:rPr lang="es-ES" sz="5400" dirty="0">
                <a:solidFill>
                  <a:srgbClr val="002060"/>
                </a:solidFill>
              </a:rPr>
              <a:t>)?</a:t>
            </a:r>
          </a:p>
          <a:p>
            <a:pPr algn="ctr"/>
            <a:r>
              <a:rPr lang="es-ES" sz="5400" dirty="0">
                <a:solidFill>
                  <a:srgbClr val="002060"/>
                </a:solidFill>
              </a:rPr>
              <a:t>¿Qué es DML (Data </a:t>
            </a:r>
            <a:r>
              <a:rPr lang="es-ES" sz="5400" dirty="0" err="1">
                <a:solidFill>
                  <a:srgbClr val="002060"/>
                </a:solidFill>
              </a:rPr>
              <a:t>Manipulation</a:t>
            </a:r>
            <a:r>
              <a:rPr lang="es-ES" sz="5400" dirty="0">
                <a:solidFill>
                  <a:srgbClr val="002060"/>
                </a:solidFill>
              </a:rPr>
              <a:t> </a:t>
            </a:r>
            <a:r>
              <a:rPr lang="es-ES" sz="5400" dirty="0" err="1">
                <a:solidFill>
                  <a:srgbClr val="002060"/>
                </a:solidFill>
              </a:rPr>
              <a:t>Language</a:t>
            </a:r>
            <a:r>
              <a:rPr lang="es-ES" sz="5400" dirty="0">
                <a:solidFill>
                  <a:srgbClr val="002060"/>
                </a:solidFill>
              </a:rPr>
              <a:t>)?</a:t>
            </a:r>
          </a:p>
          <a:p>
            <a:pPr algn="ctr"/>
            <a:r>
              <a:rPr lang="es-ES" sz="5400" dirty="0">
                <a:solidFill>
                  <a:srgbClr val="002060"/>
                </a:solidFill>
              </a:rPr>
              <a:t>Ejemplo en la base de datos UNIFRANZITOS</a:t>
            </a:r>
            <a:r>
              <a:rPr lang="es-ES" sz="5400" dirty="0"/>
              <a:t>.</a:t>
            </a:r>
          </a:p>
          <a:p>
            <a:pPr algn="ctr"/>
            <a:endParaRPr lang="es-ES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98" y="3307804"/>
            <a:ext cx="4841268" cy="176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18" y="5618189"/>
            <a:ext cx="5146228" cy="50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0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PRIMARY KEY y FOREIGN KEY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/>
              <a:t>Definición de PRIMARY KEY</a:t>
            </a:r>
            <a:r>
              <a:rPr lang="es-ES" dirty="0" smtClean="0"/>
              <a:t>.</a:t>
            </a:r>
          </a:p>
          <a:p>
            <a:pPr marL="0" indent="0" algn="ctr">
              <a:buNone/>
            </a:pPr>
            <a:endParaRPr lang="es-ES" dirty="0"/>
          </a:p>
          <a:p>
            <a:pPr algn="ctr"/>
            <a:r>
              <a:rPr lang="es-ES" dirty="0"/>
              <a:t>Definición de FOREIGN KEY.</a:t>
            </a:r>
          </a:p>
          <a:p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6" y="4354431"/>
            <a:ext cx="8316416" cy="38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5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Tablas y Uso de IDENTITY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/>
              <a:t>Definición de una </a:t>
            </a:r>
            <a:r>
              <a:rPr lang="es-ES" dirty="0" smtClean="0"/>
              <a:t>TABLA.</a:t>
            </a:r>
            <a:endParaRPr lang="es-ES" dirty="0"/>
          </a:p>
          <a:p>
            <a:pPr algn="ctr"/>
            <a:r>
              <a:rPr lang="es-ES" dirty="0" smtClean="0"/>
              <a:t>Uso </a:t>
            </a:r>
            <a:r>
              <a:rPr lang="es-ES" dirty="0"/>
              <a:t>de IDENTITY en una tabla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5287169" cy="328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Cláusula WHERE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Uso de la cláusula WHERE en consultas SQL.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8" y="3477366"/>
            <a:ext cx="8804982" cy="98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INNER JOIN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/>
              <a:t>Uso de la instrucción INNER JOIN en consultas SQL.</a:t>
            </a:r>
          </a:p>
          <a:p>
            <a:pPr algn="ctr"/>
            <a:r>
              <a:rPr lang="es-ES" dirty="0"/>
              <a:t>Ejemplo de INNER JOIN.</a:t>
            </a:r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3645024"/>
            <a:ext cx="5972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Ejemplo de INNER JOIN con Imagen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2" y="1988840"/>
            <a:ext cx="7899204" cy="426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5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LEFT JOIN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0" y="1844824"/>
            <a:ext cx="8411845" cy="447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4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              RIGHT JOIN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68952" cy="446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3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114</Words>
  <Application>Microsoft Office PowerPoint</Application>
  <PresentationFormat>Presentación en pantalla 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Flujo</vt:lpstr>
      <vt:lpstr>Presentación de PowerPoint</vt:lpstr>
      <vt:lpstr>Presentación de PowerPoint</vt:lpstr>
      <vt:lpstr>PRIMARY KEY y FOREIGN KEY</vt:lpstr>
      <vt:lpstr>Tablas y Uso de IDENTITY</vt:lpstr>
      <vt:lpstr>Cláusula WHERE</vt:lpstr>
      <vt:lpstr>INNER JOIN</vt:lpstr>
      <vt:lpstr>Ejemplo de INNER JOIN con Imagen</vt:lpstr>
      <vt:lpstr>LEFT JOIN</vt:lpstr>
      <vt:lpstr>                  RIGHT JOIN</vt:lpstr>
      <vt:lpstr>EJERCICIO DEL CAMPEONATO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Vass</dc:creator>
  <cp:lastModifiedBy>Vass</cp:lastModifiedBy>
  <cp:revision>8</cp:revision>
  <dcterms:created xsi:type="dcterms:W3CDTF">2023-10-16T00:37:38Z</dcterms:created>
  <dcterms:modified xsi:type="dcterms:W3CDTF">2023-10-16T02:03:07Z</dcterms:modified>
</cp:coreProperties>
</file>