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005-5303-CB23-F0A2-5F9649AE4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73846-930E-F460-10E3-65273D79C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BD795-5E03-2841-164B-B555E2CF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0CB07-64E9-3DA6-A6CB-0127D00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6497B-C07C-6CE1-FF7A-9CD04CE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1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A0F25-0912-8DD3-9968-ACDF207A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F96B4-C64B-3DEA-69BA-EBA688D1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EB0B6-852D-6264-4F0B-401346CA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BCF2A-DAAC-DA03-3E6E-A6883AAD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EB4F5-330B-7F16-D934-AE5CB9C4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5579D1-49CD-DCD8-717F-FDEB08614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4FE9E-954A-2B9D-2082-A922985B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CCAD5-3AE2-C690-38EE-D93F5BEF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2FE8-D935-7BA5-1BC7-CFC5D168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D5575-B3BE-B8DB-6DA5-96BFC863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631B5-623B-2EFF-28BB-BCFCD608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00C40-952D-ECBB-63CD-CBA9FB82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8FCD-D76E-EE00-84A4-6EAC360C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0B853-3B75-AC3B-7E53-7A15D57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F4BBF-E00C-D840-90D6-109FBC2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9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D01F-7465-EF3C-24DE-14FC3CB7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2C817-A7D5-6DFD-93CD-CA01A29B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5CD39-8597-0C90-4E0E-9B71DA7E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FB6FB-ED33-0CE7-CFEE-71CB1EA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D85C8-2180-F1D9-BD7A-FDAD4F2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2073-140C-EB25-B072-A9C939C6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50AF2-6B2C-1666-2353-AF55032FE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D1EB3-E2B6-1487-246D-C0729017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1066B-C063-BC63-0A80-F1528B4C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A7FF8-3F96-56FD-1568-E9F986DB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1EB41-EE61-936E-998E-347BCA14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3740-DD70-3F49-EC5F-3110E1E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0CE41-5405-31D6-12A6-96F7C95A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8F8F5-2FE8-91A8-2B44-A8A5A46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E14C6-B343-9EDA-AE4B-86645C98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E7218-093B-CEA4-9783-0FE259D28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217A9D-DD6F-7ABE-306F-57A8CAE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5FC81-3CFF-5EAE-6CFC-7AF5B5AC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A7EC8-81AD-183B-E397-48B346CB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7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DB2B-6520-B0DE-01EF-2B05C5AD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E8824-13F3-F232-F25A-EF949BA6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711CFC-4FA4-6BAF-73D5-0D99D95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21657-2579-94A9-B88B-B888AFE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E8C82-645B-629B-0CB8-09DEC2D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62E51-A08D-EAA7-7D53-8B006BB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A5F73-B652-08EA-F992-110D93FE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4F53-B506-6A77-909F-39059B11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9F1FC-7790-8E51-1D14-F30CD1A9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02FB8-1FF2-5F22-06DA-352384750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4D8A3-CA73-7DBD-1AED-13F35818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44009-AE14-240B-A77B-1F2002AE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BC189-325A-6DF9-F589-6E148029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C8C9-06FE-BD0B-AF22-9A62F657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8E8FF-E60C-31C9-5561-9D7CE3F0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5E587-77DB-8B15-F4BB-9F9C92A0C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07947-C2F9-3280-25F5-4E850C31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4D145-4144-69B4-1DE7-01D69331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4E954-CDED-64C4-74EF-550207EB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BCA012-E8AE-EDA7-268E-D99A4FEC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DF70B-9CBC-67D1-2569-A00D3FEE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17D2D-2AF5-6691-D40A-1A7391AD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BD08-0A1C-49B9-8F7F-70AEA69FCE1A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C46FC-D59F-7CF9-1D6F-4B40BFC3B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1D43A-45F1-11DC-01B4-C28573859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F82-44AD-4B58-81CD-43E500B7A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179E0D-5E41-DF2A-0B0C-AC540669F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BBEECC-9211-1660-0DA5-1FFE47DBFEF7}"/>
              </a:ext>
            </a:extLst>
          </p:cNvPr>
          <p:cNvSpPr txBox="1"/>
          <p:nvPr/>
        </p:nvSpPr>
        <p:spPr>
          <a:xfrm>
            <a:off x="8716078" y="1694061"/>
            <a:ext cx="135165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003 trash-bin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DA6F17-8479-6D0E-04F8-F3FE2B03CD56}"/>
              </a:ext>
            </a:extLst>
          </p:cNvPr>
          <p:cNvSpPr txBox="1"/>
          <p:nvPr/>
        </p:nvSpPr>
        <p:spPr>
          <a:xfrm>
            <a:off x="9033472" y="3402112"/>
            <a:ext cx="813043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001 mug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9563B1-E888-323F-1548-B13DBFD6B8E2}"/>
              </a:ext>
            </a:extLst>
          </p:cNvPr>
          <p:cNvSpPr txBox="1"/>
          <p:nvPr/>
        </p:nvSpPr>
        <p:spPr>
          <a:xfrm>
            <a:off x="7866436" y="2617013"/>
            <a:ext cx="813043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002 mug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8991E-E9B8-53BB-6922-2FCCDF15D5B3}"/>
              </a:ext>
            </a:extLst>
          </p:cNvPr>
          <p:cNvSpPr txBox="1"/>
          <p:nvPr/>
        </p:nvSpPr>
        <p:spPr>
          <a:xfrm>
            <a:off x="8958893" y="2687042"/>
            <a:ext cx="1441420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029 toothbrush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230C06-1151-8420-13D7-19A7D04DDA3C}"/>
              </a:ext>
            </a:extLst>
          </p:cNvPr>
          <p:cNvSpPr txBox="1"/>
          <p:nvPr/>
        </p:nvSpPr>
        <p:spPr>
          <a:xfrm>
            <a:off x="10340633" y="3540611"/>
            <a:ext cx="1172116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002 thermos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A4064D-18F1-A94A-914A-56EB3A3CFD7C}"/>
              </a:ext>
            </a:extLst>
          </p:cNvPr>
          <p:cNvSpPr txBox="1"/>
          <p:nvPr/>
        </p:nvSpPr>
        <p:spPr>
          <a:xfrm>
            <a:off x="8679479" y="4291419"/>
            <a:ext cx="902811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013 bowl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19FF52-04A1-6F8C-0659-7018DF391375}"/>
              </a:ext>
            </a:extLst>
          </p:cNvPr>
          <p:cNvSpPr txBox="1"/>
          <p:nvPr/>
        </p:nvSpPr>
        <p:spPr>
          <a:xfrm>
            <a:off x="10609938" y="4399205"/>
            <a:ext cx="902811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018 bowl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35D1-F2D8-1115-BAA7-803696DD228E}"/>
              </a:ext>
            </a:extLst>
          </p:cNvPr>
          <p:cNvSpPr txBox="1"/>
          <p:nvPr/>
        </p:nvSpPr>
        <p:spPr>
          <a:xfrm>
            <a:off x="9934111" y="3034241"/>
            <a:ext cx="992579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012 clock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5693C0-2C39-2B0D-3761-E16540153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" y="0"/>
            <a:ext cx="51435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91C1B7-8DEF-9846-F61D-06C9EC8C69CF}"/>
              </a:ext>
            </a:extLst>
          </p:cNvPr>
          <p:cNvSpPr txBox="1"/>
          <p:nvPr/>
        </p:nvSpPr>
        <p:spPr>
          <a:xfrm>
            <a:off x="3075455" y="4678729"/>
            <a:ext cx="135165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020 ramen-box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EF378E-4AC2-1CE0-6A01-9BB4AC26B5C8}"/>
              </a:ext>
            </a:extLst>
          </p:cNvPr>
          <p:cNvSpPr txBox="1"/>
          <p:nvPr/>
        </p:nvSpPr>
        <p:spPr>
          <a:xfrm>
            <a:off x="1552478" y="5211617"/>
            <a:ext cx="1172116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003 sausage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DAF690-982C-0E19-6C92-7514EBF65116}"/>
              </a:ext>
            </a:extLst>
          </p:cNvPr>
          <p:cNvSpPr txBox="1"/>
          <p:nvPr/>
        </p:nvSpPr>
        <p:spPr>
          <a:xfrm>
            <a:off x="2674510" y="3032346"/>
            <a:ext cx="1172116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013 handbag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8267A-BD10-2535-2614-1CD1CCE3E2E0}"/>
              </a:ext>
            </a:extLst>
          </p:cNvPr>
          <p:cNvSpPr txBox="1"/>
          <p:nvPr/>
        </p:nvSpPr>
        <p:spPr>
          <a:xfrm>
            <a:off x="1769209" y="2797545"/>
            <a:ext cx="1531188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002 tennis-ball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15248A-42AB-71A9-EE43-1EAE9EFDCAE8}"/>
              </a:ext>
            </a:extLst>
          </p:cNvPr>
          <p:cNvSpPr txBox="1"/>
          <p:nvPr/>
        </p:nvSpPr>
        <p:spPr>
          <a:xfrm>
            <a:off x="1502394" y="3429000"/>
            <a:ext cx="1172116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014 toy-car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142AFA-0D32-3623-6E8E-493518EB9A9A}"/>
              </a:ext>
            </a:extLst>
          </p:cNvPr>
          <p:cNvSpPr txBox="1"/>
          <p:nvPr/>
        </p:nvSpPr>
        <p:spPr>
          <a:xfrm>
            <a:off x="883512" y="2443089"/>
            <a:ext cx="1082348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005 hammer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1FB66-8869-5BD6-9DF3-E29900FFFFBD}"/>
              </a:ext>
            </a:extLst>
          </p:cNvPr>
          <p:cNvSpPr txBox="1"/>
          <p:nvPr/>
        </p:nvSpPr>
        <p:spPr>
          <a:xfrm>
            <a:off x="1547278" y="1333396"/>
            <a:ext cx="813043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003 hat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51EE7E-0336-81D2-2207-64F84DD025F3}"/>
              </a:ext>
            </a:extLst>
          </p:cNvPr>
          <p:cNvSpPr txBox="1"/>
          <p:nvPr/>
        </p:nvSpPr>
        <p:spPr>
          <a:xfrm>
            <a:off x="150742" y="1757724"/>
            <a:ext cx="135165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003 container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DF7FEB-B2FE-E53F-60C6-713C8D899CC5}"/>
              </a:ext>
            </a:extLst>
          </p:cNvPr>
          <p:cNvSpPr txBox="1"/>
          <p:nvPr/>
        </p:nvSpPr>
        <p:spPr>
          <a:xfrm>
            <a:off x="1231347" y="4235046"/>
            <a:ext cx="1082348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004 remote</a:t>
            </a:r>
            <a:endParaRPr lang="zh-CN" altLang="en-US" sz="12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Cascadia Mono SemiLight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Eliphat</dc:creator>
  <cp:lastModifiedBy>S Eliphat</cp:lastModifiedBy>
  <cp:revision>7</cp:revision>
  <dcterms:created xsi:type="dcterms:W3CDTF">2023-04-16T07:19:35Z</dcterms:created>
  <dcterms:modified xsi:type="dcterms:W3CDTF">2023-04-16T08:28:13Z</dcterms:modified>
</cp:coreProperties>
</file>