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945600" cy="2542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606E"/>
    <a:srgbClr val="6D4D42"/>
    <a:srgbClr val="3A5360"/>
    <a:srgbClr val="5F433A"/>
    <a:srgbClr val="F6A725"/>
    <a:srgbClr val="2D82AD"/>
    <a:srgbClr val="6EBDE0"/>
    <a:srgbClr val="2D67AD"/>
    <a:srgbClr val="E6E6E6"/>
    <a:srgbClr val="AD3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4" autoAdjust="0"/>
    <p:restoredTop sz="94643"/>
  </p:normalViewPr>
  <p:slideViewPr>
    <p:cSldViewPr snapToGrid="0" snapToObjects="1">
      <p:cViewPr>
        <p:scale>
          <a:sx n="30" d="100"/>
          <a:sy n="30" d="100"/>
        </p:scale>
        <p:origin x="2781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4160278"/>
            <a:ext cx="18653760" cy="8850148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3351721"/>
            <a:ext cx="16459200" cy="6137435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353413"/>
            <a:ext cx="4732020" cy="215428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353413"/>
            <a:ext cx="13921740" cy="215428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4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4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6337514"/>
            <a:ext cx="18928080" cy="10574277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7011828"/>
            <a:ext cx="18928080" cy="5560763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6767068"/>
            <a:ext cx="9326880" cy="16129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6767068"/>
            <a:ext cx="9326880" cy="16129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May 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7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353419"/>
            <a:ext cx="18928080" cy="49134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6231589"/>
            <a:ext cx="9284016" cy="3054005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9285594"/>
            <a:ext cx="9284016" cy="13657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6231589"/>
            <a:ext cx="9329738" cy="3054005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9285594"/>
            <a:ext cx="9329738" cy="13657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May 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6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May 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7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May 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5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694709"/>
            <a:ext cx="7078027" cy="5931482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3660107"/>
            <a:ext cx="11109960" cy="18065129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7626191"/>
            <a:ext cx="7078027" cy="14128463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May 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9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694709"/>
            <a:ext cx="7078027" cy="5931482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3660107"/>
            <a:ext cx="11109960" cy="18065129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7626191"/>
            <a:ext cx="7078027" cy="14128463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May 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353419"/>
            <a:ext cx="18928080" cy="4913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6767068"/>
            <a:ext cx="18928080" cy="16129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23561171"/>
            <a:ext cx="493776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May 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23561171"/>
            <a:ext cx="740664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23561171"/>
            <a:ext cx="493776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2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Hexagon 542">
            <a:extLst>
              <a:ext uri="{FF2B5EF4-FFF2-40B4-BE49-F238E27FC236}">
                <a16:creationId xmlns:a16="http://schemas.microsoft.com/office/drawing/2014/main" id="{006E9F75-E755-4405-9912-00589F798CD9}"/>
              </a:ext>
            </a:extLst>
          </p:cNvPr>
          <p:cNvSpPr>
            <a:spLocks noChangeAspect="1"/>
          </p:cNvSpPr>
          <p:nvPr/>
        </p:nvSpPr>
        <p:spPr>
          <a:xfrm rot="5400000">
            <a:off x="-914402" y="2363037"/>
            <a:ext cx="23774404" cy="20694565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6EBDE0"/>
          </a:solidFill>
          <a:ln w="825500">
            <a:solidFill>
              <a:srgbClr val="6D4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5400000">
            <a:off x="-914402" y="2363037"/>
            <a:ext cx="23774404" cy="20694565"/>
          </a:xfrm>
          <a:prstGeom prst="hexagon">
            <a:avLst>
              <a:gd name="adj" fmla="val 28372"/>
              <a:gd name="vf" fmla="val 115470"/>
            </a:avLst>
          </a:prstGeom>
          <a:noFill/>
          <a:ln w="825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D302D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EF29D42-616D-4B30-8419-890840609420}"/>
              </a:ext>
            </a:extLst>
          </p:cNvPr>
          <p:cNvGrpSpPr/>
          <p:nvPr/>
        </p:nvGrpSpPr>
        <p:grpSpPr>
          <a:xfrm>
            <a:off x="5598221" y="5157099"/>
            <a:ext cx="8487262" cy="8252328"/>
            <a:chOff x="5598221" y="5526065"/>
            <a:chExt cx="8487262" cy="8252328"/>
          </a:xfrm>
        </p:grpSpPr>
        <p:grpSp>
          <p:nvGrpSpPr>
            <p:cNvPr id="24" name="Graphic 21">
              <a:extLst>
                <a:ext uri="{FF2B5EF4-FFF2-40B4-BE49-F238E27FC236}">
                  <a16:creationId xmlns:a16="http://schemas.microsoft.com/office/drawing/2014/main" id="{85E3588F-899F-4B1B-B16C-16D5D56EDD33}"/>
                </a:ext>
              </a:extLst>
            </p:cNvPr>
            <p:cNvGrpSpPr/>
            <p:nvPr/>
          </p:nvGrpSpPr>
          <p:grpSpPr>
            <a:xfrm>
              <a:off x="9534004" y="10737689"/>
              <a:ext cx="3398439" cy="3040704"/>
              <a:chOff x="-9050291" y="11298020"/>
              <a:chExt cx="2004112" cy="1793150"/>
            </a:xfrm>
            <a:solidFill>
              <a:srgbClr val="F6A725"/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A4D4A1A-7680-4954-A826-5BB53B56ACE0}"/>
                  </a:ext>
                </a:extLst>
              </p:cNvPr>
              <p:cNvSpPr/>
              <p:nvPr/>
            </p:nvSpPr>
            <p:spPr>
              <a:xfrm>
                <a:off x="-9050291" y="11448353"/>
                <a:ext cx="1102113" cy="1642817"/>
              </a:xfrm>
              <a:custGeom>
                <a:avLst/>
                <a:gdLst>
                  <a:gd name="connsiteX0" fmla="*/ 0 w 1102113"/>
                  <a:gd name="connsiteY0" fmla="*/ 0 h 1642817"/>
                  <a:gd name="connsiteX1" fmla="*/ 768139 w 1102113"/>
                  <a:gd name="connsiteY1" fmla="*/ 1589670 h 1642817"/>
                  <a:gd name="connsiteX2" fmla="*/ 1048974 w 1102113"/>
                  <a:gd name="connsiteY2" fmla="*/ 1579369 h 1642817"/>
                  <a:gd name="connsiteX3" fmla="*/ 1038801 w 1102113"/>
                  <a:gd name="connsiteY3" fmla="*/ 1298677 h 1642817"/>
                  <a:gd name="connsiteX4" fmla="*/ 397421 w 1102113"/>
                  <a:gd name="connsiteY4" fmla="*/ 14 h 1642817"/>
                  <a:gd name="connsiteX5" fmla="*/ 0 w 1102113"/>
                  <a:gd name="connsiteY5" fmla="*/ 14 h 1642817"/>
                  <a:gd name="connsiteX6" fmla="*/ 0 w 1102113"/>
                  <a:gd name="connsiteY6" fmla="*/ 0 h 1642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02113" h="1642817">
                    <a:moveTo>
                      <a:pt x="0" y="0"/>
                    </a:moveTo>
                    <a:cubicBezTo>
                      <a:pt x="0" y="865951"/>
                      <a:pt x="736778" y="1560510"/>
                      <a:pt x="768139" y="1589670"/>
                    </a:cubicBezTo>
                    <a:cubicBezTo>
                      <a:pt x="848520" y="1664365"/>
                      <a:pt x="974265" y="1659779"/>
                      <a:pt x="1048974" y="1579369"/>
                    </a:cubicBezTo>
                    <a:cubicBezTo>
                      <a:pt x="1123626" y="1499016"/>
                      <a:pt x="1119069" y="1373400"/>
                      <a:pt x="1038801" y="1298677"/>
                    </a:cubicBezTo>
                    <a:cubicBezTo>
                      <a:pt x="1028000" y="1288490"/>
                      <a:pt x="397421" y="688415"/>
                      <a:pt x="397421" y="14"/>
                    </a:cubicBez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A725"/>
              </a:solidFill>
              <a:ln w="14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9BC5F93-2F08-4745-8423-E663EE32ECC7}"/>
                  </a:ext>
                </a:extLst>
              </p:cNvPr>
              <p:cNvSpPr/>
              <p:nvPr/>
            </p:nvSpPr>
            <p:spPr>
              <a:xfrm>
                <a:off x="-8148292" y="11298020"/>
                <a:ext cx="1102113" cy="1642817"/>
              </a:xfrm>
              <a:custGeom>
                <a:avLst/>
                <a:gdLst>
                  <a:gd name="connsiteX0" fmla="*/ 0 w 1102113"/>
                  <a:gd name="connsiteY0" fmla="*/ 0 h 1642817"/>
                  <a:gd name="connsiteX1" fmla="*/ 768139 w 1102113"/>
                  <a:gd name="connsiteY1" fmla="*/ 1589670 h 1642817"/>
                  <a:gd name="connsiteX2" fmla="*/ 1048974 w 1102113"/>
                  <a:gd name="connsiteY2" fmla="*/ 1579369 h 1642817"/>
                  <a:gd name="connsiteX3" fmla="*/ 1038802 w 1102113"/>
                  <a:gd name="connsiteY3" fmla="*/ 1298677 h 1642817"/>
                  <a:gd name="connsiteX4" fmla="*/ 397421 w 1102113"/>
                  <a:gd name="connsiteY4" fmla="*/ 14 h 1642817"/>
                  <a:gd name="connsiteX5" fmla="*/ 0 w 1102113"/>
                  <a:gd name="connsiteY5" fmla="*/ 14 h 1642817"/>
                  <a:gd name="connsiteX6" fmla="*/ 0 w 1102113"/>
                  <a:gd name="connsiteY6" fmla="*/ 0 h 1642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02113" h="1642817">
                    <a:moveTo>
                      <a:pt x="0" y="0"/>
                    </a:moveTo>
                    <a:cubicBezTo>
                      <a:pt x="0" y="865951"/>
                      <a:pt x="736778" y="1560510"/>
                      <a:pt x="768139" y="1589670"/>
                    </a:cubicBezTo>
                    <a:cubicBezTo>
                      <a:pt x="848520" y="1664365"/>
                      <a:pt x="974264" y="1659779"/>
                      <a:pt x="1048974" y="1579369"/>
                    </a:cubicBezTo>
                    <a:cubicBezTo>
                      <a:pt x="1123626" y="1499016"/>
                      <a:pt x="1119068" y="1373400"/>
                      <a:pt x="1038802" y="1298677"/>
                    </a:cubicBezTo>
                    <a:cubicBezTo>
                      <a:pt x="1028000" y="1288490"/>
                      <a:pt x="397421" y="688415"/>
                      <a:pt x="397421" y="14"/>
                    </a:cubicBez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A725"/>
              </a:solidFill>
              <a:ln w="14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D608C0F-8111-4EFA-9986-58308EB6160A}"/>
                </a:ext>
              </a:extLst>
            </p:cNvPr>
            <p:cNvSpPr/>
            <p:nvPr/>
          </p:nvSpPr>
          <p:spPr>
            <a:xfrm>
              <a:off x="5598221" y="10298391"/>
              <a:ext cx="3386832" cy="2229252"/>
            </a:xfrm>
            <a:custGeom>
              <a:avLst/>
              <a:gdLst>
                <a:gd name="connsiteX0" fmla="*/ 1651653 w 1997267"/>
                <a:gd name="connsiteY0" fmla="*/ 0 h 1314624"/>
                <a:gd name="connsiteX1" fmla="*/ 39923 w 1997267"/>
                <a:gd name="connsiteY1" fmla="*/ 1143771 h 1314624"/>
                <a:gd name="connsiteX2" fmla="*/ 109760 w 1997267"/>
                <a:gd name="connsiteY2" fmla="*/ 1313135 h 1314624"/>
                <a:gd name="connsiteX3" fmla="*/ 1749422 w 1997267"/>
                <a:gd name="connsiteY3" fmla="*/ 628093 h 1314624"/>
                <a:gd name="connsiteX4" fmla="*/ 1997268 w 1997267"/>
                <a:gd name="connsiteY4" fmla="*/ 347372 h 1314624"/>
                <a:gd name="connsiteX5" fmla="*/ 1651653 w 1997267"/>
                <a:gd name="connsiteY5" fmla="*/ 0 h 1314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7267" h="1314624">
                  <a:moveTo>
                    <a:pt x="1651653" y="0"/>
                  </a:moveTo>
                  <a:lnTo>
                    <a:pt x="39923" y="1143771"/>
                  </a:lnTo>
                  <a:cubicBezTo>
                    <a:pt x="-41430" y="1201493"/>
                    <a:pt x="11434" y="1329852"/>
                    <a:pt x="109760" y="1313135"/>
                  </a:cubicBezTo>
                  <a:cubicBezTo>
                    <a:pt x="866955" y="1184448"/>
                    <a:pt x="1749422" y="628093"/>
                    <a:pt x="1749422" y="628093"/>
                  </a:cubicBezTo>
                  <a:lnTo>
                    <a:pt x="1997268" y="347372"/>
                  </a:lnTo>
                  <a:lnTo>
                    <a:pt x="1651653" y="0"/>
                  </a:lnTo>
                  <a:close/>
                </a:path>
              </a:pathLst>
            </a:custGeom>
            <a:solidFill>
              <a:srgbClr val="CE4C48"/>
            </a:solidFill>
            <a:ln w="142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2E9AE8AF-D36A-4C2E-875C-5A8E9E9B1A22}"/>
                </a:ext>
              </a:extLst>
            </p:cNvPr>
            <p:cNvSpPr/>
            <p:nvPr/>
          </p:nvSpPr>
          <p:spPr>
            <a:xfrm>
              <a:off x="7286636" y="10298391"/>
              <a:ext cx="1698367" cy="1454585"/>
            </a:xfrm>
            <a:custGeom>
              <a:avLst/>
              <a:gdLst>
                <a:gd name="connsiteX0" fmla="*/ 0 w 1001553"/>
                <a:gd name="connsiteY0" fmla="*/ 465501 h 857792"/>
                <a:gd name="connsiteX1" fmla="*/ 154791 w 1001553"/>
                <a:gd name="connsiteY1" fmla="*/ 653796 h 857792"/>
                <a:gd name="connsiteX2" fmla="*/ 345572 w 1001553"/>
                <a:gd name="connsiteY2" fmla="*/ 857793 h 857792"/>
                <a:gd name="connsiteX3" fmla="*/ 753709 w 1001553"/>
                <a:gd name="connsiteY3" fmla="*/ 628093 h 857792"/>
                <a:gd name="connsiteX4" fmla="*/ 1001554 w 1001553"/>
                <a:gd name="connsiteY4" fmla="*/ 347372 h 857792"/>
                <a:gd name="connsiteX5" fmla="*/ 655953 w 1001553"/>
                <a:gd name="connsiteY5" fmla="*/ 0 h 857792"/>
                <a:gd name="connsiteX6" fmla="*/ 0 w 1001553"/>
                <a:gd name="connsiteY6" fmla="*/ 465501 h 857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553" h="857792">
                  <a:moveTo>
                    <a:pt x="0" y="465501"/>
                  </a:moveTo>
                  <a:lnTo>
                    <a:pt x="154791" y="653796"/>
                  </a:lnTo>
                  <a:cubicBezTo>
                    <a:pt x="214713" y="726676"/>
                    <a:pt x="278492" y="794628"/>
                    <a:pt x="345572" y="857793"/>
                  </a:cubicBezTo>
                  <a:cubicBezTo>
                    <a:pt x="591045" y="730605"/>
                    <a:pt x="753709" y="628093"/>
                    <a:pt x="753709" y="628093"/>
                  </a:cubicBezTo>
                  <a:lnTo>
                    <a:pt x="1001554" y="347372"/>
                  </a:lnTo>
                  <a:lnTo>
                    <a:pt x="655953" y="0"/>
                  </a:lnTo>
                  <a:lnTo>
                    <a:pt x="0" y="465501"/>
                  </a:lnTo>
                  <a:close/>
                </a:path>
              </a:pathLst>
            </a:custGeom>
            <a:solidFill>
              <a:srgbClr val="AD302D"/>
            </a:solidFill>
            <a:ln w="142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22" name="Graphic 21">
              <a:extLst>
                <a:ext uri="{FF2B5EF4-FFF2-40B4-BE49-F238E27FC236}">
                  <a16:creationId xmlns:a16="http://schemas.microsoft.com/office/drawing/2014/main" id="{85E3588F-899F-4B1B-B16C-16D5D56EDD33}"/>
                </a:ext>
              </a:extLst>
            </p:cNvPr>
            <p:cNvGrpSpPr/>
            <p:nvPr/>
          </p:nvGrpSpPr>
          <p:grpSpPr>
            <a:xfrm>
              <a:off x="9534005" y="10737689"/>
              <a:ext cx="2665031" cy="1859023"/>
              <a:chOff x="-9050291" y="11298020"/>
              <a:chExt cx="1571610" cy="1096294"/>
            </a:xfrm>
            <a:solidFill>
              <a:srgbClr val="DD9621"/>
            </a:solidFill>
          </p:grpSpPr>
          <p:sp>
            <p:nvSpPr>
              <p:cNvPr id="523" name="Freeform: Shape 522">
                <a:extLst>
                  <a:ext uri="{FF2B5EF4-FFF2-40B4-BE49-F238E27FC236}">
                    <a16:creationId xmlns:a16="http://schemas.microsoft.com/office/drawing/2014/main" id="{220BDB0A-9BFA-4BD0-82EB-FC2DEA33D1A7}"/>
                  </a:ext>
                </a:extLst>
              </p:cNvPr>
              <p:cNvSpPr/>
              <p:nvPr/>
            </p:nvSpPr>
            <p:spPr>
              <a:xfrm>
                <a:off x="-8148306" y="11298020"/>
                <a:ext cx="669626" cy="985494"/>
              </a:xfrm>
              <a:custGeom>
                <a:avLst/>
                <a:gdLst>
                  <a:gd name="connsiteX0" fmla="*/ 397421 w 669626"/>
                  <a:gd name="connsiteY0" fmla="*/ 0 h 985494"/>
                  <a:gd name="connsiteX1" fmla="*/ 0 w 669626"/>
                  <a:gd name="connsiteY1" fmla="*/ 0 h 985494"/>
                  <a:gd name="connsiteX2" fmla="*/ 295694 w 669626"/>
                  <a:gd name="connsiteY2" fmla="*/ 985495 h 985494"/>
                  <a:gd name="connsiteX3" fmla="*/ 669626 w 669626"/>
                  <a:gd name="connsiteY3" fmla="*/ 834933 h 985494"/>
                  <a:gd name="connsiteX4" fmla="*/ 397421 w 669626"/>
                  <a:gd name="connsiteY4" fmla="*/ 0 h 985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626" h="985494">
                    <a:moveTo>
                      <a:pt x="397421" y="0"/>
                    </a:moveTo>
                    <a:lnTo>
                      <a:pt x="0" y="0"/>
                    </a:lnTo>
                    <a:cubicBezTo>
                      <a:pt x="0" y="373661"/>
                      <a:pt x="137203" y="715346"/>
                      <a:pt x="295694" y="985495"/>
                    </a:cubicBezTo>
                    <a:cubicBezTo>
                      <a:pt x="424239" y="945333"/>
                      <a:pt x="549469" y="894969"/>
                      <a:pt x="669626" y="834933"/>
                    </a:cubicBezTo>
                    <a:cubicBezTo>
                      <a:pt x="526966" y="605890"/>
                      <a:pt x="397421" y="312025"/>
                      <a:pt x="397421" y="0"/>
                    </a:cubicBezTo>
                    <a:close/>
                  </a:path>
                </a:pathLst>
              </a:custGeom>
              <a:solidFill>
                <a:srgbClr val="DD9621"/>
              </a:solidFill>
              <a:ln w="14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" name="Freeform: Shape 523">
                <a:extLst>
                  <a:ext uri="{FF2B5EF4-FFF2-40B4-BE49-F238E27FC236}">
                    <a16:creationId xmlns:a16="http://schemas.microsoft.com/office/drawing/2014/main" id="{3C306050-1CFD-4B15-BAE2-A0BE4B3E2013}"/>
                  </a:ext>
                </a:extLst>
              </p:cNvPr>
              <p:cNvSpPr/>
              <p:nvPr/>
            </p:nvSpPr>
            <p:spPr>
              <a:xfrm>
                <a:off x="-9050291" y="11448353"/>
                <a:ext cx="733491" cy="945961"/>
              </a:xfrm>
              <a:custGeom>
                <a:avLst/>
                <a:gdLst>
                  <a:gd name="connsiteX0" fmla="*/ 397421 w 733491"/>
                  <a:gd name="connsiteY0" fmla="*/ 0 h 945961"/>
                  <a:gd name="connsiteX1" fmla="*/ 0 w 733491"/>
                  <a:gd name="connsiteY1" fmla="*/ 0 h 945961"/>
                  <a:gd name="connsiteX2" fmla="*/ 266862 w 733491"/>
                  <a:gd name="connsiteY2" fmla="*/ 935174 h 945961"/>
                  <a:gd name="connsiteX3" fmla="*/ 483989 w 733491"/>
                  <a:gd name="connsiteY3" fmla="*/ 945961 h 945961"/>
                  <a:gd name="connsiteX4" fmla="*/ 484261 w 733491"/>
                  <a:gd name="connsiteY4" fmla="*/ 945961 h 945961"/>
                  <a:gd name="connsiteX5" fmla="*/ 733492 w 733491"/>
                  <a:gd name="connsiteY5" fmla="*/ 932217 h 945961"/>
                  <a:gd name="connsiteX6" fmla="*/ 397421 w 733491"/>
                  <a:gd name="connsiteY6" fmla="*/ 0 h 945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3491" h="945961">
                    <a:moveTo>
                      <a:pt x="397421" y="0"/>
                    </a:moveTo>
                    <a:lnTo>
                      <a:pt x="0" y="0"/>
                    </a:lnTo>
                    <a:cubicBezTo>
                      <a:pt x="0" y="350787"/>
                      <a:pt x="120929" y="673456"/>
                      <a:pt x="266862" y="935174"/>
                    </a:cubicBezTo>
                    <a:cubicBezTo>
                      <a:pt x="338257" y="942218"/>
                      <a:pt x="410666" y="945947"/>
                      <a:pt x="483989" y="945961"/>
                    </a:cubicBezTo>
                    <a:cubicBezTo>
                      <a:pt x="484089" y="945961"/>
                      <a:pt x="484146" y="945961"/>
                      <a:pt x="484261" y="945961"/>
                    </a:cubicBezTo>
                    <a:cubicBezTo>
                      <a:pt x="567614" y="945961"/>
                      <a:pt x="650796" y="941132"/>
                      <a:pt x="733492" y="932217"/>
                    </a:cubicBezTo>
                    <a:cubicBezTo>
                      <a:pt x="568171" y="692486"/>
                      <a:pt x="397421" y="358230"/>
                      <a:pt x="397421" y="0"/>
                    </a:cubicBezTo>
                    <a:close/>
                  </a:path>
                </a:pathLst>
              </a:custGeom>
              <a:solidFill>
                <a:srgbClr val="DD9621"/>
              </a:solidFill>
              <a:ln w="142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5AC13F74-4FD3-4F92-8194-1F6D7A0468BE}"/>
                </a:ext>
              </a:extLst>
            </p:cNvPr>
            <p:cNvSpPr/>
            <p:nvPr/>
          </p:nvSpPr>
          <p:spPr>
            <a:xfrm>
              <a:off x="8127533" y="5526065"/>
              <a:ext cx="5575123" cy="6446639"/>
            </a:xfrm>
            <a:custGeom>
              <a:avLst/>
              <a:gdLst>
                <a:gd name="connsiteX0" fmla="*/ 0 w 3287736"/>
                <a:gd name="connsiteY0" fmla="*/ 3187689 h 3801683"/>
                <a:gd name="connsiteX1" fmla="*/ 3107617 w 3287736"/>
                <a:gd name="connsiteY1" fmla="*/ 1249818 h 3801683"/>
                <a:gd name="connsiteX2" fmla="*/ 3107617 w 3287736"/>
                <a:gd name="connsiteY2" fmla="*/ 767929 h 3801683"/>
                <a:gd name="connsiteX3" fmla="*/ 360874 w 3287736"/>
                <a:gd name="connsiteY3" fmla="*/ 466749 h 3801683"/>
                <a:gd name="connsiteX4" fmla="*/ 805915 w 3287736"/>
                <a:gd name="connsiteY4" fmla="*/ 1307854 h 3801683"/>
                <a:gd name="connsiteX5" fmla="*/ 0 w 3287736"/>
                <a:gd name="connsiteY5" fmla="*/ 3187689 h 3801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87736" h="3801683">
                  <a:moveTo>
                    <a:pt x="0" y="3187689"/>
                  </a:moveTo>
                  <a:cubicBezTo>
                    <a:pt x="1237498" y="4692963"/>
                    <a:pt x="4019031" y="3192875"/>
                    <a:pt x="3107617" y="1249818"/>
                  </a:cubicBezTo>
                  <a:lnTo>
                    <a:pt x="3107617" y="767929"/>
                  </a:lnTo>
                  <a:cubicBezTo>
                    <a:pt x="2336606" y="-762048"/>
                    <a:pt x="360874" y="466749"/>
                    <a:pt x="360874" y="466749"/>
                  </a:cubicBezTo>
                  <a:cubicBezTo>
                    <a:pt x="360874" y="852268"/>
                    <a:pt x="805915" y="1307854"/>
                    <a:pt x="805915" y="1307854"/>
                  </a:cubicBezTo>
                  <a:lnTo>
                    <a:pt x="0" y="3187689"/>
                  </a:lnTo>
                  <a:close/>
                </a:path>
              </a:pathLst>
            </a:custGeom>
            <a:solidFill>
              <a:srgbClr val="E95552"/>
            </a:solidFill>
            <a:ln w="142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BB4B97CE-6BDA-47F2-B1F7-82293C43D8C8}"/>
                </a:ext>
              </a:extLst>
            </p:cNvPr>
            <p:cNvSpPr/>
            <p:nvPr/>
          </p:nvSpPr>
          <p:spPr>
            <a:xfrm>
              <a:off x="11925481" y="6601931"/>
              <a:ext cx="633507" cy="633507"/>
            </a:xfrm>
            <a:custGeom>
              <a:avLst/>
              <a:gdLst>
                <a:gd name="connsiteX0" fmla="*/ 373590 w 373589"/>
                <a:gd name="connsiteY0" fmla="*/ 186795 h 373589"/>
                <a:gd name="connsiteX1" fmla="*/ 186795 w 373589"/>
                <a:gd name="connsiteY1" fmla="*/ 373590 h 373589"/>
                <a:gd name="connsiteX2" fmla="*/ 0 w 373589"/>
                <a:gd name="connsiteY2" fmla="*/ 186795 h 373589"/>
                <a:gd name="connsiteX3" fmla="*/ 186795 w 373589"/>
                <a:gd name="connsiteY3" fmla="*/ 0 h 373589"/>
                <a:gd name="connsiteX4" fmla="*/ 373590 w 373589"/>
                <a:gd name="connsiteY4" fmla="*/ 186795 h 37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589" h="373589">
                  <a:moveTo>
                    <a:pt x="373590" y="186795"/>
                  </a:moveTo>
                  <a:cubicBezTo>
                    <a:pt x="373590" y="289959"/>
                    <a:pt x="289959" y="373590"/>
                    <a:pt x="186795" y="373590"/>
                  </a:cubicBezTo>
                  <a:cubicBezTo>
                    <a:pt x="83631" y="373590"/>
                    <a:pt x="0" y="289959"/>
                    <a:pt x="0" y="186795"/>
                  </a:cubicBezTo>
                  <a:cubicBezTo>
                    <a:pt x="0" y="83631"/>
                    <a:pt x="83631" y="0"/>
                    <a:pt x="186795" y="0"/>
                  </a:cubicBezTo>
                  <a:cubicBezTo>
                    <a:pt x="289959" y="0"/>
                    <a:pt x="373590" y="83631"/>
                    <a:pt x="373590" y="186795"/>
                  </a:cubicBezTo>
                  <a:close/>
                </a:path>
              </a:pathLst>
            </a:custGeom>
            <a:solidFill>
              <a:srgbClr val="202020"/>
            </a:solidFill>
            <a:ln w="142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F51A75D0-0019-4C18-ACB2-40BAA708F91E}"/>
                </a:ext>
              </a:extLst>
            </p:cNvPr>
            <p:cNvSpPr/>
            <p:nvPr/>
          </p:nvSpPr>
          <p:spPr>
            <a:xfrm>
              <a:off x="8127533" y="7944774"/>
              <a:ext cx="3914433" cy="3469934"/>
            </a:xfrm>
            <a:custGeom>
              <a:avLst/>
              <a:gdLst>
                <a:gd name="connsiteX0" fmla="*/ 1076277 w 2308402"/>
                <a:gd name="connsiteY0" fmla="*/ 61355 h 2046274"/>
                <a:gd name="connsiteX1" fmla="*/ 643223 w 2308402"/>
                <a:gd name="connsiteY1" fmla="*/ 260994 h 2046274"/>
                <a:gd name="connsiteX2" fmla="*/ 0 w 2308402"/>
                <a:gd name="connsiteY2" fmla="*/ 1761324 h 2046274"/>
                <a:gd name="connsiteX3" fmla="*/ 297023 w 2308402"/>
                <a:gd name="connsiteY3" fmla="*/ 2046274 h 2046274"/>
                <a:gd name="connsiteX4" fmla="*/ 2207333 w 2308402"/>
                <a:gd name="connsiteY4" fmla="*/ 1095441 h 2046274"/>
                <a:gd name="connsiteX5" fmla="*/ 2308403 w 2308402"/>
                <a:gd name="connsiteY5" fmla="*/ 726838 h 2046274"/>
                <a:gd name="connsiteX6" fmla="*/ 1076277 w 2308402"/>
                <a:gd name="connsiteY6" fmla="*/ 61355 h 2046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8402" h="2046274">
                  <a:moveTo>
                    <a:pt x="1076277" y="61355"/>
                  </a:moveTo>
                  <a:cubicBezTo>
                    <a:pt x="927687" y="114704"/>
                    <a:pt x="783284" y="182499"/>
                    <a:pt x="643223" y="260994"/>
                  </a:cubicBezTo>
                  <a:lnTo>
                    <a:pt x="0" y="1761324"/>
                  </a:lnTo>
                  <a:cubicBezTo>
                    <a:pt x="91283" y="1872367"/>
                    <a:pt x="191038" y="1966936"/>
                    <a:pt x="297023" y="2046274"/>
                  </a:cubicBezTo>
                  <a:cubicBezTo>
                    <a:pt x="1065405" y="2001326"/>
                    <a:pt x="1905824" y="1783727"/>
                    <a:pt x="2207333" y="1095441"/>
                  </a:cubicBezTo>
                  <a:cubicBezTo>
                    <a:pt x="2271455" y="987514"/>
                    <a:pt x="2308403" y="861512"/>
                    <a:pt x="2308403" y="726838"/>
                  </a:cubicBezTo>
                  <a:cubicBezTo>
                    <a:pt x="2308417" y="98088"/>
                    <a:pt x="1579540" y="-119339"/>
                    <a:pt x="1076277" y="61355"/>
                  </a:cubicBezTo>
                  <a:close/>
                </a:path>
              </a:pathLst>
            </a:custGeom>
            <a:solidFill>
              <a:srgbClr val="D13834"/>
            </a:solidFill>
            <a:ln w="142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6AA2305-EDD8-4617-8480-BD5DBF61B97A}"/>
                </a:ext>
              </a:extLst>
            </p:cNvPr>
            <p:cNvSpPr/>
            <p:nvPr/>
          </p:nvSpPr>
          <p:spPr>
            <a:xfrm>
              <a:off x="6211355" y="7445598"/>
              <a:ext cx="5830613" cy="3486279"/>
            </a:xfrm>
            <a:custGeom>
              <a:avLst/>
              <a:gdLst>
                <a:gd name="connsiteX0" fmla="*/ 2206278 w 3438402"/>
                <a:gd name="connsiteY0" fmla="*/ 61362 h 2055913"/>
                <a:gd name="connsiteX1" fmla="*/ 521967 w 3438402"/>
                <a:gd name="connsiteY1" fmla="*/ 1284929 h 2055913"/>
                <a:gd name="connsiteX2" fmla="*/ 13418 w 3438402"/>
                <a:gd name="connsiteY2" fmla="*/ 1875546 h 2055913"/>
                <a:gd name="connsiteX3" fmla="*/ 54737 w 3438402"/>
                <a:gd name="connsiteY3" fmla="*/ 1978387 h 2055913"/>
                <a:gd name="connsiteX4" fmla="*/ 3337334 w 3438402"/>
                <a:gd name="connsiteY4" fmla="*/ 1095491 h 2055913"/>
                <a:gd name="connsiteX5" fmla="*/ 3438403 w 3438402"/>
                <a:gd name="connsiteY5" fmla="*/ 726888 h 2055913"/>
                <a:gd name="connsiteX6" fmla="*/ 2206278 w 3438402"/>
                <a:gd name="connsiteY6" fmla="*/ 61362 h 205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8402" h="2055913">
                  <a:moveTo>
                    <a:pt x="2206278" y="61362"/>
                  </a:moveTo>
                  <a:cubicBezTo>
                    <a:pt x="1559297" y="293662"/>
                    <a:pt x="990454" y="797368"/>
                    <a:pt x="521967" y="1284929"/>
                  </a:cubicBezTo>
                  <a:cubicBezTo>
                    <a:pt x="341902" y="1472324"/>
                    <a:pt x="171695" y="1669363"/>
                    <a:pt x="13418" y="1875546"/>
                  </a:cubicBezTo>
                  <a:cubicBezTo>
                    <a:pt x="-16443" y="1914451"/>
                    <a:pt x="6245" y="1971072"/>
                    <a:pt x="54737" y="1978387"/>
                  </a:cubicBezTo>
                  <a:cubicBezTo>
                    <a:pt x="568901" y="2056026"/>
                    <a:pt x="2802138" y="2317187"/>
                    <a:pt x="3337334" y="1095491"/>
                  </a:cubicBezTo>
                  <a:cubicBezTo>
                    <a:pt x="3401455" y="987549"/>
                    <a:pt x="3438403" y="861562"/>
                    <a:pt x="3438403" y="726888"/>
                  </a:cubicBezTo>
                  <a:cubicBezTo>
                    <a:pt x="3438417" y="98081"/>
                    <a:pt x="2709541" y="-119346"/>
                    <a:pt x="2206278" y="61362"/>
                  </a:cubicBezTo>
                  <a:close/>
                </a:path>
              </a:pathLst>
            </a:custGeom>
            <a:solidFill>
              <a:srgbClr val="E06E6E"/>
            </a:solidFill>
            <a:ln w="142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16A3B521-0EEA-45D6-BAF7-215D2270AB6B}"/>
                </a:ext>
              </a:extLst>
            </p:cNvPr>
            <p:cNvSpPr/>
            <p:nvPr/>
          </p:nvSpPr>
          <p:spPr>
            <a:xfrm>
              <a:off x="13090819" y="6828284"/>
              <a:ext cx="994664" cy="817153"/>
            </a:xfrm>
            <a:custGeom>
              <a:avLst/>
              <a:gdLst>
                <a:gd name="connsiteX0" fmla="*/ 535167 w 586569"/>
                <a:gd name="connsiteY0" fmla="*/ 161120 h 481888"/>
                <a:gd name="connsiteX1" fmla="*/ 180708 w 586569"/>
                <a:gd name="connsiteY1" fmla="*/ 0 h 481888"/>
                <a:gd name="connsiteX2" fmla="*/ 0 w 586569"/>
                <a:gd name="connsiteY2" fmla="*/ 240944 h 481888"/>
                <a:gd name="connsiteX3" fmla="*/ 180708 w 586569"/>
                <a:gd name="connsiteY3" fmla="*/ 481889 h 481888"/>
                <a:gd name="connsiteX4" fmla="*/ 535167 w 586569"/>
                <a:gd name="connsiteY4" fmla="*/ 320769 h 481888"/>
                <a:gd name="connsiteX5" fmla="*/ 535167 w 586569"/>
                <a:gd name="connsiteY5" fmla="*/ 161120 h 48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6569" h="481888">
                  <a:moveTo>
                    <a:pt x="535167" y="161120"/>
                  </a:moveTo>
                  <a:lnTo>
                    <a:pt x="180708" y="0"/>
                  </a:lnTo>
                  <a:cubicBezTo>
                    <a:pt x="180708" y="0"/>
                    <a:pt x="0" y="72280"/>
                    <a:pt x="0" y="240944"/>
                  </a:cubicBezTo>
                  <a:cubicBezTo>
                    <a:pt x="0" y="409608"/>
                    <a:pt x="180708" y="481889"/>
                    <a:pt x="180708" y="481889"/>
                  </a:cubicBezTo>
                  <a:lnTo>
                    <a:pt x="535167" y="320769"/>
                  </a:lnTo>
                  <a:cubicBezTo>
                    <a:pt x="603704" y="289608"/>
                    <a:pt x="603704" y="192281"/>
                    <a:pt x="535167" y="161120"/>
                  </a:cubicBezTo>
                  <a:close/>
                </a:path>
              </a:pathLst>
            </a:custGeom>
            <a:solidFill>
              <a:srgbClr val="F6A725"/>
            </a:solidFill>
            <a:ln w="142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2D55852D-1375-48EA-B3FB-E5355A759C15}"/>
              </a:ext>
            </a:extLst>
          </p:cNvPr>
          <p:cNvGrpSpPr/>
          <p:nvPr/>
        </p:nvGrpSpPr>
        <p:grpSpPr>
          <a:xfrm>
            <a:off x="769925" y="12066633"/>
            <a:ext cx="18128357" cy="4200004"/>
            <a:chOff x="769925" y="12784730"/>
            <a:chExt cx="18128357" cy="4200004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D26048D-ED02-4338-A8D9-3DBBFFFC7BC4}"/>
                </a:ext>
              </a:extLst>
            </p:cNvPr>
            <p:cNvSpPr/>
            <p:nvPr/>
          </p:nvSpPr>
          <p:spPr>
            <a:xfrm rot="417303">
              <a:off x="785414" y="12784730"/>
              <a:ext cx="18112868" cy="4200004"/>
            </a:xfrm>
            <a:custGeom>
              <a:avLst/>
              <a:gdLst>
                <a:gd name="connsiteX0" fmla="*/ 0 w 7247068"/>
                <a:gd name="connsiteY0" fmla="*/ 2476807 h 2476807"/>
                <a:gd name="connsiteX1" fmla="*/ 2134710 w 7247068"/>
                <a:gd name="connsiteY1" fmla="*/ 1259112 h 2476807"/>
                <a:gd name="connsiteX2" fmla="*/ 5487101 w 7247068"/>
                <a:gd name="connsiteY2" fmla="*/ 612674 h 2476807"/>
                <a:gd name="connsiteX3" fmla="*/ 7245992 w 7247068"/>
                <a:gd name="connsiteY3" fmla="*/ 336697 h 2476807"/>
                <a:gd name="connsiteX4" fmla="*/ 5607373 w 7247068"/>
                <a:gd name="connsiteY4" fmla="*/ 11342 h 2476807"/>
                <a:gd name="connsiteX5" fmla="*/ 3126905 w 7247068"/>
                <a:gd name="connsiteY5" fmla="*/ 522463 h 2476807"/>
                <a:gd name="connsiteX6" fmla="*/ 0 w 7247068"/>
                <a:gd name="connsiteY6" fmla="*/ 1063659 h 2476807"/>
                <a:gd name="connsiteX7" fmla="*/ 0 w 7247068"/>
                <a:gd name="connsiteY7" fmla="*/ 2476807 h 2476807"/>
                <a:gd name="connsiteX8" fmla="*/ 0 w 7247068"/>
                <a:gd name="connsiteY8" fmla="*/ 2476807 h 247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47068" h="2476807">
                  <a:moveTo>
                    <a:pt x="0" y="2476807"/>
                  </a:moveTo>
                  <a:cubicBezTo>
                    <a:pt x="0" y="2476807"/>
                    <a:pt x="1007212" y="1259112"/>
                    <a:pt x="2134710" y="1259112"/>
                  </a:cubicBezTo>
                  <a:cubicBezTo>
                    <a:pt x="3262208" y="1259112"/>
                    <a:pt x="3788359" y="1589839"/>
                    <a:pt x="5487101" y="612674"/>
                  </a:cubicBezTo>
                  <a:cubicBezTo>
                    <a:pt x="6028297" y="327038"/>
                    <a:pt x="7215916" y="767279"/>
                    <a:pt x="7245992" y="336697"/>
                  </a:cubicBezTo>
                  <a:cubicBezTo>
                    <a:pt x="7276067" y="-93886"/>
                    <a:pt x="6674735" y="11342"/>
                    <a:pt x="5607373" y="11342"/>
                  </a:cubicBezTo>
                  <a:cubicBezTo>
                    <a:pt x="4540010" y="11342"/>
                    <a:pt x="4284450" y="747962"/>
                    <a:pt x="3126905" y="522463"/>
                  </a:cubicBezTo>
                  <a:cubicBezTo>
                    <a:pt x="2315104" y="296978"/>
                    <a:pt x="826832" y="627705"/>
                    <a:pt x="0" y="1063659"/>
                  </a:cubicBezTo>
                  <a:lnTo>
                    <a:pt x="0" y="2476807"/>
                  </a:lnTo>
                  <a:lnTo>
                    <a:pt x="0" y="2476807"/>
                  </a:lnTo>
                  <a:close/>
                </a:path>
              </a:pathLst>
            </a:custGeom>
            <a:solidFill>
              <a:srgbClr val="6D4D42"/>
            </a:solidFill>
            <a:ln w="142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F98FE03-BA92-46BE-A713-497BA8B37C0F}"/>
                </a:ext>
              </a:extLst>
            </p:cNvPr>
            <p:cNvSpPr/>
            <p:nvPr/>
          </p:nvSpPr>
          <p:spPr>
            <a:xfrm rot="417303">
              <a:off x="769925" y="13039414"/>
              <a:ext cx="18112891" cy="3944379"/>
            </a:xfrm>
            <a:custGeom>
              <a:avLst/>
              <a:gdLst>
                <a:gd name="connsiteX0" fmla="*/ 5487101 w 7247077"/>
                <a:gd name="connsiteY0" fmla="*/ 167578 h 2326061"/>
                <a:gd name="connsiteX1" fmla="*/ 2134696 w 7247077"/>
                <a:gd name="connsiteY1" fmla="*/ 814016 h 2326061"/>
                <a:gd name="connsiteX2" fmla="*/ 0 w 7247077"/>
                <a:gd name="connsiteY2" fmla="*/ 2031682 h 2326061"/>
                <a:gd name="connsiteX3" fmla="*/ 0 w 7247077"/>
                <a:gd name="connsiteY3" fmla="*/ 2326062 h 2326061"/>
                <a:gd name="connsiteX4" fmla="*/ 2134710 w 7247077"/>
                <a:gd name="connsiteY4" fmla="*/ 1108381 h 2326061"/>
                <a:gd name="connsiteX5" fmla="*/ 5487114 w 7247077"/>
                <a:gd name="connsiteY5" fmla="*/ 461943 h 2326061"/>
                <a:gd name="connsiteX6" fmla="*/ 7246006 w 7247077"/>
                <a:gd name="connsiteY6" fmla="*/ 185966 h 2326061"/>
                <a:gd name="connsiteX7" fmla="*/ 7200343 w 7247077"/>
                <a:gd name="connsiteY7" fmla="*/ 0 h 2326061"/>
                <a:gd name="connsiteX8" fmla="*/ 5487101 w 7247077"/>
                <a:gd name="connsiteY8" fmla="*/ 167578 h 2326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47077" h="2326061">
                  <a:moveTo>
                    <a:pt x="5487101" y="167578"/>
                  </a:moveTo>
                  <a:cubicBezTo>
                    <a:pt x="3788359" y="1144743"/>
                    <a:pt x="3262194" y="814016"/>
                    <a:pt x="2134696" y="814016"/>
                  </a:cubicBezTo>
                  <a:cubicBezTo>
                    <a:pt x="1007197" y="814016"/>
                    <a:pt x="0" y="2031682"/>
                    <a:pt x="0" y="2031682"/>
                  </a:cubicBezTo>
                  <a:lnTo>
                    <a:pt x="0" y="2326062"/>
                  </a:lnTo>
                  <a:cubicBezTo>
                    <a:pt x="0" y="2326062"/>
                    <a:pt x="1007226" y="1108381"/>
                    <a:pt x="2134710" y="1108381"/>
                  </a:cubicBezTo>
                  <a:cubicBezTo>
                    <a:pt x="3262194" y="1108381"/>
                    <a:pt x="3788359" y="1439108"/>
                    <a:pt x="5487114" y="461943"/>
                  </a:cubicBezTo>
                  <a:cubicBezTo>
                    <a:pt x="6028311" y="176308"/>
                    <a:pt x="7215931" y="616548"/>
                    <a:pt x="7246006" y="185966"/>
                  </a:cubicBezTo>
                  <a:cubicBezTo>
                    <a:pt x="7251492" y="107427"/>
                    <a:pt x="7235862" y="46777"/>
                    <a:pt x="7200343" y="0"/>
                  </a:cubicBezTo>
                  <a:cubicBezTo>
                    <a:pt x="6973958" y="237773"/>
                    <a:pt x="5971589" y="-88111"/>
                    <a:pt x="5487101" y="167578"/>
                  </a:cubicBezTo>
                  <a:close/>
                </a:path>
              </a:pathLst>
            </a:custGeom>
            <a:solidFill>
              <a:srgbClr val="5F433A"/>
            </a:solidFill>
            <a:ln w="142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30D4F30-3B69-467B-8AB3-6BC0CAE59A25}"/>
              </a:ext>
            </a:extLst>
          </p:cNvPr>
          <p:cNvSpPr txBox="1"/>
          <p:nvPr/>
        </p:nvSpPr>
        <p:spPr>
          <a:xfrm>
            <a:off x="1030778" y="13488449"/>
            <a:ext cx="198674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0" spc="-1000" dirty="0">
                <a:solidFill>
                  <a:srgbClr val="42606E"/>
                </a:solidFill>
                <a:effectLst/>
                <a:latin typeface="Source Sans Pro" panose="020B0503030403020204" pitchFamily="34" charset="0"/>
              </a:rPr>
              <a:t>numerate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B2E941A3-B4CB-400F-BD98-95E56261B8F5}"/>
              </a:ext>
            </a:extLst>
          </p:cNvPr>
          <p:cNvSpPr>
            <a:spLocks noChangeAspect="1"/>
          </p:cNvSpPr>
          <p:nvPr/>
        </p:nvSpPr>
        <p:spPr>
          <a:xfrm rot="5400000">
            <a:off x="-914402" y="2363037"/>
            <a:ext cx="23774404" cy="20694565"/>
          </a:xfrm>
          <a:prstGeom prst="hexagon">
            <a:avLst>
              <a:gd name="adj" fmla="val 28372"/>
              <a:gd name="vf" fmla="val 115470"/>
            </a:avLst>
          </a:prstGeom>
          <a:noFill/>
          <a:ln w="825500">
            <a:solidFill>
              <a:srgbClr val="6D4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2274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Alex Rossell Hayes</cp:lastModifiedBy>
  <cp:revision>57</cp:revision>
  <dcterms:created xsi:type="dcterms:W3CDTF">2018-03-31T22:20:45Z</dcterms:created>
  <dcterms:modified xsi:type="dcterms:W3CDTF">2020-05-12T04:19:55Z</dcterms:modified>
</cp:coreProperties>
</file>