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70" r:id="rId7"/>
    <p:sldId id="261" r:id="rId8"/>
    <p:sldId id="272" r:id="rId9"/>
    <p:sldId id="262" r:id="rId10"/>
    <p:sldId id="273" r:id="rId11"/>
    <p:sldId id="263" r:id="rId12"/>
    <p:sldId id="274" r:id="rId13"/>
    <p:sldId id="265" r:id="rId14"/>
    <p:sldId id="275" r:id="rId15"/>
    <p:sldId id="276" r:id="rId16"/>
    <p:sldId id="268" r:id="rId17"/>
    <p:sldId id="277" r:id="rId18"/>
    <p:sldId id="269" r:id="rId19"/>
    <p:sldId id="264" r:id="rId20"/>
    <p:sldId id="267" r:id="rId21"/>
    <p:sldId id="278" r:id="rId22"/>
    <p:sldId id="26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373" autoAdjust="0"/>
  </p:normalViewPr>
  <p:slideViewPr>
    <p:cSldViewPr snapToGrid="0">
      <p:cViewPr varScale="1">
        <p:scale>
          <a:sx n="94" d="100"/>
          <a:sy n="94" d="100"/>
        </p:scale>
        <p:origin x="108" y="564"/>
      </p:cViewPr>
      <p:guideLst/>
    </p:cSldViewPr>
  </p:slideViewPr>
  <p:outlineViewPr>
    <p:cViewPr>
      <p:scale>
        <a:sx n="33" d="100"/>
        <a:sy n="33" d="100"/>
      </p:scale>
      <p:origin x="0" y="-61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D9A8-35A5-4441-982B-2E4B3802ED08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1948B32-2A95-47D5-9586-F7F74B6F6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26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D9A8-35A5-4441-982B-2E4B3802ED08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1948B32-2A95-47D5-9586-F7F74B6F6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00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D9A8-35A5-4441-982B-2E4B3802ED08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1948B32-2A95-47D5-9586-F7F74B6F6B4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0162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D9A8-35A5-4441-982B-2E4B3802ED08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1948B32-2A95-47D5-9586-F7F74B6F6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9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D9A8-35A5-4441-982B-2E4B3802ED08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1948B32-2A95-47D5-9586-F7F74B6F6B4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2422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D9A8-35A5-4441-982B-2E4B3802ED08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1948B32-2A95-47D5-9586-F7F74B6F6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60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D9A8-35A5-4441-982B-2E4B3802ED08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B32-2A95-47D5-9586-F7F74B6F6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22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D9A8-35A5-4441-982B-2E4B3802ED08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B32-2A95-47D5-9586-F7F74B6F6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0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D9A8-35A5-4441-982B-2E4B3802ED08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B32-2A95-47D5-9586-F7F74B6F6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6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D9A8-35A5-4441-982B-2E4B3802ED08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1948B32-2A95-47D5-9586-F7F74B6F6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36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D9A8-35A5-4441-982B-2E4B3802ED08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1948B32-2A95-47D5-9586-F7F74B6F6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1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D9A8-35A5-4441-982B-2E4B3802ED08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1948B32-2A95-47D5-9586-F7F74B6F6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4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D9A8-35A5-4441-982B-2E4B3802ED08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B32-2A95-47D5-9586-F7F74B6F6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3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D9A8-35A5-4441-982B-2E4B3802ED08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B32-2A95-47D5-9586-F7F74B6F6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64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D9A8-35A5-4441-982B-2E4B3802ED08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B32-2A95-47D5-9586-F7F74B6F6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1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D9A8-35A5-4441-982B-2E4B3802ED08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1948B32-2A95-47D5-9586-F7F74B6F6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1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0D9A8-35A5-4441-982B-2E4B3802ED08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1948B32-2A95-47D5-9586-F7F74B6F6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1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uralsight.com/" TargetMode="External"/><Relationship Id="rId2" Type="http://schemas.openxmlformats.org/officeDocument/2006/relationships/hyperlink" Target="http://www.postsharp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it.ly/1C8xI71" TargetMode="External"/><Relationship Id="rId4" Type="http://schemas.openxmlformats.org/officeDocument/2006/relationships/hyperlink" Target="http://bit.ly/1CNSc7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PostSharp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Liprandi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3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dotPeek</a:t>
            </a:r>
          </a:p>
        </p:txBody>
      </p:sp>
    </p:spTree>
    <p:extLst>
      <p:ext uri="{BB962C8B-B14F-4D97-AF65-F5344CB8AC3E}">
        <p14:creationId xmlns:p14="http://schemas.microsoft.com/office/powerpoint/2010/main" val="237486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going 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IL Weaving</a:t>
            </a:r>
          </a:p>
          <a:p>
            <a:pPr lvl="1"/>
            <a:r>
              <a:rPr lang="en-US" dirty="0" smtClean="0"/>
              <a:t>Compile-Time</a:t>
            </a:r>
          </a:p>
          <a:p>
            <a:r>
              <a:rPr lang="en-US" dirty="0" smtClean="0"/>
              <a:t>Runtime </a:t>
            </a:r>
          </a:p>
          <a:p>
            <a:pPr lvl="1"/>
            <a:r>
              <a:rPr lang="en-US" dirty="0" smtClean="0"/>
              <a:t>Executes custom code</a:t>
            </a:r>
          </a:p>
        </p:txBody>
      </p:sp>
    </p:spTree>
    <p:extLst>
      <p:ext uri="{BB962C8B-B14F-4D97-AF65-F5344CB8AC3E}">
        <p14:creationId xmlns:p14="http://schemas.microsoft.com/office/powerpoint/2010/main" val="268238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Assignment (Multicasting)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all members of a class</a:t>
            </a:r>
          </a:p>
          <a:p>
            <a:pPr lvl="1"/>
            <a:r>
              <a:rPr lang="en-US" dirty="0" smtClean="0"/>
              <a:t>Apply attribute</a:t>
            </a:r>
            <a:r>
              <a:rPr lang="en-US" baseline="0" dirty="0" smtClean="0"/>
              <a:t> to class</a:t>
            </a:r>
            <a:endParaRPr lang="en-US" dirty="0" smtClean="0"/>
          </a:p>
          <a:p>
            <a:r>
              <a:rPr lang="en-US" dirty="0" smtClean="0"/>
              <a:t>AssemblyInfo.cs</a:t>
            </a:r>
          </a:p>
          <a:p>
            <a:pPr lvl="1"/>
            <a:r>
              <a:rPr lang="en-US" dirty="0" smtClean="0"/>
              <a:t>Use [assembly:]</a:t>
            </a:r>
          </a:p>
          <a:p>
            <a:pPr lvl="1"/>
            <a:r>
              <a:rPr lang="en-US" dirty="0" smtClean="0"/>
              <a:t>Apply</a:t>
            </a:r>
            <a:r>
              <a:rPr lang="en-US" baseline="0" dirty="0" smtClean="0"/>
              <a:t> to entire namespaces</a:t>
            </a:r>
          </a:p>
          <a:p>
            <a:pPr lvl="1"/>
            <a:r>
              <a:rPr lang="en-US" baseline="0" dirty="0" smtClean="0"/>
              <a:t>Exclude type or types using priority and exclude</a:t>
            </a:r>
          </a:p>
          <a:p>
            <a:pPr lvl="1"/>
            <a:r>
              <a:rPr lang="en-US" baseline="0" dirty="0" smtClean="0"/>
              <a:t>Use class visibility</a:t>
            </a:r>
          </a:p>
          <a:p>
            <a:pPr lvl="1"/>
            <a:r>
              <a:rPr lang="en-US" baseline="0" dirty="0" smtClean="0"/>
              <a:t>Use method modifier</a:t>
            </a:r>
          </a:p>
        </p:txBody>
      </p:sp>
    </p:spTree>
    <p:extLst>
      <p:ext uri="{BB962C8B-B14F-4D97-AF65-F5344CB8AC3E}">
        <p14:creationId xmlns:p14="http://schemas.microsoft.com/office/powerpoint/2010/main" val="78680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OOTB</a:t>
            </a:r>
            <a:r>
              <a:rPr lang="en-US" baseline="0" dirty="0" smtClean="0"/>
              <a:t>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Standard</a:t>
            </a:r>
          </a:p>
          <a:p>
            <a:pPr lvl="1"/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Undo/Redo</a:t>
            </a:r>
          </a:p>
          <a:p>
            <a:pPr lvl="1"/>
            <a:r>
              <a:rPr lang="en-US" dirty="0" smtClean="0"/>
              <a:t>Contracts</a:t>
            </a:r>
          </a:p>
          <a:p>
            <a:pPr lvl="1"/>
            <a:r>
              <a:rPr lang="en-US" dirty="0" smtClean="0"/>
              <a:t>Parent/Chil</a:t>
            </a:r>
            <a:r>
              <a:rPr lang="en-US" baseline="0" dirty="0" smtClean="0"/>
              <a:t>d Relationships</a:t>
            </a:r>
          </a:p>
          <a:p>
            <a:pPr lvl="0"/>
            <a:r>
              <a:rPr lang="en-US" dirty="0" smtClean="0"/>
              <a:t>Threading</a:t>
            </a:r>
          </a:p>
          <a:p>
            <a:pPr lvl="1"/>
            <a:r>
              <a:rPr lang="en-US" dirty="0" smtClean="0"/>
              <a:t>Thread-safe</a:t>
            </a:r>
          </a:p>
          <a:p>
            <a:pPr lvl="1"/>
            <a:r>
              <a:rPr lang="en-US" dirty="0" smtClean="0"/>
              <a:t>Dispatch</a:t>
            </a:r>
            <a:r>
              <a:rPr lang="en-US" baseline="0" dirty="0" smtClean="0"/>
              <a:t> to Background/UI</a:t>
            </a:r>
          </a:p>
        </p:txBody>
      </p:sp>
    </p:spTree>
    <p:extLst>
      <p:ext uri="{BB962C8B-B14F-4D97-AF65-F5344CB8AC3E}">
        <p14:creationId xmlns:p14="http://schemas.microsoft.com/office/powerpoint/2010/main" val="52310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r>
              <a:rPr lang="en-US" baseline="0" dirty="0" smtClean="0"/>
              <a:t> our 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your 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OnMethodBoundaryAspect</a:t>
            </a:r>
          </a:p>
          <a:p>
            <a:pPr lvl="1"/>
            <a:r>
              <a:rPr lang="en-US" dirty="0" smtClean="0"/>
              <a:t>Try/Catch/Finally</a:t>
            </a:r>
          </a:p>
          <a:p>
            <a:pPr lvl="0"/>
            <a:r>
              <a:rPr lang="en-US" dirty="0" smtClean="0"/>
              <a:t>Access to: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Return</a:t>
            </a:r>
            <a:r>
              <a:rPr lang="en-US" baseline="0" dirty="0" smtClean="0"/>
              <a:t> Value</a:t>
            </a:r>
          </a:p>
          <a:p>
            <a:pPr lvl="1"/>
            <a:r>
              <a:rPr lang="en-US" baseline="0" dirty="0" smtClean="0"/>
              <a:t>Flow</a:t>
            </a:r>
          </a:p>
          <a:p>
            <a:pPr lvl="1"/>
            <a:r>
              <a:rPr lang="en-US" baseline="0" dirty="0" smtClean="0"/>
              <a:t>Exception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263640" y="1756238"/>
            <a:ext cx="4869180" cy="4154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OnEntry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try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actual method call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OnSuccess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 catch() 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OnException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 finally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OnExit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501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Compile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5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Validate Location</a:t>
            </a:r>
          </a:p>
          <a:p>
            <a:pPr lvl="1"/>
            <a:r>
              <a:rPr lang="en-US" dirty="0" smtClean="0"/>
              <a:t>Access to Metadata</a:t>
            </a:r>
          </a:p>
          <a:p>
            <a:pPr lvl="0"/>
            <a:r>
              <a:rPr lang="en-US" dirty="0" smtClean="0"/>
              <a:t>“Cache” information</a:t>
            </a:r>
          </a:p>
          <a:p>
            <a:pPr lvl="1"/>
            <a:r>
              <a:rPr lang="en-US" dirty="0" smtClean="0"/>
              <a:t>Reflection-type</a:t>
            </a:r>
          </a:p>
          <a:p>
            <a:pPr lvl="1"/>
            <a:r>
              <a:rPr lang="en-US" dirty="0" smtClean="0"/>
              <a:t>[Serializable]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9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PostSharp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Clutter-free</a:t>
            </a:r>
          </a:p>
          <a:p>
            <a:r>
              <a:rPr lang="en-US" dirty="0" smtClean="0"/>
              <a:t>Thread-safety</a:t>
            </a:r>
          </a:p>
          <a:p>
            <a:r>
              <a:rPr lang="en-US" dirty="0" smtClean="0"/>
              <a:t>Typo-safe</a:t>
            </a:r>
          </a:p>
        </p:txBody>
      </p:sp>
    </p:spTree>
    <p:extLst>
      <p:ext uri="{BB962C8B-B14F-4D97-AF65-F5344CB8AC3E}">
        <p14:creationId xmlns:p14="http://schemas.microsoft.com/office/powerpoint/2010/main" val="350232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r>
              <a:rPr lang="en-US" baseline="0" dirty="0" smtClean="0"/>
              <a:t>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Engineer at Schneider</a:t>
            </a:r>
            <a:r>
              <a:rPr lang="en-US" baseline="0" dirty="0" smtClean="0"/>
              <a:t> Electric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smtClean="0"/>
              <a:t>EricLiprandi</a:t>
            </a:r>
            <a:endParaRPr lang="en-US" dirty="0" smtClean="0"/>
          </a:p>
          <a:p>
            <a:r>
              <a:rPr lang="en-US" dirty="0" smtClean="0"/>
              <a:t>http://blog.liprandi.net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25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PostSharp won’t solve all your problems!</a:t>
            </a:r>
          </a:p>
          <a:p>
            <a:r>
              <a:rPr lang="en-US" dirty="0" smtClean="0"/>
              <a:t>Good</a:t>
            </a:r>
            <a:r>
              <a:rPr lang="en-US" baseline="0" dirty="0" smtClean="0"/>
              <a:t> architecture = easy to integrate</a:t>
            </a:r>
          </a:p>
          <a:p>
            <a:r>
              <a:rPr lang="en-US" baseline="0" dirty="0" smtClean="0"/>
              <a:t>It’s not free</a:t>
            </a:r>
          </a:p>
        </p:txBody>
      </p:sp>
    </p:spTree>
    <p:extLst>
      <p:ext uri="{BB962C8B-B14F-4D97-AF65-F5344CB8AC3E}">
        <p14:creationId xmlns:p14="http://schemas.microsoft.com/office/powerpoint/2010/main" val="260460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  <a:r>
              <a:rPr lang="en-US" baseline="0" dirty="0" smtClean="0"/>
              <a:t> to add great value OOTB</a:t>
            </a:r>
          </a:p>
          <a:p>
            <a:r>
              <a:rPr lang="en-US" baseline="0" dirty="0" smtClean="0"/>
              <a:t>Great Flexibility in assigning aspects</a:t>
            </a:r>
          </a:p>
          <a:p>
            <a:r>
              <a:rPr lang="en-US" baseline="0" dirty="0" smtClean="0"/>
              <a:t>BYOA (Build Your Own Aspects)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78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www.PostSharp.net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www.Pluralsight.com</a:t>
            </a:r>
            <a:endParaRPr lang="en-US" dirty="0" smtClean="0"/>
          </a:p>
          <a:p>
            <a:pPr lvl="1"/>
            <a:r>
              <a:rPr lang="en-US" dirty="0" smtClean="0"/>
              <a:t>AOP</a:t>
            </a:r>
            <a:r>
              <a:rPr lang="en-US" baseline="0" dirty="0" smtClean="0"/>
              <a:t> in .NET (</a:t>
            </a:r>
            <a:r>
              <a:rPr lang="en-US" baseline="0" dirty="0" smtClean="0">
                <a:hlinkClick r:id="rId4"/>
              </a:rPr>
              <a:t>http://bit.ly/1CNSc7t</a:t>
            </a:r>
            <a:r>
              <a:rPr lang="en-US" baseline="0" dirty="0" smtClean="0"/>
              <a:t>)</a:t>
            </a:r>
          </a:p>
          <a:p>
            <a:pPr lvl="1"/>
            <a:r>
              <a:rPr lang="en-US" dirty="0" smtClean="0"/>
              <a:t>PostSharp</a:t>
            </a:r>
            <a:r>
              <a:rPr lang="en-US" baseline="0" dirty="0" smtClean="0"/>
              <a:t> Fundamentals (</a:t>
            </a:r>
            <a:r>
              <a:rPr lang="en-US" baseline="0" dirty="0" smtClean="0">
                <a:hlinkClick r:id="rId5"/>
              </a:rPr>
              <a:t>http://bit.ly/1C8xI71</a:t>
            </a:r>
            <a:r>
              <a:rPr lang="en-US" baseline="0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is AOP?</a:t>
            </a:r>
          </a:p>
          <a:p>
            <a:r>
              <a:rPr lang="en-US" baseline="0" dirty="0" smtClean="0"/>
              <a:t>PostSharp OOTB</a:t>
            </a:r>
          </a:p>
          <a:p>
            <a:r>
              <a:rPr lang="en-US" baseline="0" dirty="0" smtClean="0"/>
              <a:t>Extend PostSharp</a:t>
            </a:r>
          </a:p>
        </p:txBody>
      </p:sp>
    </p:spTree>
    <p:extLst>
      <p:ext uri="{BB962C8B-B14F-4D97-AF65-F5344CB8AC3E}">
        <p14:creationId xmlns:p14="http://schemas.microsoft.com/office/powerpoint/2010/main" val="243259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Aspect Oriented Programming</a:t>
            </a:r>
          </a:p>
          <a:p>
            <a:r>
              <a:rPr lang="en-US" dirty="0" smtClean="0"/>
              <a:t>Aspect</a:t>
            </a:r>
          </a:p>
          <a:p>
            <a:pPr lvl="1"/>
            <a:r>
              <a:rPr lang="en-US" baseline="0" dirty="0" smtClean="0"/>
              <a:t>Stand-alone, cross-cutting module</a:t>
            </a:r>
          </a:p>
          <a:p>
            <a:r>
              <a:rPr lang="en-US" dirty="0" smtClean="0"/>
              <a:t>Advice</a:t>
            </a:r>
          </a:p>
          <a:p>
            <a:pPr lvl="1"/>
            <a:r>
              <a:rPr lang="en-US" dirty="0" smtClean="0"/>
              <a:t>function that actually</a:t>
            </a:r>
            <a:r>
              <a:rPr lang="en-US" baseline="0" dirty="0" smtClean="0"/>
              <a:t> does the work</a:t>
            </a:r>
          </a:p>
        </p:txBody>
      </p:sp>
    </p:spTree>
    <p:extLst>
      <p:ext uri="{BB962C8B-B14F-4D97-AF65-F5344CB8AC3E}">
        <p14:creationId xmlns:p14="http://schemas.microsoft.com/office/powerpoint/2010/main" val="424907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AOP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</a:p>
          <a:p>
            <a:r>
              <a:rPr lang="en-US" dirty="0" smtClean="0"/>
              <a:t>Polymorphism</a:t>
            </a:r>
            <a:endParaRPr lang="en-US" dirty="0"/>
          </a:p>
          <a:p>
            <a:r>
              <a:rPr lang="en-US" dirty="0" smtClean="0"/>
              <a:t>“Manual wrapping”</a:t>
            </a:r>
          </a:p>
        </p:txBody>
      </p:sp>
    </p:spTree>
    <p:extLst>
      <p:ext uri="{BB962C8B-B14F-4D97-AF65-F5344CB8AC3E}">
        <p14:creationId xmlns:p14="http://schemas.microsoft.com/office/powerpoint/2010/main" val="360700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are already doing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</a:p>
          <a:p>
            <a:r>
              <a:rPr lang="en-US" dirty="0" smtClean="0"/>
              <a:t>DI/IoC</a:t>
            </a:r>
          </a:p>
          <a:p>
            <a:pPr lvl="1"/>
            <a:r>
              <a:rPr lang="en-US" dirty="0" smtClean="0"/>
              <a:t>Interception</a:t>
            </a:r>
          </a:p>
        </p:txBody>
      </p:sp>
    </p:spTree>
    <p:extLst>
      <p:ext uri="{BB962C8B-B14F-4D97-AF65-F5344CB8AC3E}">
        <p14:creationId xmlns:p14="http://schemas.microsoft.com/office/powerpoint/2010/main" val="353532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PostSharp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integration with Visual Studio</a:t>
            </a:r>
          </a:p>
          <a:p>
            <a:pPr lvl="0"/>
            <a:r>
              <a:rPr lang="en-US" dirty="0" smtClean="0"/>
              <a:t>Current</a:t>
            </a:r>
          </a:p>
          <a:p>
            <a:pPr lvl="1"/>
            <a:r>
              <a:rPr lang="en-US" dirty="0" smtClean="0"/>
              <a:t>V4.1</a:t>
            </a:r>
          </a:p>
          <a:p>
            <a:pPr lvl="1"/>
            <a:r>
              <a:rPr lang="en-US" dirty="0" smtClean="0"/>
              <a:t>Support</a:t>
            </a:r>
            <a:r>
              <a:rPr lang="en-US" baseline="0" dirty="0" smtClean="0"/>
              <a:t> VS 2015, 2013, 2012</a:t>
            </a:r>
            <a:endParaRPr lang="en-US" dirty="0" smtClean="0"/>
          </a:p>
          <a:p>
            <a:r>
              <a:rPr lang="en-US" dirty="0" smtClean="0"/>
              <a:t>Large customer base*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75" y="304800"/>
            <a:ext cx="10058400" cy="63663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014460" y="3154680"/>
            <a:ext cx="1844040" cy="8677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4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1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PostSharp</a:t>
            </a:r>
          </a:p>
          <a:p>
            <a:r>
              <a:rPr lang="en-US" dirty="0" smtClean="0"/>
              <a:t>Use NuGet to Add PostSharp</a:t>
            </a:r>
          </a:p>
          <a:p>
            <a:pPr lvl="1"/>
            <a:r>
              <a:rPr lang="en-US" dirty="0" smtClean="0"/>
              <a:t>References</a:t>
            </a:r>
          </a:p>
          <a:p>
            <a:pPr lvl="1"/>
            <a:r>
              <a:rPr lang="en-US" dirty="0" smtClean="0"/>
              <a:t>Build Tasks</a:t>
            </a:r>
          </a:p>
          <a:p>
            <a:pPr lvl="0"/>
            <a:r>
              <a:rPr lang="en-US" dirty="0" smtClean="0"/>
              <a:t>Add Aspect(s)</a:t>
            </a:r>
          </a:p>
          <a:p>
            <a:pPr lvl="0"/>
            <a:r>
              <a:rPr lang="en-US" dirty="0" smtClean="0"/>
              <a:t>Compile/Execute</a:t>
            </a:r>
          </a:p>
        </p:txBody>
      </p:sp>
    </p:spTree>
    <p:extLst>
      <p:ext uri="{BB962C8B-B14F-4D97-AF65-F5344CB8AC3E}">
        <p14:creationId xmlns:p14="http://schemas.microsoft.com/office/powerpoint/2010/main" val="356193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519</TotalTime>
  <Words>300</Words>
  <Application>Microsoft Office PowerPoint</Application>
  <PresentationFormat>Widescreen</PresentationFormat>
  <Paragraphs>112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Courier New</vt:lpstr>
      <vt:lpstr>Wingdings 3</vt:lpstr>
      <vt:lpstr>Wisp</vt:lpstr>
      <vt:lpstr>Introduction To PostSharp</vt:lpstr>
      <vt:lpstr>About Me</vt:lpstr>
      <vt:lpstr>Agenda</vt:lpstr>
      <vt:lpstr>What is AOP?</vt:lpstr>
      <vt:lpstr>AOP In C#</vt:lpstr>
      <vt:lpstr>You are already doing it!</vt:lpstr>
      <vt:lpstr>PostSharp</vt:lpstr>
      <vt:lpstr>Demo</vt:lpstr>
      <vt:lpstr>Getting Started</vt:lpstr>
      <vt:lpstr>Demo</vt:lpstr>
      <vt:lpstr>What’s going on?</vt:lpstr>
      <vt:lpstr>Demo</vt:lpstr>
      <vt:lpstr>Bulk Assignment (Multicasting)</vt:lpstr>
      <vt:lpstr>Other OOTB patterns</vt:lpstr>
      <vt:lpstr>Demo</vt:lpstr>
      <vt:lpstr>Building your own</vt:lpstr>
      <vt:lpstr>Demo</vt:lpstr>
      <vt:lpstr>Compile Time</vt:lpstr>
      <vt:lpstr>Why use PostSharp</vt:lpstr>
      <vt:lpstr>But…</vt:lpstr>
      <vt:lpstr>Takeaways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PostSharp</dc:title>
  <dc:creator>eric liprandi</dc:creator>
  <cp:lastModifiedBy>eric liprandi</cp:lastModifiedBy>
  <cp:revision>24</cp:revision>
  <dcterms:created xsi:type="dcterms:W3CDTF">2015-04-07T02:14:46Z</dcterms:created>
  <dcterms:modified xsi:type="dcterms:W3CDTF">2015-04-09T19:03:09Z</dcterms:modified>
</cp:coreProperties>
</file>