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  <p:sldId id="259" r:id="rId7"/>
    <p:sldId id="260" r:id="rId8"/>
    <p:sldId id="256" r:id="rId9"/>
    <p:sldId id="257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4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4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9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A33C-0785-4A1B-865C-67CE1AB5BD5D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B9FE-EE70-444C-8828-DB5DEA8E01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7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43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3.emf"/><Relationship Id="rId3" Type="http://schemas.openxmlformats.org/officeDocument/2006/relationships/image" Target="../media/image58.emf"/><Relationship Id="rId21" Type="http://schemas.openxmlformats.org/officeDocument/2006/relationships/image" Target="../media/image76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72.e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20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79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image" Target="../media/image74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7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.emf"/><Relationship Id="rId18" Type="http://schemas.openxmlformats.org/officeDocument/2006/relationships/image" Target="../media/image63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66.emf"/><Relationship Id="rId17" Type="http://schemas.openxmlformats.org/officeDocument/2006/relationships/image" Target="../media/image58.emf"/><Relationship Id="rId2" Type="http://schemas.openxmlformats.org/officeDocument/2006/relationships/image" Target="../media/image60.emf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64.emf"/><Relationship Id="rId5" Type="http://schemas.openxmlformats.org/officeDocument/2006/relationships/image" Target="../media/image65.emf"/><Relationship Id="rId15" Type="http://schemas.openxmlformats.org/officeDocument/2006/relationships/image" Target="../media/image7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6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59.emf"/><Relationship Id="rId3" Type="http://schemas.openxmlformats.org/officeDocument/2006/relationships/image" Target="../media/image62.emf"/><Relationship Id="rId7" Type="http://schemas.openxmlformats.org/officeDocument/2006/relationships/image" Target="../media/image26.emf"/><Relationship Id="rId12" Type="http://schemas.openxmlformats.org/officeDocument/2006/relationships/image" Target="../media/image7.emf"/><Relationship Id="rId2" Type="http://schemas.openxmlformats.org/officeDocument/2006/relationships/image" Target="../media/image60.emf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61.emf"/><Relationship Id="rId5" Type="http://schemas.openxmlformats.org/officeDocument/2006/relationships/image" Target="../media/image65.emf"/><Relationship Id="rId15" Type="http://schemas.openxmlformats.org/officeDocument/2006/relationships/image" Target="../media/image3.emf"/><Relationship Id="rId10" Type="http://schemas.openxmlformats.org/officeDocument/2006/relationships/image" Target="../media/image14.emf"/><Relationship Id="rId4" Type="http://schemas.openxmlformats.org/officeDocument/2006/relationships/image" Target="../media/image34.emf"/><Relationship Id="rId9" Type="http://schemas.openxmlformats.org/officeDocument/2006/relationships/image" Target="../media/image27.emf"/><Relationship Id="rId1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1749081" y="1491264"/>
            <a:ext cx="837522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13" y="3490275"/>
            <a:ext cx="236250" cy="618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3490275"/>
            <a:ext cx="236250" cy="618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50" y="3490275"/>
            <a:ext cx="236250" cy="618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50" y="3490275"/>
            <a:ext cx="236250" cy="618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5" y="3482550"/>
            <a:ext cx="236250" cy="618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00" y="3490275"/>
            <a:ext cx="236250" cy="618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00" y="4399725"/>
            <a:ext cx="708750" cy="551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00" y="4400325"/>
            <a:ext cx="708750" cy="551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00" y="4416900"/>
            <a:ext cx="708750" cy="551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00" y="4389750"/>
            <a:ext cx="708750" cy="551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00" y="4389750"/>
            <a:ext cx="708750" cy="551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00" y="4399725"/>
            <a:ext cx="708750" cy="551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75" y="5249400"/>
            <a:ext cx="708750" cy="236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5" y="5226000"/>
            <a:ext cx="708750" cy="236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5" y="5249400"/>
            <a:ext cx="708750" cy="236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0" y="5221200"/>
            <a:ext cx="708750" cy="2362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75" y="5217150"/>
            <a:ext cx="708750" cy="236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75" y="5244225"/>
            <a:ext cx="708750" cy="2362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50" y="2733900"/>
            <a:ext cx="371250" cy="4725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25" y="2733900"/>
            <a:ext cx="371250" cy="472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25" y="2733900"/>
            <a:ext cx="371250" cy="4725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50" y="2733900"/>
            <a:ext cx="371250" cy="4725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50" y="2733900"/>
            <a:ext cx="371250" cy="47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5" y="2733900"/>
            <a:ext cx="371250" cy="47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0" y="5766525"/>
            <a:ext cx="618750" cy="5062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75" y="5766525"/>
            <a:ext cx="618750" cy="5062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75" y="5766525"/>
            <a:ext cx="618750" cy="506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0" y="5766525"/>
            <a:ext cx="618750" cy="5062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5" y="5760675"/>
            <a:ext cx="618750" cy="5062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75" y="5771700"/>
            <a:ext cx="618750" cy="5062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0" y="1970175"/>
            <a:ext cx="258750" cy="4725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75" y="1973025"/>
            <a:ext cx="258750" cy="4725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0" y="1970175"/>
            <a:ext cx="258750" cy="4725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75" y="1970175"/>
            <a:ext cx="258750" cy="4725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5" y="1970175"/>
            <a:ext cx="258750" cy="472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75" y="1970175"/>
            <a:ext cx="258750" cy="4725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49082" y="208331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Phone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49082" y="2847039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Tablet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9082" y="367653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Desktop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49082" y="449392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49082" y="589068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49082" y="5162295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Rackmount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49081" y="254673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>
            <a:off x="1749081" y="3308588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ctangle 71"/>
          <p:cNvSpPr/>
          <p:nvPr/>
        </p:nvSpPr>
        <p:spPr>
          <a:xfrm>
            <a:off x="1749081" y="4222405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/>
          <p:cNvSpPr/>
          <p:nvPr/>
        </p:nvSpPr>
        <p:spPr>
          <a:xfrm>
            <a:off x="1749081" y="5041646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ctangle 73"/>
          <p:cNvSpPr/>
          <p:nvPr/>
        </p:nvSpPr>
        <p:spPr>
          <a:xfrm>
            <a:off x="1749081" y="5577561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/>
          <p:cNvSpPr/>
          <p:nvPr/>
        </p:nvSpPr>
        <p:spPr>
          <a:xfrm>
            <a:off x="1749081" y="6352870"/>
            <a:ext cx="8375221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TextBox 85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76" y="3490275"/>
            <a:ext cx="220982" cy="61875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16" y="4389750"/>
            <a:ext cx="697500" cy="5512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92" y="5225011"/>
            <a:ext cx="708750" cy="2286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2" y="2733900"/>
            <a:ext cx="371250" cy="4725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17" y="5766525"/>
            <a:ext cx="607500" cy="50625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92" y="1970175"/>
            <a:ext cx="247500" cy="4725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</p:spTree>
    <p:extLst>
      <p:ext uri="{BB962C8B-B14F-4D97-AF65-F5344CB8AC3E}">
        <p14:creationId xmlns:p14="http://schemas.microsoft.com/office/powerpoint/2010/main" val="15868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9082" y="1491264"/>
            <a:ext cx="830108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1749082" y="2083314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49082" y="254673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1749082" y="3308588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749082" y="4222405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>
            <a:off x="1749082" y="5041646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>
            <a:off x="1749082" y="5577561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>
            <a:off x="1749082" y="6352870"/>
            <a:ext cx="8301080" cy="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869" y="1503468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Generic</a:t>
            </a:r>
            <a:endParaRPr lang="pt-BR" sz="1000" b="1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85008" y="15034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7371" y="1503468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SCADA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90555" y="150346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Power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06551" y="15034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EPM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89124" y="1503468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Mobile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05" y="2033662"/>
            <a:ext cx="303750" cy="326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75" y="2042509"/>
            <a:ext cx="303750" cy="32625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00" y="2033662"/>
            <a:ext cx="303750" cy="3262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00" y="2038278"/>
            <a:ext cx="303750" cy="32625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90" y="2038278"/>
            <a:ext cx="303750" cy="32625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75" y="2051403"/>
            <a:ext cx="303750" cy="32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73148" y="1503468"/>
            <a:ext cx="489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EAM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67" y="2041525"/>
            <a:ext cx="315000" cy="3262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49082" y="2832475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HMI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Touch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Screen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57" y="2710961"/>
            <a:ext cx="504430" cy="5044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4" y="2710961"/>
            <a:ext cx="504430" cy="5044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4" y="2710961"/>
            <a:ext cx="504430" cy="5044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884" y="2710961"/>
            <a:ext cx="504430" cy="5044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0" y="2710961"/>
            <a:ext cx="504430" cy="5044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5" y="2710961"/>
            <a:ext cx="504430" cy="50444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1" y="2710961"/>
            <a:ext cx="504430" cy="504448"/>
          </a:xfrm>
          <a:prstGeom prst="rect">
            <a:avLst/>
          </a:prstGeom>
        </p:spPr>
      </p:pic>
      <p:sp>
        <p:nvSpPr>
          <p:cNvPr id="34" name="TextBox 26">
            <a:extLst>
              <a:ext uri="{FF2B5EF4-FFF2-40B4-BE49-F238E27FC236}">
                <a16:creationId xmlns:a16="http://schemas.microsoft.com/office/drawing/2014/main" id="{0D41AEA9-B5DC-4795-9BB5-FE50724A021D}"/>
              </a:ext>
            </a:extLst>
          </p:cNvPr>
          <p:cNvSpPr txBox="1"/>
          <p:nvPr/>
        </p:nvSpPr>
        <p:spPr>
          <a:xfrm>
            <a:off x="1749082" y="368433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0AE6D43-FEBF-4789-9C0D-C96DEDA89B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3288" y="3592513"/>
            <a:ext cx="422275" cy="407987"/>
            <a:chOff x="4569" y="2263"/>
            <a:chExt cx="266" cy="257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8BC96033-E6FE-4FEE-BB6A-7B89EA19B6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9" y="2263"/>
              <a:ext cx="2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E19D6A-C456-4A1B-9825-CF330B044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263"/>
              <a:ext cx="267" cy="258"/>
            </a:xfrm>
            <a:custGeom>
              <a:avLst/>
              <a:gdLst>
                <a:gd name="T0" fmla="*/ 534 w 534"/>
                <a:gd name="T1" fmla="*/ 259 h 516"/>
                <a:gd name="T2" fmla="*/ 534 w 534"/>
                <a:gd name="T3" fmla="*/ 285 h 516"/>
                <a:gd name="T4" fmla="*/ 522 w 534"/>
                <a:gd name="T5" fmla="*/ 335 h 516"/>
                <a:gd name="T6" fmla="*/ 503 w 534"/>
                <a:gd name="T7" fmla="*/ 382 h 516"/>
                <a:gd name="T8" fmla="*/ 474 w 534"/>
                <a:gd name="T9" fmla="*/ 422 h 516"/>
                <a:gd name="T10" fmla="*/ 437 w 534"/>
                <a:gd name="T11" fmla="*/ 457 h 516"/>
                <a:gd name="T12" fmla="*/ 394 w 534"/>
                <a:gd name="T13" fmla="*/ 486 h 516"/>
                <a:gd name="T14" fmla="*/ 346 w 534"/>
                <a:gd name="T15" fmla="*/ 506 h 516"/>
                <a:gd name="T16" fmla="*/ 295 w 534"/>
                <a:gd name="T17" fmla="*/ 516 h 516"/>
                <a:gd name="T18" fmla="*/ 268 w 534"/>
                <a:gd name="T19" fmla="*/ 516 h 516"/>
                <a:gd name="T20" fmla="*/ 240 w 534"/>
                <a:gd name="T21" fmla="*/ 516 h 516"/>
                <a:gd name="T22" fmla="*/ 188 w 534"/>
                <a:gd name="T23" fmla="*/ 506 h 516"/>
                <a:gd name="T24" fmla="*/ 140 w 534"/>
                <a:gd name="T25" fmla="*/ 486 h 516"/>
                <a:gd name="T26" fmla="*/ 97 w 534"/>
                <a:gd name="T27" fmla="*/ 457 h 516"/>
                <a:gd name="T28" fmla="*/ 61 w 534"/>
                <a:gd name="T29" fmla="*/ 422 h 516"/>
                <a:gd name="T30" fmla="*/ 32 w 534"/>
                <a:gd name="T31" fmla="*/ 382 h 516"/>
                <a:gd name="T32" fmla="*/ 12 w 534"/>
                <a:gd name="T33" fmla="*/ 335 h 516"/>
                <a:gd name="T34" fmla="*/ 2 w 534"/>
                <a:gd name="T35" fmla="*/ 285 h 516"/>
                <a:gd name="T36" fmla="*/ 0 w 534"/>
                <a:gd name="T37" fmla="*/ 259 h 516"/>
                <a:gd name="T38" fmla="*/ 2 w 534"/>
                <a:gd name="T39" fmla="*/ 232 h 516"/>
                <a:gd name="T40" fmla="*/ 12 w 534"/>
                <a:gd name="T41" fmla="*/ 182 h 516"/>
                <a:gd name="T42" fmla="*/ 32 w 534"/>
                <a:gd name="T43" fmla="*/ 135 h 516"/>
                <a:gd name="T44" fmla="*/ 61 w 534"/>
                <a:gd name="T45" fmla="*/ 93 h 516"/>
                <a:gd name="T46" fmla="*/ 97 w 534"/>
                <a:gd name="T47" fmla="*/ 58 h 516"/>
                <a:gd name="T48" fmla="*/ 140 w 534"/>
                <a:gd name="T49" fmla="*/ 30 h 516"/>
                <a:gd name="T50" fmla="*/ 188 w 534"/>
                <a:gd name="T51" fmla="*/ 12 h 516"/>
                <a:gd name="T52" fmla="*/ 240 w 534"/>
                <a:gd name="T53" fmla="*/ 2 h 516"/>
                <a:gd name="T54" fmla="*/ 268 w 534"/>
                <a:gd name="T55" fmla="*/ 0 h 516"/>
                <a:gd name="T56" fmla="*/ 295 w 534"/>
                <a:gd name="T57" fmla="*/ 2 h 516"/>
                <a:gd name="T58" fmla="*/ 346 w 534"/>
                <a:gd name="T59" fmla="*/ 12 h 516"/>
                <a:gd name="T60" fmla="*/ 394 w 534"/>
                <a:gd name="T61" fmla="*/ 30 h 516"/>
                <a:gd name="T62" fmla="*/ 437 w 534"/>
                <a:gd name="T63" fmla="*/ 58 h 516"/>
                <a:gd name="T64" fmla="*/ 474 w 534"/>
                <a:gd name="T65" fmla="*/ 93 h 516"/>
                <a:gd name="T66" fmla="*/ 503 w 534"/>
                <a:gd name="T67" fmla="*/ 135 h 516"/>
                <a:gd name="T68" fmla="*/ 522 w 534"/>
                <a:gd name="T69" fmla="*/ 182 h 516"/>
                <a:gd name="T70" fmla="*/ 534 w 534"/>
                <a:gd name="T71" fmla="*/ 232 h 516"/>
                <a:gd name="T72" fmla="*/ 534 w 534"/>
                <a:gd name="T73" fmla="*/ 259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4" h="516">
                  <a:moveTo>
                    <a:pt x="534" y="259"/>
                  </a:moveTo>
                  <a:lnTo>
                    <a:pt x="534" y="285"/>
                  </a:lnTo>
                  <a:lnTo>
                    <a:pt x="522" y="335"/>
                  </a:lnTo>
                  <a:lnTo>
                    <a:pt x="503" y="382"/>
                  </a:lnTo>
                  <a:lnTo>
                    <a:pt x="474" y="422"/>
                  </a:lnTo>
                  <a:lnTo>
                    <a:pt x="437" y="457"/>
                  </a:lnTo>
                  <a:lnTo>
                    <a:pt x="394" y="486"/>
                  </a:lnTo>
                  <a:lnTo>
                    <a:pt x="346" y="506"/>
                  </a:lnTo>
                  <a:lnTo>
                    <a:pt x="295" y="516"/>
                  </a:lnTo>
                  <a:lnTo>
                    <a:pt x="268" y="516"/>
                  </a:lnTo>
                  <a:lnTo>
                    <a:pt x="240" y="516"/>
                  </a:lnTo>
                  <a:lnTo>
                    <a:pt x="188" y="506"/>
                  </a:lnTo>
                  <a:lnTo>
                    <a:pt x="140" y="486"/>
                  </a:lnTo>
                  <a:lnTo>
                    <a:pt x="97" y="457"/>
                  </a:lnTo>
                  <a:lnTo>
                    <a:pt x="61" y="422"/>
                  </a:lnTo>
                  <a:lnTo>
                    <a:pt x="32" y="382"/>
                  </a:lnTo>
                  <a:lnTo>
                    <a:pt x="12" y="335"/>
                  </a:lnTo>
                  <a:lnTo>
                    <a:pt x="2" y="285"/>
                  </a:lnTo>
                  <a:lnTo>
                    <a:pt x="0" y="259"/>
                  </a:lnTo>
                  <a:lnTo>
                    <a:pt x="2" y="232"/>
                  </a:lnTo>
                  <a:lnTo>
                    <a:pt x="12" y="182"/>
                  </a:lnTo>
                  <a:lnTo>
                    <a:pt x="32" y="135"/>
                  </a:lnTo>
                  <a:lnTo>
                    <a:pt x="61" y="93"/>
                  </a:lnTo>
                  <a:lnTo>
                    <a:pt x="97" y="58"/>
                  </a:lnTo>
                  <a:lnTo>
                    <a:pt x="140" y="30"/>
                  </a:lnTo>
                  <a:lnTo>
                    <a:pt x="188" y="12"/>
                  </a:lnTo>
                  <a:lnTo>
                    <a:pt x="240" y="2"/>
                  </a:lnTo>
                  <a:lnTo>
                    <a:pt x="268" y="0"/>
                  </a:lnTo>
                  <a:lnTo>
                    <a:pt x="295" y="2"/>
                  </a:lnTo>
                  <a:lnTo>
                    <a:pt x="346" y="12"/>
                  </a:lnTo>
                  <a:lnTo>
                    <a:pt x="394" y="30"/>
                  </a:lnTo>
                  <a:lnTo>
                    <a:pt x="437" y="58"/>
                  </a:lnTo>
                  <a:lnTo>
                    <a:pt x="474" y="93"/>
                  </a:lnTo>
                  <a:lnTo>
                    <a:pt x="503" y="135"/>
                  </a:lnTo>
                  <a:lnTo>
                    <a:pt x="522" y="182"/>
                  </a:lnTo>
                  <a:lnTo>
                    <a:pt x="534" y="232"/>
                  </a:lnTo>
                  <a:lnTo>
                    <a:pt x="534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633BA7D-2B08-4818-9B52-055A5D5FC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2263"/>
              <a:ext cx="243" cy="74"/>
            </a:xfrm>
            <a:custGeom>
              <a:avLst/>
              <a:gdLst>
                <a:gd name="T0" fmla="*/ 228 w 486"/>
                <a:gd name="T1" fmla="*/ 0 h 149"/>
                <a:gd name="T2" fmla="*/ 201 w 486"/>
                <a:gd name="T3" fmla="*/ 23 h 149"/>
                <a:gd name="T4" fmla="*/ 155 w 486"/>
                <a:gd name="T5" fmla="*/ 82 h 149"/>
                <a:gd name="T6" fmla="*/ 138 w 486"/>
                <a:gd name="T7" fmla="*/ 113 h 149"/>
                <a:gd name="T8" fmla="*/ 184 w 486"/>
                <a:gd name="T9" fmla="*/ 108 h 149"/>
                <a:gd name="T10" fmla="*/ 228 w 486"/>
                <a:gd name="T11" fmla="*/ 105 h 149"/>
                <a:gd name="T12" fmla="*/ 228 w 486"/>
                <a:gd name="T13" fmla="*/ 0 h 149"/>
                <a:gd name="T14" fmla="*/ 298 w 486"/>
                <a:gd name="T15" fmla="*/ 0 h 149"/>
                <a:gd name="T16" fmla="*/ 324 w 486"/>
                <a:gd name="T17" fmla="*/ 25 h 149"/>
                <a:gd name="T18" fmla="*/ 365 w 486"/>
                <a:gd name="T19" fmla="*/ 83 h 149"/>
                <a:gd name="T20" fmla="*/ 380 w 486"/>
                <a:gd name="T21" fmla="*/ 117 h 149"/>
                <a:gd name="T22" fmla="*/ 433 w 486"/>
                <a:gd name="T23" fmla="*/ 129 h 149"/>
                <a:gd name="T24" fmla="*/ 486 w 486"/>
                <a:gd name="T25" fmla="*/ 147 h 149"/>
                <a:gd name="T26" fmla="*/ 470 w 486"/>
                <a:gd name="T27" fmla="*/ 118 h 149"/>
                <a:gd name="T28" fmla="*/ 433 w 486"/>
                <a:gd name="T29" fmla="*/ 72 h 149"/>
                <a:gd name="T30" fmla="*/ 385 w 486"/>
                <a:gd name="T31" fmla="*/ 33 h 149"/>
                <a:gd name="T32" fmla="*/ 329 w 486"/>
                <a:gd name="T33" fmla="*/ 8 h 149"/>
                <a:gd name="T34" fmla="*/ 298 w 486"/>
                <a:gd name="T35" fmla="*/ 0 h 149"/>
                <a:gd name="T36" fmla="*/ 257 w 486"/>
                <a:gd name="T37" fmla="*/ 0 h 149"/>
                <a:gd name="T38" fmla="*/ 257 w 486"/>
                <a:gd name="T39" fmla="*/ 105 h 149"/>
                <a:gd name="T40" fmla="*/ 302 w 486"/>
                <a:gd name="T41" fmla="*/ 105 h 149"/>
                <a:gd name="T42" fmla="*/ 346 w 486"/>
                <a:gd name="T43" fmla="*/ 112 h 149"/>
                <a:gd name="T44" fmla="*/ 329 w 486"/>
                <a:gd name="T45" fmla="*/ 78 h 149"/>
                <a:gd name="T46" fmla="*/ 285 w 486"/>
                <a:gd name="T47" fmla="*/ 23 h 149"/>
                <a:gd name="T48" fmla="*/ 257 w 486"/>
                <a:gd name="T49" fmla="*/ 0 h 149"/>
                <a:gd name="T50" fmla="*/ 186 w 486"/>
                <a:gd name="T51" fmla="*/ 0 h 149"/>
                <a:gd name="T52" fmla="*/ 155 w 486"/>
                <a:gd name="T53" fmla="*/ 8 h 149"/>
                <a:gd name="T54" fmla="*/ 99 w 486"/>
                <a:gd name="T55" fmla="*/ 35 h 149"/>
                <a:gd name="T56" fmla="*/ 51 w 486"/>
                <a:gd name="T57" fmla="*/ 73 h 149"/>
                <a:gd name="T58" fmla="*/ 14 w 486"/>
                <a:gd name="T59" fmla="*/ 120 h 149"/>
                <a:gd name="T60" fmla="*/ 0 w 486"/>
                <a:gd name="T61" fmla="*/ 149 h 149"/>
                <a:gd name="T62" fmla="*/ 53 w 486"/>
                <a:gd name="T63" fmla="*/ 132 h 149"/>
                <a:gd name="T64" fmla="*/ 104 w 486"/>
                <a:gd name="T65" fmla="*/ 120 h 149"/>
                <a:gd name="T66" fmla="*/ 119 w 486"/>
                <a:gd name="T67" fmla="*/ 87 h 149"/>
                <a:gd name="T68" fmla="*/ 160 w 486"/>
                <a:gd name="T69" fmla="*/ 27 h 149"/>
                <a:gd name="T70" fmla="*/ 186 w 486"/>
                <a:gd name="T7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6" h="149">
                  <a:moveTo>
                    <a:pt x="228" y="0"/>
                  </a:moveTo>
                  <a:lnTo>
                    <a:pt x="201" y="23"/>
                  </a:lnTo>
                  <a:lnTo>
                    <a:pt x="155" y="82"/>
                  </a:lnTo>
                  <a:lnTo>
                    <a:pt x="138" y="113"/>
                  </a:lnTo>
                  <a:lnTo>
                    <a:pt x="184" y="108"/>
                  </a:lnTo>
                  <a:lnTo>
                    <a:pt x="228" y="105"/>
                  </a:lnTo>
                  <a:lnTo>
                    <a:pt x="228" y="0"/>
                  </a:lnTo>
                  <a:close/>
                  <a:moveTo>
                    <a:pt x="298" y="0"/>
                  </a:moveTo>
                  <a:lnTo>
                    <a:pt x="324" y="25"/>
                  </a:lnTo>
                  <a:lnTo>
                    <a:pt x="365" y="83"/>
                  </a:lnTo>
                  <a:lnTo>
                    <a:pt x="380" y="117"/>
                  </a:lnTo>
                  <a:lnTo>
                    <a:pt x="433" y="129"/>
                  </a:lnTo>
                  <a:lnTo>
                    <a:pt x="486" y="147"/>
                  </a:lnTo>
                  <a:lnTo>
                    <a:pt x="470" y="118"/>
                  </a:lnTo>
                  <a:lnTo>
                    <a:pt x="433" y="72"/>
                  </a:lnTo>
                  <a:lnTo>
                    <a:pt x="385" y="33"/>
                  </a:lnTo>
                  <a:lnTo>
                    <a:pt x="329" y="8"/>
                  </a:lnTo>
                  <a:lnTo>
                    <a:pt x="298" y="0"/>
                  </a:lnTo>
                  <a:close/>
                  <a:moveTo>
                    <a:pt x="257" y="0"/>
                  </a:moveTo>
                  <a:lnTo>
                    <a:pt x="257" y="105"/>
                  </a:lnTo>
                  <a:lnTo>
                    <a:pt x="302" y="105"/>
                  </a:lnTo>
                  <a:lnTo>
                    <a:pt x="346" y="112"/>
                  </a:lnTo>
                  <a:lnTo>
                    <a:pt x="329" y="78"/>
                  </a:lnTo>
                  <a:lnTo>
                    <a:pt x="285" y="23"/>
                  </a:lnTo>
                  <a:lnTo>
                    <a:pt x="257" y="0"/>
                  </a:lnTo>
                  <a:close/>
                  <a:moveTo>
                    <a:pt x="186" y="0"/>
                  </a:moveTo>
                  <a:lnTo>
                    <a:pt x="155" y="8"/>
                  </a:lnTo>
                  <a:lnTo>
                    <a:pt x="99" y="35"/>
                  </a:lnTo>
                  <a:lnTo>
                    <a:pt x="51" y="73"/>
                  </a:lnTo>
                  <a:lnTo>
                    <a:pt x="14" y="120"/>
                  </a:lnTo>
                  <a:lnTo>
                    <a:pt x="0" y="149"/>
                  </a:lnTo>
                  <a:lnTo>
                    <a:pt x="53" y="132"/>
                  </a:lnTo>
                  <a:lnTo>
                    <a:pt x="104" y="120"/>
                  </a:lnTo>
                  <a:lnTo>
                    <a:pt x="119" y="87"/>
                  </a:lnTo>
                  <a:lnTo>
                    <a:pt x="160" y="2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8EC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35E8438-DE54-45AF-ACC7-04982D68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9" y="2329"/>
              <a:ext cx="267" cy="192"/>
            </a:xfrm>
            <a:custGeom>
              <a:avLst/>
              <a:gdLst>
                <a:gd name="T0" fmla="*/ 281 w 534"/>
                <a:gd name="T1" fmla="*/ 110 h 384"/>
                <a:gd name="T2" fmla="*/ 399 w 534"/>
                <a:gd name="T3" fmla="*/ 58 h 384"/>
                <a:gd name="T4" fmla="*/ 333 w 534"/>
                <a:gd name="T5" fmla="*/ 2 h 384"/>
                <a:gd name="T6" fmla="*/ 252 w 534"/>
                <a:gd name="T7" fmla="*/ 0 h 384"/>
                <a:gd name="T8" fmla="*/ 148 w 534"/>
                <a:gd name="T9" fmla="*/ 12 h 384"/>
                <a:gd name="T10" fmla="*/ 128 w 534"/>
                <a:gd name="T11" fmla="*/ 110 h 384"/>
                <a:gd name="T12" fmla="*/ 252 w 534"/>
                <a:gd name="T13" fmla="*/ 0 h 384"/>
                <a:gd name="T14" fmla="*/ 428 w 534"/>
                <a:gd name="T15" fmla="*/ 62 h 384"/>
                <a:gd name="T16" fmla="*/ 534 w 534"/>
                <a:gd name="T17" fmla="*/ 110 h 384"/>
                <a:gd name="T18" fmla="*/ 523 w 534"/>
                <a:gd name="T19" fmla="*/ 48 h 384"/>
                <a:gd name="T20" fmla="*/ 414 w 534"/>
                <a:gd name="T21" fmla="*/ 15 h 384"/>
                <a:gd name="T22" fmla="*/ 65 w 534"/>
                <a:gd name="T23" fmla="*/ 32 h 384"/>
                <a:gd name="T24" fmla="*/ 3 w 534"/>
                <a:gd name="T25" fmla="*/ 80 h 384"/>
                <a:gd name="T26" fmla="*/ 101 w 534"/>
                <a:gd name="T27" fmla="*/ 110 h 384"/>
                <a:gd name="T28" fmla="*/ 118 w 534"/>
                <a:gd name="T29" fmla="*/ 18 h 384"/>
                <a:gd name="T30" fmla="*/ 3 w 534"/>
                <a:gd name="T31" fmla="*/ 173 h 384"/>
                <a:gd name="T32" fmla="*/ 61 w 534"/>
                <a:gd name="T33" fmla="*/ 220 h 384"/>
                <a:gd name="T34" fmla="*/ 101 w 534"/>
                <a:gd name="T35" fmla="*/ 185 h 384"/>
                <a:gd name="T36" fmla="*/ 0 w 534"/>
                <a:gd name="T37" fmla="*/ 138 h 384"/>
                <a:gd name="T38" fmla="*/ 128 w 534"/>
                <a:gd name="T39" fmla="*/ 188 h 384"/>
                <a:gd name="T40" fmla="*/ 198 w 534"/>
                <a:gd name="T41" fmla="*/ 245 h 384"/>
                <a:gd name="T42" fmla="*/ 252 w 534"/>
                <a:gd name="T43" fmla="*/ 138 h 384"/>
                <a:gd name="T44" fmla="*/ 281 w 534"/>
                <a:gd name="T45" fmla="*/ 138 h 384"/>
                <a:gd name="T46" fmla="*/ 338 w 534"/>
                <a:gd name="T47" fmla="*/ 247 h 384"/>
                <a:gd name="T48" fmla="*/ 404 w 534"/>
                <a:gd name="T49" fmla="*/ 190 h 384"/>
                <a:gd name="T50" fmla="*/ 281 w 534"/>
                <a:gd name="T51" fmla="*/ 138 h 384"/>
                <a:gd name="T52" fmla="*/ 433 w 534"/>
                <a:gd name="T53" fmla="*/ 187 h 384"/>
                <a:gd name="T54" fmla="*/ 472 w 534"/>
                <a:gd name="T55" fmla="*/ 223 h 384"/>
                <a:gd name="T56" fmla="*/ 530 w 534"/>
                <a:gd name="T57" fmla="*/ 173 h 384"/>
                <a:gd name="T58" fmla="*/ 435 w 534"/>
                <a:gd name="T59" fmla="*/ 138 h 384"/>
                <a:gd name="T60" fmla="*/ 41 w 534"/>
                <a:gd name="T61" fmla="*/ 264 h 384"/>
                <a:gd name="T62" fmla="*/ 118 w 534"/>
                <a:gd name="T63" fmla="*/ 342 h 384"/>
                <a:gd name="T64" fmla="*/ 196 w 534"/>
                <a:gd name="T65" fmla="*/ 375 h 384"/>
                <a:gd name="T66" fmla="*/ 131 w 534"/>
                <a:gd name="T67" fmla="*/ 294 h 384"/>
                <a:gd name="T68" fmla="*/ 73 w 534"/>
                <a:gd name="T69" fmla="*/ 252 h 384"/>
                <a:gd name="T70" fmla="*/ 506 w 534"/>
                <a:gd name="T71" fmla="*/ 240 h 384"/>
                <a:gd name="T72" fmla="*/ 414 w 534"/>
                <a:gd name="T73" fmla="*/ 264 h 384"/>
                <a:gd name="T74" fmla="*/ 363 w 534"/>
                <a:gd name="T75" fmla="*/ 352 h 384"/>
                <a:gd name="T76" fmla="*/ 365 w 534"/>
                <a:gd name="T77" fmla="*/ 369 h 384"/>
                <a:gd name="T78" fmla="*/ 457 w 534"/>
                <a:gd name="T79" fmla="*/ 309 h 384"/>
                <a:gd name="T80" fmla="*/ 506 w 534"/>
                <a:gd name="T81" fmla="*/ 240 h 384"/>
                <a:gd name="T82" fmla="*/ 167 w 534"/>
                <a:gd name="T83" fmla="*/ 302 h 384"/>
                <a:gd name="T84" fmla="*/ 252 w 534"/>
                <a:gd name="T85" fmla="*/ 384 h 384"/>
                <a:gd name="T86" fmla="*/ 201 w 534"/>
                <a:gd name="T87" fmla="*/ 272 h 384"/>
                <a:gd name="T88" fmla="*/ 382 w 534"/>
                <a:gd name="T89" fmla="*/ 269 h 384"/>
                <a:gd name="T90" fmla="*/ 281 w 534"/>
                <a:gd name="T91" fmla="*/ 275 h 384"/>
                <a:gd name="T92" fmla="*/ 314 w 534"/>
                <a:gd name="T93" fmla="*/ 362 h 384"/>
                <a:gd name="T94" fmla="*/ 382 w 534"/>
                <a:gd name="T95" fmla="*/ 2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" h="384">
                  <a:moveTo>
                    <a:pt x="281" y="0"/>
                  </a:moveTo>
                  <a:lnTo>
                    <a:pt x="281" y="110"/>
                  </a:lnTo>
                  <a:lnTo>
                    <a:pt x="406" y="110"/>
                  </a:lnTo>
                  <a:lnTo>
                    <a:pt x="399" y="58"/>
                  </a:lnTo>
                  <a:lnTo>
                    <a:pt x="384" y="8"/>
                  </a:lnTo>
                  <a:lnTo>
                    <a:pt x="333" y="2"/>
                  </a:lnTo>
                  <a:lnTo>
                    <a:pt x="281" y="0"/>
                  </a:lnTo>
                  <a:close/>
                  <a:moveTo>
                    <a:pt x="252" y="0"/>
                  </a:moveTo>
                  <a:lnTo>
                    <a:pt x="201" y="3"/>
                  </a:lnTo>
                  <a:lnTo>
                    <a:pt x="148" y="12"/>
                  </a:lnTo>
                  <a:lnTo>
                    <a:pt x="133" y="60"/>
                  </a:lnTo>
                  <a:lnTo>
                    <a:pt x="128" y="110"/>
                  </a:lnTo>
                  <a:lnTo>
                    <a:pt x="252" y="110"/>
                  </a:lnTo>
                  <a:lnTo>
                    <a:pt x="252" y="0"/>
                  </a:lnTo>
                  <a:close/>
                  <a:moveTo>
                    <a:pt x="414" y="15"/>
                  </a:moveTo>
                  <a:lnTo>
                    <a:pt x="428" y="62"/>
                  </a:lnTo>
                  <a:lnTo>
                    <a:pt x="433" y="110"/>
                  </a:lnTo>
                  <a:lnTo>
                    <a:pt x="534" y="110"/>
                  </a:lnTo>
                  <a:lnTo>
                    <a:pt x="530" y="80"/>
                  </a:lnTo>
                  <a:lnTo>
                    <a:pt x="523" y="48"/>
                  </a:lnTo>
                  <a:lnTo>
                    <a:pt x="469" y="28"/>
                  </a:lnTo>
                  <a:lnTo>
                    <a:pt x="414" y="15"/>
                  </a:lnTo>
                  <a:close/>
                  <a:moveTo>
                    <a:pt x="118" y="18"/>
                  </a:moveTo>
                  <a:lnTo>
                    <a:pt x="65" y="32"/>
                  </a:lnTo>
                  <a:lnTo>
                    <a:pt x="10" y="48"/>
                  </a:lnTo>
                  <a:lnTo>
                    <a:pt x="3" y="80"/>
                  </a:lnTo>
                  <a:lnTo>
                    <a:pt x="0" y="110"/>
                  </a:lnTo>
                  <a:lnTo>
                    <a:pt x="101" y="110"/>
                  </a:lnTo>
                  <a:lnTo>
                    <a:pt x="106" y="63"/>
                  </a:lnTo>
                  <a:lnTo>
                    <a:pt x="118" y="18"/>
                  </a:lnTo>
                  <a:close/>
                  <a:moveTo>
                    <a:pt x="0" y="138"/>
                  </a:moveTo>
                  <a:lnTo>
                    <a:pt x="3" y="173"/>
                  </a:lnTo>
                  <a:lnTo>
                    <a:pt x="14" y="207"/>
                  </a:lnTo>
                  <a:lnTo>
                    <a:pt x="61" y="220"/>
                  </a:lnTo>
                  <a:lnTo>
                    <a:pt x="109" y="232"/>
                  </a:lnTo>
                  <a:lnTo>
                    <a:pt x="101" y="185"/>
                  </a:lnTo>
                  <a:lnTo>
                    <a:pt x="99" y="138"/>
                  </a:lnTo>
                  <a:lnTo>
                    <a:pt x="0" y="138"/>
                  </a:lnTo>
                  <a:close/>
                  <a:moveTo>
                    <a:pt x="126" y="138"/>
                  </a:moveTo>
                  <a:lnTo>
                    <a:pt x="128" y="188"/>
                  </a:lnTo>
                  <a:lnTo>
                    <a:pt x="142" y="237"/>
                  </a:lnTo>
                  <a:lnTo>
                    <a:pt x="198" y="245"/>
                  </a:lnTo>
                  <a:lnTo>
                    <a:pt x="252" y="247"/>
                  </a:lnTo>
                  <a:lnTo>
                    <a:pt x="252" y="138"/>
                  </a:lnTo>
                  <a:lnTo>
                    <a:pt x="126" y="138"/>
                  </a:lnTo>
                  <a:close/>
                  <a:moveTo>
                    <a:pt x="281" y="138"/>
                  </a:moveTo>
                  <a:lnTo>
                    <a:pt x="281" y="248"/>
                  </a:lnTo>
                  <a:lnTo>
                    <a:pt x="338" y="247"/>
                  </a:lnTo>
                  <a:lnTo>
                    <a:pt x="392" y="238"/>
                  </a:lnTo>
                  <a:lnTo>
                    <a:pt x="404" y="190"/>
                  </a:lnTo>
                  <a:lnTo>
                    <a:pt x="408" y="138"/>
                  </a:lnTo>
                  <a:lnTo>
                    <a:pt x="281" y="138"/>
                  </a:lnTo>
                  <a:close/>
                  <a:moveTo>
                    <a:pt x="435" y="138"/>
                  </a:moveTo>
                  <a:lnTo>
                    <a:pt x="433" y="187"/>
                  </a:lnTo>
                  <a:lnTo>
                    <a:pt x="423" y="233"/>
                  </a:lnTo>
                  <a:lnTo>
                    <a:pt x="472" y="223"/>
                  </a:lnTo>
                  <a:lnTo>
                    <a:pt x="520" y="207"/>
                  </a:lnTo>
                  <a:lnTo>
                    <a:pt x="530" y="173"/>
                  </a:lnTo>
                  <a:lnTo>
                    <a:pt x="534" y="138"/>
                  </a:lnTo>
                  <a:lnTo>
                    <a:pt x="435" y="138"/>
                  </a:lnTo>
                  <a:close/>
                  <a:moveTo>
                    <a:pt x="27" y="238"/>
                  </a:moveTo>
                  <a:lnTo>
                    <a:pt x="41" y="264"/>
                  </a:lnTo>
                  <a:lnTo>
                    <a:pt x="75" y="307"/>
                  </a:lnTo>
                  <a:lnTo>
                    <a:pt x="118" y="342"/>
                  </a:lnTo>
                  <a:lnTo>
                    <a:pt x="169" y="367"/>
                  </a:lnTo>
                  <a:lnTo>
                    <a:pt x="196" y="375"/>
                  </a:lnTo>
                  <a:lnTo>
                    <a:pt x="171" y="352"/>
                  </a:lnTo>
                  <a:lnTo>
                    <a:pt x="131" y="294"/>
                  </a:lnTo>
                  <a:lnTo>
                    <a:pt x="119" y="260"/>
                  </a:lnTo>
                  <a:lnTo>
                    <a:pt x="73" y="252"/>
                  </a:lnTo>
                  <a:lnTo>
                    <a:pt x="27" y="238"/>
                  </a:lnTo>
                  <a:close/>
                  <a:moveTo>
                    <a:pt x="506" y="240"/>
                  </a:moveTo>
                  <a:lnTo>
                    <a:pt x="460" y="254"/>
                  </a:lnTo>
                  <a:lnTo>
                    <a:pt x="414" y="264"/>
                  </a:lnTo>
                  <a:lnTo>
                    <a:pt x="401" y="295"/>
                  </a:lnTo>
                  <a:lnTo>
                    <a:pt x="363" y="352"/>
                  </a:lnTo>
                  <a:lnTo>
                    <a:pt x="338" y="377"/>
                  </a:lnTo>
                  <a:lnTo>
                    <a:pt x="365" y="369"/>
                  </a:lnTo>
                  <a:lnTo>
                    <a:pt x="414" y="344"/>
                  </a:lnTo>
                  <a:lnTo>
                    <a:pt x="457" y="309"/>
                  </a:lnTo>
                  <a:lnTo>
                    <a:pt x="493" y="265"/>
                  </a:lnTo>
                  <a:lnTo>
                    <a:pt x="506" y="240"/>
                  </a:lnTo>
                  <a:close/>
                  <a:moveTo>
                    <a:pt x="150" y="265"/>
                  </a:moveTo>
                  <a:lnTo>
                    <a:pt x="167" y="302"/>
                  </a:lnTo>
                  <a:lnTo>
                    <a:pt x="218" y="362"/>
                  </a:lnTo>
                  <a:lnTo>
                    <a:pt x="252" y="384"/>
                  </a:lnTo>
                  <a:lnTo>
                    <a:pt x="252" y="275"/>
                  </a:lnTo>
                  <a:lnTo>
                    <a:pt x="201" y="272"/>
                  </a:lnTo>
                  <a:lnTo>
                    <a:pt x="150" y="265"/>
                  </a:lnTo>
                  <a:close/>
                  <a:moveTo>
                    <a:pt x="382" y="269"/>
                  </a:moveTo>
                  <a:lnTo>
                    <a:pt x="333" y="274"/>
                  </a:lnTo>
                  <a:lnTo>
                    <a:pt x="281" y="275"/>
                  </a:lnTo>
                  <a:lnTo>
                    <a:pt x="281" y="384"/>
                  </a:lnTo>
                  <a:lnTo>
                    <a:pt x="314" y="362"/>
                  </a:lnTo>
                  <a:lnTo>
                    <a:pt x="365" y="304"/>
                  </a:lnTo>
                  <a:lnTo>
                    <a:pt x="382" y="269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304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817" y="1699881"/>
            <a:ext cx="11448000" cy="4750240"/>
            <a:chOff x="325817" y="1699881"/>
            <a:chExt cx="11448000" cy="4750240"/>
          </a:xfrm>
        </p:grpSpPr>
        <p:sp>
          <p:nvSpPr>
            <p:cNvPr id="5" name="Rectangle 4"/>
            <p:cNvSpPr/>
            <p:nvPr/>
          </p:nvSpPr>
          <p:spPr>
            <a:xfrm>
              <a:off x="325817" y="16998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817" y="22891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17" y="28784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817" y="34677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5817" y="405700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817" y="464628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5817" y="523556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5817" y="582484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817" y="6414121"/>
              <a:ext cx="11448000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643" y="315229"/>
            <a:ext cx="322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2D </a:t>
            </a:r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Elements</a:t>
            </a:r>
            <a:endParaRPr lang="pt-BR" sz="4000" cap="small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643" y="938317"/>
            <a:ext cx="211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For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1797334"/>
            <a:ext cx="731250" cy="45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4" y="2381200"/>
            <a:ext cx="731250" cy="45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44" y="3071806"/>
            <a:ext cx="258750" cy="25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9" y="3009116"/>
            <a:ext cx="393750" cy="393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" y="4762453"/>
            <a:ext cx="393750" cy="3937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9" y="3580530"/>
            <a:ext cx="393750" cy="3937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1816800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2" y="3596053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76" y="2395089"/>
            <a:ext cx="393750" cy="3937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" y="4197634"/>
            <a:ext cx="348750" cy="3487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48376" y="189922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48376" y="248230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8376" y="308433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8376" y="366981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8376" y="4250737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8376" y="48362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7783" y="3058541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Electrical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Meter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6043" y="3624255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 / CLP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1070" y="1879950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070" y="246885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74552" y="189811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58" y="1797334"/>
            <a:ext cx="467411" cy="46741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8" y="5338842"/>
            <a:ext cx="326250" cy="416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57820" y="5416384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/ Radio</a:t>
            </a:r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2601639" y="4821454"/>
            <a:ext cx="257175" cy="258762"/>
          </a:xfrm>
          <a:custGeom>
            <a:avLst/>
            <a:gdLst>
              <a:gd name="T0" fmla="*/ 723 w 746"/>
              <a:gd name="T1" fmla="*/ 235 h 747"/>
              <a:gd name="T2" fmla="*/ 665 w 746"/>
              <a:gd name="T3" fmla="*/ 139 h 747"/>
              <a:gd name="T4" fmla="*/ 554 w 746"/>
              <a:gd name="T5" fmla="*/ 157 h 747"/>
              <a:gd name="T6" fmla="*/ 509 w 746"/>
              <a:gd name="T7" fmla="*/ 127 h 747"/>
              <a:gd name="T8" fmla="*/ 481 w 746"/>
              <a:gd name="T9" fmla="*/ 13 h 747"/>
              <a:gd name="T10" fmla="*/ 417 w 746"/>
              <a:gd name="T11" fmla="*/ 0 h 747"/>
              <a:gd name="T12" fmla="*/ 366 w 746"/>
              <a:gd name="T13" fmla="*/ 90 h 747"/>
              <a:gd name="T14" fmla="*/ 323 w 746"/>
              <a:gd name="T15" fmla="*/ 95 h 747"/>
              <a:gd name="T16" fmla="*/ 235 w 746"/>
              <a:gd name="T17" fmla="*/ 24 h 747"/>
              <a:gd name="T18" fmla="*/ 215 w 746"/>
              <a:gd name="T19" fmla="*/ 31 h 747"/>
              <a:gd name="T20" fmla="*/ 137 w 746"/>
              <a:gd name="T21" fmla="*/ 80 h 747"/>
              <a:gd name="T22" fmla="*/ 178 w 746"/>
              <a:gd name="T23" fmla="*/ 168 h 747"/>
              <a:gd name="T24" fmla="*/ 133 w 746"/>
              <a:gd name="T25" fmla="*/ 224 h 747"/>
              <a:gd name="T26" fmla="*/ 28 w 746"/>
              <a:gd name="T27" fmla="*/ 223 h 747"/>
              <a:gd name="T28" fmla="*/ 0 w 746"/>
              <a:gd name="T29" fmla="*/ 332 h 747"/>
              <a:gd name="T30" fmla="*/ 90 w 746"/>
              <a:gd name="T31" fmla="*/ 382 h 747"/>
              <a:gd name="T32" fmla="*/ 102 w 746"/>
              <a:gd name="T33" fmla="*/ 457 h 747"/>
              <a:gd name="T34" fmla="*/ 81 w 746"/>
              <a:gd name="T35" fmla="*/ 612 h 747"/>
              <a:gd name="T36" fmla="*/ 168 w 746"/>
              <a:gd name="T37" fmla="*/ 570 h 747"/>
              <a:gd name="T38" fmla="*/ 189 w 746"/>
              <a:gd name="T39" fmla="*/ 590 h 747"/>
              <a:gd name="T40" fmla="*/ 239 w 746"/>
              <a:gd name="T41" fmla="*/ 623 h 747"/>
              <a:gd name="T42" fmla="*/ 263 w 746"/>
              <a:gd name="T43" fmla="*/ 733 h 747"/>
              <a:gd name="T44" fmla="*/ 334 w 746"/>
              <a:gd name="T45" fmla="*/ 747 h 747"/>
              <a:gd name="T46" fmla="*/ 382 w 746"/>
              <a:gd name="T47" fmla="*/ 655 h 747"/>
              <a:gd name="T48" fmla="*/ 456 w 746"/>
              <a:gd name="T49" fmla="*/ 643 h 747"/>
              <a:gd name="T50" fmla="*/ 513 w 746"/>
              <a:gd name="T51" fmla="*/ 723 h 747"/>
              <a:gd name="T52" fmla="*/ 561 w 746"/>
              <a:gd name="T53" fmla="*/ 699 h 747"/>
              <a:gd name="T54" fmla="*/ 569 w 746"/>
              <a:gd name="T55" fmla="*/ 577 h 747"/>
              <a:gd name="T56" fmla="*/ 589 w 746"/>
              <a:gd name="T57" fmla="*/ 555 h 747"/>
              <a:gd name="T58" fmla="*/ 614 w 746"/>
              <a:gd name="T59" fmla="*/ 521 h 747"/>
              <a:gd name="T60" fmla="*/ 716 w 746"/>
              <a:gd name="T61" fmla="*/ 525 h 747"/>
              <a:gd name="T62" fmla="*/ 739 w 746"/>
              <a:gd name="T63" fmla="*/ 459 h 747"/>
              <a:gd name="T64" fmla="*/ 654 w 746"/>
              <a:gd name="T65" fmla="*/ 381 h 747"/>
              <a:gd name="T66" fmla="*/ 651 w 746"/>
              <a:gd name="T67" fmla="*/ 324 h 747"/>
              <a:gd name="T68" fmla="*/ 722 w 746"/>
              <a:gd name="T69" fmla="*/ 237 h 747"/>
              <a:gd name="T70" fmla="*/ 324 w 746"/>
              <a:gd name="T71" fmla="*/ 285 h 747"/>
              <a:gd name="T72" fmla="*/ 463 w 746"/>
              <a:gd name="T73" fmla="*/ 322 h 747"/>
              <a:gd name="T74" fmla="*/ 426 w 746"/>
              <a:gd name="T75" fmla="*/ 461 h 747"/>
              <a:gd name="T76" fmla="*/ 287 w 746"/>
              <a:gd name="T77" fmla="*/ 424 h 747"/>
              <a:gd name="T78" fmla="*/ 324 w 746"/>
              <a:gd name="T79" fmla="*/ 285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6" h="747">
                <a:moveTo>
                  <a:pt x="723" y="237"/>
                </a:moveTo>
                <a:lnTo>
                  <a:pt x="723" y="235"/>
                </a:lnTo>
                <a:cubicBezTo>
                  <a:pt x="709" y="200"/>
                  <a:pt x="690" y="169"/>
                  <a:pt x="666" y="138"/>
                </a:cubicBezTo>
                <a:lnTo>
                  <a:pt x="665" y="139"/>
                </a:lnTo>
                <a:cubicBezTo>
                  <a:pt x="636" y="151"/>
                  <a:pt x="606" y="165"/>
                  <a:pt x="577" y="179"/>
                </a:cubicBezTo>
                <a:cubicBezTo>
                  <a:pt x="569" y="171"/>
                  <a:pt x="561" y="164"/>
                  <a:pt x="554" y="157"/>
                </a:cubicBezTo>
                <a:cubicBezTo>
                  <a:pt x="544" y="148"/>
                  <a:pt x="534" y="140"/>
                  <a:pt x="522" y="133"/>
                </a:cubicBezTo>
                <a:cubicBezTo>
                  <a:pt x="518" y="131"/>
                  <a:pt x="514" y="128"/>
                  <a:pt x="509" y="127"/>
                </a:cubicBezTo>
                <a:cubicBezTo>
                  <a:pt x="515" y="94"/>
                  <a:pt x="521" y="62"/>
                  <a:pt x="525" y="29"/>
                </a:cubicBezTo>
                <a:cubicBezTo>
                  <a:pt x="511" y="22"/>
                  <a:pt x="497" y="18"/>
                  <a:pt x="481" y="13"/>
                </a:cubicBezTo>
                <a:lnTo>
                  <a:pt x="458" y="6"/>
                </a:lnTo>
                <a:cubicBezTo>
                  <a:pt x="443" y="4"/>
                  <a:pt x="430" y="1"/>
                  <a:pt x="417" y="0"/>
                </a:cubicBezTo>
                <a:cubicBezTo>
                  <a:pt x="404" y="29"/>
                  <a:pt x="393" y="60"/>
                  <a:pt x="383" y="91"/>
                </a:cubicBezTo>
                <a:cubicBezTo>
                  <a:pt x="377" y="90"/>
                  <a:pt x="372" y="90"/>
                  <a:pt x="366" y="90"/>
                </a:cubicBezTo>
                <a:cubicBezTo>
                  <a:pt x="365" y="90"/>
                  <a:pt x="363" y="89"/>
                  <a:pt x="361" y="90"/>
                </a:cubicBezTo>
                <a:cubicBezTo>
                  <a:pt x="349" y="90"/>
                  <a:pt x="336" y="93"/>
                  <a:pt x="323" y="95"/>
                </a:cubicBezTo>
                <a:cubicBezTo>
                  <a:pt x="312" y="97"/>
                  <a:pt x="302" y="99"/>
                  <a:pt x="292" y="103"/>
                </a:cubicBezTo>
                <a:cubicBezTo>
                  <a:pt x="273" y="76"/>
                  <a:pt x="255" y="51"/>
                  <a:pt x="235" y="24"/>
                </a:cubicBezTo>
                <a:lnTo>
                  <a:pt x="234" y="22"/>
                </a:lnTo>
                <a:cubicBezTo>
                  <a:pt x="228" y="25"/>
                  <a:pt x="221" y="28"/>
                  <a:pt x="215" y="31"/>
                </a:cubicBezTo>
                <a:cubicBezTo>
                  <a:pt x="203" y="36"/>
                  <a:pt x="192" y="42"/>
                  <a:pt x="183" y="49"/>
                </a:cubicBezTo>
                <a:cubicBezTo>
                  <a:pt x="167" y="57"/>
                  <a:pt x="153" y="68"/>
                  <a:pt x="137" y="80"/>
                </a:cubicBezTo>
                <a:lnTo>
                  <a:pt x="139" y="80"/>
                </a:lnTo>
                <a:cubicBezTo>
                  <a:pt x="151" y="110"/>
                  <a:pt x="165" y="138"/>
                  <a:pt x="178" y="168"/>
                </a:cubicBezTo>
                <a:cubicBezTo>
                  <a:pt x="170" y="175"/>
                  <a:pt x="162" y="184"/>
                  <a:pt x="155" y="191"/>
                </a:cubicBezTo>
                <a:cubicBezTo>
                  <a:pt x="146" y="201"/>
                  <a:pt x="139" y="213"/>
                  <a:pt x="133" y="224"/>
                </a:cubicBezTo>
                <a:cubicBezTo>
                  <a:pt x="128" y="229"/>
                  <a:pt x="125" y="234"/>
                  <a:pt x="124" y="238"/>
                </a:cubicBezTo>
                <a:cubicBezTo>
                  <a:pt x="91" y="233"/>
                  <a:pt x="59" y="227"/>
                  <a:pt x="28" y="223"/>
                </a:cubicBezTo>
                <a:cubicBezTo>
                  <a:pt x="21" y="237"/>
                  <a:pt x="15" y="251"/>
                  <a:pt x="11" y="267"/>
                </a:cubicBezTo>
                <a:cubicBezTo>
                  <a:pt x="5" y="289"/>
                  <a:pt x="1" y="311"/>
                  <a:pt x="0" y="332"/>
                </a:cubicBezTo>
                <a:cubicBezTo>
                  <a:pt x="30" y="343"/>
                  <a:pt x="59" y="354"/>
                  <a:pt x="90" y="365"/>
                </a:cubicBezTo>
                <a:cubicBezTo>
                  <a:pt x="88" y="371"/>
                  <a:pt x="88" y="377"/>
                  <a:pt x="90" y="382"/>
                </a:cubicBezTo>
                <a:cubicBezTo>
                  <a:pt x="89" y="396"/>
                  <a:pt x="91" y="409"/>
                  <a:pt x="93" y="423"/>
                </a:cubicBezTo>
                <a:cubicBezTo>
                  <a:pt x="96" y="435"/>
                  <a:pt x="98" y="446"/>
                  <a:pt x="102" y="457"/>
                </a:cubicBezTo>
                <a:cubicBezTo>
                  <a:pt x="76" y="476"/>
                  <a:pt x="49" y="494"/>
                  <a:pt x="24" y="513"/>
                </a:cubicBezTo>
                <a:cubicBezTo>
                  <a:pt x="38" y="549"/>
                  <a:pt x="57" y="582"/>
                  <a:pt x="81" y="612"/>
                </a:cubicBezTo>
                <a:lnTo>
                  <a:pt x="81" y="610"/>
                </a:lnTo>
                <a:cubicBezTo>
                  <a:pt x="110" y="598"/>
                  <a:pt x="139" y="584"/>
                  <a:pt x="168" y="570"/>
                </a:cubicBezTo>
                <a:lnTo>
                  <a:pt x="169" y="571"/>
                </a:lnTo>
                <a:cubicBezTo>
                  <a:pt x="175" y="577"/>
                  <a:pt x="183" y="583"/>
                  <a:pt x="189" y="590"/>
                </a:cubicBezTo>
                <a:cubicBezTo>
                  <a:pt x="200" y="599"/>
                  <a:pt x="213" y="609"/>
                  <a:pt x="225" y="615"/>
                </a:cubicBezTo>
                <a:cubicBezTo>
                  <a:pt x="231" y="618"/>
                  <a:pt x="235" y="621"/>
                  <a:pt x="239" y="623"/>
                </a:cubicBezTo>
                <a:cubicBezTo>
                  <a:pt x="233" y="654"/>
                  <a:pt x="228" y="687"/>
                  <a:pt x="224" y="720"/>
                </a:cubicBezTo>
                <a:cubicBezTo>
                  <a:pt x="236" y="724"/>
                  <a:pt x="249" y="729"/>
                  <a:pt x="263" y="733"/>
                </a:cubicBezTo>
                <a:lnTo>
                  <a:pt x="285" y="739"/>
                </a:lnTo>
                <a:cubicBezTo>
                  <a:pt x="301" y="743"/>
                  <a:pt x="317" y="746"/>
                  <a:pt x="334" y="747"/>
                </a:cubicBezTo>
                <a:cubicBezTo>
                  <a:pt x="345" y="718"/>
                  <a:pt x="356" y="687"/>
                  <a:pt x="367" y="656"/>
                </a:cubicBezTo>
                <a:cubicBezTo>
                  <a:pt x="372" y="656"/>
                  <a:pt x="377" y="656"/>
                  <a:pt x="382" y="655"/>
                </a:cubicBezTo>
                <a:cubicBezTo>
                  <a:pt x="395" y="656"/>
                  <a:pt x="408" y="655"/>
                  <a:pt x="421" y="652"/>
                </a:cubicBezTo>
                <a:cubicBezTo>
                  <a:pt x="432" y="650"/>
                  <a:pt x="444" y="647"/>
                  <a:pt x="456" y="643"/>
                </a:cubicBezTo>
                <a:cubicBezTo>
                  <a:pt x="456" y="644"/>
                  <a:pt x="456" y="644"/>
                  <a:pt x="457" y="645"/>
                </a:cubicBezTo>
                <a:cubicBezTo>
                  <a:pt x="475" y="671"/>
                  <a:pt x="494" y="698"/>
                  <a:pt x="513" y="723"/>
                </a:cubicBezTo>
                <a:cubicBezTo>
                  <a:pt x="518" y="721"/>
                  <a:pt x="523" y="720"/>
                  <a:pt x="530" y="717"/>
                </a:cubicBezTo>
                <a:cubicBezTo>
                  <a:pt x="541" y="712"/>
                  <a:pt x="552" y="706"/>
                  <a:pt x="561" y="699"/>
                </a:cubicBezTo>
                <a:cubicBezTo>
                  <a:pt x="578" y="689"/>
                  <a:pt x="595" y="678"/>
                  <a:pt x="611" y="666"/>
                </a:cubicBezTo>
                <a:cubicBezTo>
                  <a:pt x="597" y="636"/>
                  <a:pt x="583" y="606"/>
                  <a:pt x="569" y="577"/>
                </a:cubicBezTo>
                <a:lnTo>
                  <a:pt x="570" y="576"/>
                </a:lnTo>
                <a:cubicBezTo>
                  <a:pt x="576" y="570"/>
                  <a:pt x="583" y="562"/>
                  <a:pt x="589" y="555"/>
                </a:cubicBezTo>
                <a:cubicBezTo>
                  <a:pt x="597" y="544"/>
                  <a:pt x="606" y="534"/>
                  <a:pt x="612" y="524"/>
                </a:cubicBezTo>
                <a:cubicBezTo>
                  <a:pt x="612" y="522"/>
                  <a:pt x="612" y="521"/>
                  <a:pt x="614" y="521"/>
                </a:cubicBezTo>
                <a:cubicBezTo>
                  <a:pt x="615" y="515"/>
                  <a:pt x="618" y="511"/>
                  <a:pt x="620" y="509"/>
                </a:cubicBezTo>
                <a:cubicBezTo>
                  <a:pt x="653" y="515"/>
                  <a:pt x="685" y="520"/>
                  <a:pt x="716" y="525"/>
                </a:cubicBezTo>
                <a:cubicBezTo>
                  <a:pt x="723" y="512"/>
                  <a:pt x="727" y="497"/>
                  <a:pt x="732" y="483"/>
                </a:cubicBezTo>
                <a:lnTo>
                  <a:pt x="739" y="459"/>
                </a:lnTo>
                <a:cubicBezTo>
                  <a:pt x="741" y="444"/>
                  <a:pt x="745" y="430"/>
                  <a:pt x="746" y="414"/>
                </a:cubicBezTo>
                <a:cubicBezTo>
                  <a:pt x="716" y="403"/>
                  <a:pt x="685" y="392"/>
                  <a:pt x="654" y="381"/>
                </a:cubicBezTo>
                <a:cubicBezTo>
                  <a:pt x="654" y="376"/>
                  <a:pt x="654" y="371"/>
                  <a:pt x="655" y="367"/>
                </a:cubicBezTo>
                <a:cubicBezTo>
                  <a:pt x="654" y="353"/>
                  <a:pt x="653" y="339"/>
                  <a:pt x="651" y="324"/>
                </a:cubicBezTo>
                <a:cubicBezTo>
                  <a:pt x="649" y="314"/>
                  <a:pt x="646" y="303"/>
                  <a:pt x="644" y="293"/>
                </a:cubicBezTo>
                <a:cubicBezTo>
                  <a:pt x="669" y="275"/>
                  <a:pt x="696" y="256"/>
                  <a:pt x="722" y="237"/>
                </a:cubicBezTo>
                <a:lnTo>
                  <a:pt x="723" y="237"/>
                </a:lnTo>
                <a:close/>
                <a:moveTo>
                  <a:pt x="324" y="285"/>
                </a:moveTo>
                <a:cubicBezTo>
                  <a:pt x="348" y="270"/>
                  <a:pt x="374" y="266"/>
                  <a:pt x="400" y="275"/>
                </a:cubicBezTo>
                <a:cubicBezTo>
                  <a:pt x="428" y="281"/>
                  <a:pt x="448" y="296"/>
                  <a:pt x="463" y="322"/>
                </a:cubicBezTo>
                <a:cubicBezTo>
                  <a:pt x="477" y="346"/>
                  <a:pt x="480" y="372"/>
                  <a:pt x="473" y="399"/>
                </a:cubicBezTo>
                <a:cubicBezTo>
                  <a:pt x="466" y="426"/>
                  <a:pt x="450" y="446"/>
                  <a:pt x="426" y="461"/>
                </a:cubicBezTo>
                <a:cubicBezTo>
                  <a:pt x="400" y="474"/>
                  <a:pt x="375" y="478"/>
                  <a:pt x="348" y="471"/>
                </a:cubicBezTo>
                <a:cubicBezTo>
                  <a:pt x="321" y="464"/>
                  <a:pt x="301" y="448"/>
                  <a:pt x="287" y="424"/>
                </a:cubicBezTo>
                <a:cubicBezTo>
                  <a:pt x="273" y="398"/>
                  <a:pt x="269" y="374"/>
                  <a:pt x="277" y="346"/>
                </a:cubicBezTo>
                <a:cubicBezTo>
                  <a:pt x="284" y="319"/>
                  <a:pt x="300" y="299"/>
                  <a:pt x="324" y="285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2" name="TextBox 41"/>
          <p:cNvSpPr txBox="1"/>
          <p:nvPr/>
        </p:nvSpPr>
        <p:spPr>
          <a:xfrm>
            <a:off x="3203820" y="48164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Gear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2650851" y="5422817"/>
            <a:ext cx="158750" cy="228600"/>
          </a:xfrm>
          <a:custGeom>
            <a:avLst/>
            <a:gdLst>
              <a:gd name="T0" fmla="*/ 1 w 460"/>
              <a:gd name="T1" fmla="*/ 0 h 659"/>
              <a:gd name="T2" fmla="*/ 1 w 460"/>
              <a:gd name="T3" fmla="*/ 28 h 659"/>
              <a:gd name="T4" fmla="*/ 71 w 460"/>
              <a:gd name="T5" fmla="*/ 213 h 659"/>
              <a:gd name="T6" fmla="*/ 189 w 460"/>
              <a:gd name="T7" fmla="*/ 314 h 659"/>
              <a:gd name="T8" fmla="*/ 68 w 460"/>
              <a:gd name="T9" fmla="*/ 425 h 659"/>
              <a:gd name="T10" fmla="*/ 0 w 460"/>
              <a:gd name="T11" fmla="*/ 633 h 659"/>
              <a:gd name="T12" fmla="*/ 0 w 460"/>
              <a:gd name="T13" fmla="*/ 659 h 659"/>
              <a:gd name="T14" fmla="*/ 27 w 460"/>
              <a:gd name="T15" fmla="*/ 659 h 659"/>
              <a:gd name="T16" fmla="*/ 54 w 460"/>
              <a:gd name="T17" fmla="*/ 659 h 659"/>
              <a:gd name="T18" fmla="*/ 432 w 460"/>
              <a:gd name="T19" fmla="*/ 659 h 659"/>
              <a:gd name="T20" fmla="*/ 460 w 460"/>
              <a:gd name="T21" fmla="*/ 659 h 659"/>
              <a:gd name="T22" fmla="*/ 460 w 460"/>
              <a:gd name="T23" fmla="*/ 633 h 659"/>
              <a:gd name="T24" fmla="*/ 391 w 460"/>
              <a:gd name="T25" fmla="*/ 425 h 659"/>
              <a:gd name="T26" fmla="*/ 273 w 460"/>
              <a:gd name="T27" fmla="*/ 314 h 659"/>
              <a:gd name="T28" fmla="*/ 390 w 460"/>
              <a:gd name="T29" fmla="*/ 213 h 659"/>
              <a:gd name="T30" fmla="*/ 460 w 460"/>
              <a:gd name="T31" fmla="*/ 28 h 659"/>
              <a:gd name="T32" fmla="*/ 460 w 460"/>
              <a:gd name="T33" fmla="*/ 0 h 659"/>
              <a:gd name="T34" fmla="*/ 433 w 460"/>
              <a:gd name="T35" fmla="*/ 0 h 659"/>
              <a:gd name="T36" fmla="*/ 29 w 460"/>
              <a:gd name="T37" fmla="*/ 0 h 659"/>
              <a:gd name="T38" fmla="*/ 1 w 460"/>
              <a:gd name="T39" fmla="*/ 0 h 659"/>
              <a:gd name="T40" fmla="*/ 60 w 460"/>
              <a:gd name="T41" fmla="*/ 54 h 659"/>
              <a:gd name="T42" fmla="*/ 401 w 460"/>
              <a:gd name="T43" fmla="*/ 54 h 659"/>
              <a:gd name="T44" fmla="*/ 349 w 460"/>
              <a:gd name="T45" fmla="*/ 178 h 659"/>
              <a:gd name="T46" fmla="*/ 322 w 460"/>
              <a:gd name="T47" fmla="*/ 206 h 659"/>
              <a:gd name="T48" fmla="*/ 140 w 460"/>
              <a:gd name="T49" fmla="*/ 206 h 659"/>
              <a:gd name="T50" fmla="*/ 112 w 460"/>
              <a:gd name="T51" fmla="*/ 178 h 659"/>
              <a:gd name="T52" fmla="*/ 60 w 460"/>
              <a:gd name="T53" fmla="*/ 54 h 659"/>
              <a:gd name="T54" fmla="*/ 231 w 460"/>
              <a:gd name="T55" fmla="*/ 351 h 659"/>
              <a:gd name="T56" fmla="*/ 348 w 460"/>
              <a:gd name="T57" fmla="*/ 457 h 659"/>
              <a:gd name="T58" fmla="*/ 392 w 460"/>
              <a:gd name="T59" fmla="*/ 553 h 659"/>
              <a:gd name="T60" fmla="*/ 68 w 460"/>
              <a:gd name="T61" fmla="*/ 553 h 659"/>
              <a:gd name="T62" fmla="*/ 112 w 460"/>
              <a:gd name="T63" fmla="*/ 458 h 659"/>
              <a:gd name="T64" fmla="*/ 231 w 460"/>
              <a:gd name="T65" fmla="*/ 35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0" h="659">
                <a:moveTo>
                  <a:pt x="1" y="0"/>
                </a:moveTo>
                <a:lnTo>
                  <a:pt x="1" y="28"/>
                </a:lnTo>
                <a:cubicBezTo>
                  <a:pt x="1" y="104"/>
                  <a:pt x="30" y="165"/>
                  <a:pt x="71" y="213"/>
                </a:cubicBezTo>
                <a:cubicBezTo>
                  <a:pt x="104" y="253"/>
                  <a:pt x="147" y="282"/>
                  <a:pt x="189" y="314"/>
                </a:cubicBezTo>
                <a:cubicBezTo>
                  <a:pt x="146" y="346"/>
                  <a:pt x="103" y="380"/>
                  <a:pt x="68" y="425"/>
                </a:cubicBezTo>
                <a:cubicBezTo>
                  <a:pt x="27" y="479"/>
                  <a:pt x="0" y="547"/>
                  <a:pt x="0" y="633"/>
                </a:cubicBezTo>
                <a:lnTo>
                  <a:pt x="0" y="659"/>
                </a:lnTo>
                <a:lnTo>
                  <a:pt x="27" y="659"/>
                </a:lnTo>
                <a:lnTo>
                  <a:pt x="54" y="659"/>
                </a:lnTo>
                <a:lnTo>
                  <a:pt x="432" y="659"/>
                </a:lnTo>
                <a:lnTo>
                  <a:pt x="460" y="659"/>
                </a:lnTo>
                <a:lnTo>
                  <a:pt x="460" y="633"/>
                </a:lnTo>
                <a:cubicBezTo>
                  <a:pt x="460" y="546"/>
                  <a:pt x="432" y="479"/>
                  <a:pt x="391" y="425"/>
                </a:cubicBezTo>
                <a:cubicBezTo>
                  <a:pt x="357" y="381"/>
                  <a:pt x="315" y="346"/>
                  <a:pt x="273" y="314"/>
                </a:cubicBezTo>
                <a:cubicBezTo>
                  <a:pt x="314" y="283"/>
                  <a:pt x="357" y="252"/>
                  <a:pt x="390" y="213"/>
                </a:cubicBezTo>
                <a:cubicBezTo>
                  <a:pt x="431" y="165"/>
                  <a:pt x="460" y="105"/>
                  <a:pt x="460" y="28"/>
                </a:cubicBezTo>
                <a:lnTo>
                  <a:pt x="460" y="0"/>
                </a:lnTo>
                <a:lnTo>
                  <a:pt x="433" y="0"/>
                </a:lnTo>
                <a:lnTo>
                  <a:pt x="29" y="0"/>
                </a:lnTo>
                <a:lnTo>
                  <a:pt x="1" y="0"/>
                </a:lnTo>
                <a:close/>
                <a:moveTo>
                  <a:pt x="60" y="54"/>
                </a:moveTo>
                <a:lnTo>
                  <a:pt x="401" y="54"/>
                </a:lnTo>
                <a:cubicBezTo>
                  <a:pt x="396" y="103"/>
                  <a:pt x="379" y="143"/>
                  <a:pt x="349" y="178"/>
                </a:cubicBezTo>
                <a:cubicBezTo>
                  <a:pt x="341" y="188"/>
                  <a:pt x="331" y="197"/>
                  <a:pt x="322" y="206"/>
                </a:cubicBezTo>
                <a:cubicBezTo>
                  <a:pt x="248" y="230"/>
                  <a:pt x="211" y="230"/>
                  <a:pt x="140" y="206"/>
                </a:cubicBezTo>
                <a:cubicBezTo>
                  <a:pt x="130" y="197"/>
                  <a:pt x="120" y="188"/>
                  <a:pt x="112" y="178"/>
                </a:cubicBezTo>
                <a:cubicBezTo>
                  <a:pt x="82" y="143"/>
                  <a:pt x="65" y="103"/>
                  <a:pt x="60" y="54"/>
                </a:cubicBezTo>
                <a:close/>
                <a:moveTo>
                  <a:pt x="231" y="351"/>
                </a:moveTo>
                <a:cubicBezTo>
                  <a:pt x="274" y="384"/>
                  <a:pt x="317" y="417"/>
                  <a:pt x="348" y="457"/>
                </a:cubicBezTo>
                <a:cubicBezTo>
                  <a:pt x="369" y="484"/>
                  <a:pt x="383" y="517"/>
                  <a:pt x="392" y="553"/>
                </a:cubicBezTo>
                <a:cubicBezTo>
                  <a:pt x="241" y="428"/>
                  <a:pt x="220" y="428"/>
                  <a:pt x="68" y="553"/>
                </a:cubicBezTo>
                <a:cubicBezTo>
                  <a:pt x="77" y="517"/>
                  <a:pt x="91" y="485"/>
                  <a:pt x="112" y="458"/>
                </a:cubicBezTo>
                <a:cubicBezTo>
                  <a:pt x="143" y="418"/>
                  <a:pt x="187" y="385"/>
                  <a:pt x="231" y="3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7" name="TextBox 46"/>
          <p:cNvSpPr txBox="1"/>
          <p:nvPr/>
        </p:nvSpPr>
        <p:spPr>
          <a:xfrm>
            <a:off x="3203820" y="54098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Hourglass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6833045" y="1774396"/>
            <a:ext cx="290513" cy="477838"/>
          </a:xfrm>
          <a:custGeom>
            <a:avLst/>
            <a:gdLst>
              <a:gd name="T0" fmla="*/ 417 w 835"/>
              <a:gd name="T1" fmla="*/ 1 h 1376"/>
              <a:gd name="T2" fmla="*/ 392 w 835"/>
              <a:gd name="T3" fmla="*/ 40 h 1376"/>
              <a:gd name="T4" fmla="*/ 339 w 835"/>
              <a:gd name="T5" fmla="*/ 404 h 1376"/>
              <a:gd name="T6" fmla="*/ 341 w 835"/>
              <a:gd name="T7" fmla="*/ 429 h 1376"/>
              <a:gd name="T8" fmla="*/ 316 w 835"/>
              <a:gd name="T9" fmla="*/ 441 h 1376"/>
              <a:gd name="T10" fmla="*/ 28 w 835"/>
              <a:gd name="T11" fmla="*/ 669 h 1376"/>
              <a:gd name="T12" fmla="*/ 8 w 835"/>
              <a:gd name="T13" fmla="*/ 712 h 1376"/>
              <a:gd name="T14" fmla="*/ 53 w 835"/>
              <a:gd name="T15" fmla="*/ 714 h 1376"/>
              <a:gd name="T16" fmla="*/ 375 w 835"/>
              <a:gd name="T17" fmla="*/ 585 h 1376"/>
              <a:gd name="T18" fmla="*/ 352 w 835"/>
              <a:gd name="T19" fmla="*/ 1376 h 1376"/>
              <a:gd name="T20" fmla="*/ 483 w 835"/>
              <a:gd name="T21" fmla="*/ 1376 h 1376"/>
              <a:gd name="T22" fmla="*/ 460 w 835"/>
              <a:gd name="T23" fmla="*/ 585 h 1376"/>
              <a:gd name="T24" fmla="*/ 782 w 835"/>
              <a:gd name="T25" fmla="*/ 714 h 1376"/>
              <a:gd name="T26" fmla="*/ 828 w 835"/>
              <a:gd name="T27" fmla="*/ 712 h 1376"/>
              <a:gd name="T28" fmla="*/ 809 w 835"/>
              <a:gd name="T29" fmla="*/ 669 h 1376"/>
              <a:gd name="T30" fmla="*/ 520 w 835"/>
              <a:gd name="T31" fmla="*/ 441 h 1376"/>
              <a:gd name="T32" fmla="*/ 494 w 835"/>
              <a:gd name="T33" fmla="*/ 429 h 1376"/>
              <a:gd name="T34" fmla="*/ 498 w 835"/>
              <a:gd name="T35" fmla="*/ 404 h 1376"/>
              <a:gd name="T36" fmla="*/ 444 w 835"/>
              <a:gd name="T37" fmla="*/ 40 h 1376"/>
              <a:gd name="T38" fmla="*/ 417 w 835"/>
              <a:gd name="T39" fmla="*/ 1 h 1376"/>
              <a:gd name="T40" fmla="*/ 406 w 835"/>
              <a:gd name="T41" fmla="*/ 426 h 1376"/>
              <a:gd name="T42" fmla="*/ 418 w 835"/>
              <a:gd name="T43" fmla="*/ 426 h 1376"/>
              <a:gd name="T44" fmla="*/ 473 w 835"/>
              <a:gd name="T45" fmla="*/ 481 h 1376"/>
              <a:gd name="T46" fmla="*/ 418 w 835"/>
              <a:gd name="T47" fmla="*/ 538 h 1376"/>
              <a:gd name="T48" fmla="*/ 362 w 835"/>
              <a:gd name="T49" fmla="*/ 481 h 1376"/>
              <a:gd name="T50" fmla="*/ 406 w 835"/>
              <a:gd name="T51" fmla="*/ 426 h 1376"/>
              <a:gd name="T52" fmla="*/ 418 w 835"/>
              <a:gd name="T53" fmla="*/ 451 h 1376"/>
              <a:gd name="T54" fmla="*/ 387 w 835"/>
              <a:gd name="T55" fmla="*/ 481 h 1376"/>
              <a:gd name="T56" fmla="*/ 418 w 835"/>
              <a:gd name="T57" fmla="*/ 512 h 1376"/>
              <a:gd name="T58" fmla="*/ 448 w 835"/>
              <a:gd name="T59" fmla="*/ 481 h 1376"/>
              <a:gd name="T60" fmla="*/ 418 w 835"/>
              <a:gd name="T61" fmla="*/ 451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5" h="1376">
                <a:moveTo>
                  <a:pt x="417" y="1"/>
                </a:moveTo>
                <a:cubicBezTo>
                  <a:pt x="405" y="2"/>
                  <a:pt x="393" y="19"/>
                  <a:pt x="392" y="40"/>
                </a:cubicBezTo>
                <a:lnTo>
                  <a:pt x="339" y="404"/>
                </a:lnTo>
                <a:cubicBezTo>
                  <a:pt x="338" y="412"/>
                  <a:pt x="340" y="421"/>
                  <a:pt x="341" y="429"/>
                </a:cubicBezTo>
                <a:cubicBezTo>
                  <a:pt x="332" y="432"/>
                  <a:pt x="323" y="436"/>
                  <a:pt x="316" y="441"/>
                </a:cubicBezTo>
                <a:lnTo>
                  <a:pt x="28" y="669"/>
                </a:lnTo>
                <a:cubicBezTo>
                  <a:pt x="9" y="681"/>
                  <a:pt x="0" y="701"/>
                  <a:pt x="8" y="712"/>
                </a:cubicBezTo>
                <a:cubicBezTo>
                  <a:pt x="15" y="721"/>
                  <a:pt x="35" y="723"/>
                  <a:pt x="53" y="714"/>
                </a:cubicBezTo>
                <a:lnTo>
                  <a:pt x="375" y="585"/>
                </a:lnTo>
                <a:lnTo>
                  <a:pt x="352" y="1376"/>
                </a:lnTo>
                <a:lnTo>
                  <a:pt x="483" y="1376"/>
                </a:lnTo>
                <a:lnTo>
                  <a:pt x="460" y="585"/>
                </a:lnTo>
                <a:lnTo>
                  <a:pt x="782" y="714"/>
                </a:lnTo>
                <a:cubicBezTo>
                  <a:pt x="801" y="723"/>
                  <a:pt x="821" y="721"/>
                  <a:pt x="828" y="712"/>
                </a:cubicBezTo>
                <a:cubicBezTo>
                  <a:pt x="835" y="701"/>
                  <a:pt x="827" y="681"/>
                  <a:pt x="809" y="669"/>
                </a:cubicBezTo>
                <a:lnTo>
                  <a:pt x="520" y="441"/>
                </a:lnTo>
                <a:cubicBezTo>
                  <a:pt x="512" y="436"/>
                  <a:pt x="503" y="432"/>
                  <a:pt x="494" y="429"/>
                </a:cubicBezTo>
                <a:cubicBezTo>
                  <a:pt x="496" y="421"/>
                  <a:pt x="498" y="412"/>
                  <a:pt x="498" y="404"/>
                </a:cubicBezTo>
                <a:lnTo>
                  <a:pt x="444" y="40"/>
                </a:lnTo>
                <a:cubicBezTo>
                  <a:pt x="442" y="18"/>
                  <a:pt x="430" y="0"/>
                  <a:pt x="417" y="1"/>
                </a:cubicBezTo>
                <a:close/>
                <a:moveTo>
                  <a:pt x="406" y="426"/>
                </a:moveTo>
                <a:cubicBezTo>
                  <a:pt x="410" y="425"/>
                  <a:pt x="414" y="426"/>
                  <a:pt x="418" y="426"/>
                </a:cubicBezTo>
                <a:cubicBezTo>
                  <a:pt x="449" y="426"/>
                  <a:pt x="473" y="450"/>
                  <a:pt x="473" y="481"/>
                </a:cubicBezTo>
                <a:cubicBezTo>
                  <a:pt x="473" y="512"/>
                  <a:pt x="449" y="538"/>
                  <a:pt x="418" y="538"/>
                </a:cubicBezTo>
                <a:cubicBezTo>
                  <a:pt x="387" y="538"/>
                  <a:pt x="362" y="512"/>
                  <a:pt x="362" y="481"/>
                </a:cubicBezTo>
                <a:cubicBezTo>
                  <a:pt x="362" y="454"/>
                  <a:pt x="380" y="431"/>
                  <a:pt x="406" y="426"/>
                </a:cubicBezTo>
                <a:close/>
                <a:moveTo>
                  <a:pt x="418" y="451"/>
                </a:moveTo>
                <a:cubicBezTo>
                  <a:pt x="401" y="451"/>
                  <a:pt x="387" y="464"/>
                  <a:pt x="387" y="481"/>
                </a:cubicBezTo>
                <a:cubicBezTo>
                  <a:pt x="387" y="498"/>
                  <a:pt x="401" y="512"/>
                  <a:pt x="418" y="512"/>
                </a:cubicBezTo>
                <a:cubicBezTo>
                  <a:pt x="435" y="512"/>
                  <a:pt x="448" y="498"/>
                  <a:pt x="448" y="481"/>
                </a:cubicBezTo>
                <a:cubicBezTo>
                  <a:pt x="448" y="464"/>
                  <a:pt x="435" y="451"/>
                  <a:pt x="418" y="451"/>
                </a:cubicBez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8" name="TextBox 47"/>
          <p:cNvSpPr txBox="1"/>
          <p:nvPr/>
        </p:nvSpPr>
        <p:spPr>
          <a:xfrm>
            <a:off x="7362884" y="1875368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Aerogenerator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6809480" y="3030919"/>
            <a:ext cx="350837" cy="291373"/>
          </a:xfrm>
          <a:custGeom>
            <a:avLst/>
            <a:gdLst>
              <a:gd name="T0" fmla="*/ 20 w 368"/>
              <a:gd name="T1" fmla="*/ 230 h 307"/>
              <a:gd name="T2" fmla="*/ 107 w 368"/>
              <a:gd name="T3" fmla="*/ 193 h 307"/>
              <a:gd name="T4" fmla="*/ 175 w 368"/>
              <a:gd name="T5" fmla="*/ 231 h 307"/>
              <a:gd name="T6" fmla="*/ 250 w 368"/>
              <a:gd name="T7" fmla="*/ 193 h 307"/>
              <a:gd name="T8" fmla="*/ 269 w 368"/>
              <a:gd name="T9" fmla="*/ 192 h 307"/>
              <a:gd name="T10" fmla="*/ 348 w 368"/>
              <a:gd name="T11" fmla="*/ 227 h 307"/>
              <a:gd name="T12" fmla="*/ 54 w 368"/>
              <a:gd name="T13" fmla="*/ 0 h 307"/>
              <a:gd name="T14" fmla="*/ 235 w 368"/>
              <a:gd name="T15" fmla="*/ 54 h 307"/>
              <a:gd name="T16" fmla="*/ 238 w 368"/>
              <a:gd name="T17" fmla="*/ 118 h 307"/>
              <a:gd name="T18" fmla="*/ 187 w 368"/>
              <a:gd name="T19" fmla="*/ 133 h 307"/>
              <a:gd name="T20" fmla="*/ 193 w 368"/>
              <a:gd name="T21" fmla="*/ 42 h 307"/>
              <a:gd name="T22" fmla="*/ 16 w 368"/>
              <a:gd name="T23" fmla="*/ 242 h 307"/>
              <a:gd name="T24" fmla="*/ 7 w 368"/>
              <a:gd name="T25" fmla="*/ 260 h 307"/>
              <a:gd name="T26" fmla="*/ 96 w 368"/>
              <a:gd name="T27" fmla="*/ 198 h 307"/>
              <a:gd name="T28" fmla="*/ 136 w 368"/>
              <a:gd name="T29" fmla="*/ 254 h 307"/>
              <a:gd name="T30" fmla="*/ 225 w 368"/>
              <a:gd name="T31" fmla="*/ 248 h 307"/>
              <a:gd name="T32" fmla="*/ 263 w 368"/>
              <a:gd name="T33" fmla="*/ 203 h 307"/>
              <a:gd name="T34" fmla="*/ 341 w 368"/>
              <a:gd name="T35" fmla="*/ 260 h 307"/>
              <a:gd name="T36" fmla="*/ 360 w 368"/>
              <a:gd name="T37" fmla="*/ 233 h 307"/>
              <a:gd name="T38" fmla="*/ 269 w 368"/>
              <a:gd name="T39" fmla="*/ 204 h 307"/>
              <a:gd name="T40" fmla="*/ 250 w 368"/>
              <a:gd name="T41" fmla="*/ 205 h 307"/>
              <a:gd name="T42" fmla="*/ 175 w 368"/>
              <a:gd name="T43" fmla="*/ 243 h 307"/>
              <a:gd name="T44" fmla="*/ 107 w 368"/>
              <a:gd name="T45" fmla="*/ 205 h 307"/>
              <a:gd name="T46" fmla="*/ 96 w 368"/>
              <a:gd name="T47" fmla="*/ 214 h 307"/>
              <a:gd name="T48" fmla="*/ 0 w 368"/>
              <a:gd name="T49" fmla="*/ 277 h 307"/>
              <a:gd name="T50" fmla="*/ 16 w 368"/>
              <a:gd name="T51" fmla="*/ 300 h 307"/>
              <a:gd name="T52" fmla="*/ 128 w 368"/>
              <a:gd name="T53" fmla="*/ 292 h 307"/>
              <a:gd name="T54" fmla="*/ 235 w 368"/>
              <a:gd name="T55" fmla="*/ 286 h 307"/>
              <a:gd name="T56" fmla="*/ 347 w 368"/>
              <a:gd name="T57" fmla="*/ 300 h 307"/>
              <a:gd name="T58" fmla="*/ 368 w 368"/>
              <a:gd name="T59" fmla="*/ 267 h 307"/>
              <a:gd name="T60" fmla="*/ 273 w 368"/>
              <a:gd name="T61" fmla="*/ 238 h 307"/>
              <a:gd name="T62" fmla="*/ 255 w 368"/>
              <a:gd name="T63" fmla="*/ 238 h 307"/>
              <a:gd name="T64" fmla="*/ 177 w 368"/>
              <a:gd name="T65" fmla="*/ 277 h 307"/>
              <a:gd name="T66" fmla="*/ 107 w 368"/>
              <a:gd name="T67" fmla="*/ 239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8" h="307">
                <a:moveTo>
                  <a:pt x="54" y="0"/>
                </a:moveTo>
                <a:lnTo>
                  <a:pt x="20" y="230"/>
                </a:lnTo>
                <a:cubicBezTo>
                  <a:pt x="54" y="224"/>
                  <a:pt x="87" y="208"/>
                  <a:pt x="96" y="169"/>
                </a:cubicBezTo>
                <a:lnTo>
                  <a:pt x="107" y="193"/>
                </a:lnTo>
                <a:cubicBezTo>
                  <a:pt x="114" y="209"/>
                  <a:pt x="123" y="218"/>
                  <a:pt x="135" y="224"/>
                </a:cubicBezTo>
                <a:cubicBezTo>
                  <a:pt x="147" y="230"/>
                  <a:pt x="161" y="232"/>
                  <a:pt x="175" y="231"/>
                </a:cubicBezTo>
                <a:cubicBezTo>
                  <a:pt x="191" y="231"/>
                  <a:pt x="208" y="226"/>
                  <a:pt x="222" y="218"/>
                </a:cubicBezTo>
                <a:cubicBezTo>
                  <a:pt x="236" y="211"/>
                  <a:pt x="247" y="201"/>
                  <a:pt x="250" y="193"/>
                </a:cubicBezTo>
                <a:lnTo>
                  <a:pt x="259" y="174"/>
                </a:lnTo>
                <a:lnTo>
                  <a:pt x="269" y="192"/>
                </a:lnTo>
                <a:cubicBezTo>
                  <a:pt x="289" y="230"/>
                  <a:pt x="308" y="236"/>
                  <a:pt x="336" y="230"/>
                </a:cubicBezTo>
                <a:cubicBezTo>
                  <a:pt x="340" y="229"/>
                  <a:pt x="344" y="229"/>
                  <a:pt x="348" y="227"/>
                </a:cubicBezTo>
                <a:lnTo>
                  <a:pt x="314" y="0"/>
                </a:lnTo>
                <a:cubicBezTo>
                  <a:pt x="227" y="26"/>
                  <a:pt x="140" y="30"/>
                  <a:pt x="54" y="0"/>
                </a:cubicBezTo>
                <a:close/>
                <a:moveTo>
                  <a:pt x="193" y="42"/>
                </a:moveTo>
                <a:lnTo>
                  <a:pt x="235" y="54"/>
                </a:lnTo>
                <a:lnTo>
                  <a:pt x="195" y="106"/>
                </a:lnTo>
                <a:lnTo>
                  <a:pt x="238" y="118"/>
                </a:lnTo>
                <a:lnTo>
                  <a:pt x="139" y="208"/>
                </a:lnTo>
                <a:lnTo>
                  <a:pt x="187" y="133"/>
                </a:lnTo>
                <a:lnTo>
                  <a:pt x="136" y="120"/>
                </a:lnTo>
                <a:lnTo>
                  <a:pt x="193" y="42"/>
                </a:lnTo>
                <a:close/>
                <a:moveTo>
                  <a:pt x="96" y="181"/>
                </a:moveTo>
                <a:cubicBezTo>
                  <a:pt x="86" y="221"/>
                  <a:pt x="52" y="238"/>
                  <a:pt x="16" y="242"/>
                </a:cubicBezTo>
                <a:cubicBezTo>
                  <a:pt x="14" y="242"/>
                  <a:pt x="10" y="242"/>
                  <a:pt x="7" y="242"/>
                </a:cubicBezTo>
                <a:lnTo>
                  <a:pt x="7" y="260"/>
                </a:lnTo>
                <a:cubicBezTo>
                  <a:pt x="10" y="260"/>
                  <a:pt x="12" y="260"/>
                  <a:pt x="15" y="260"/>
                </a:cubicBezTo>
                <a:cubicBezTo>
                  <a:pt x="51" y="256"/>
                  <a:pt x="86" y="239"/>
                  <a:pt x="96" y="198"/>
                </a:cubicBezTo>
                <a:lnTo>
                  <a:pt x="107" y="222"/>
                </a:lnTo>
                <a:cubicBezTo>
                  <a:pt x="114" y="238"/>
                  <a:pt x="124" y="248"/>
                  <a:pt x="136" y="254"/>
                </a:cubicBezTo>
                <a:cubicBezTo>
                  <a:pt x="148" y="260"/>
                  <a:pt x="162" y="261"/>
                  <a:pt x="176" y="261"/>
                </a:cubicBezTo>
                <a:cubicBezTo>
                  <a:pt x="193" y="260"/>
                  <a:pt x="210" y="255"/>
                  <a:pt x="225" y="248"/>
                </a:cubicBezTo>
                <a:cubicBezTo>
                  <a:pt x="239" y="240"/>
                  <a:pt x="250" y="230"/>
                  <a:pt x="254" y="222"/>
                </a:cubicBezTo>
                <a:lnTo>
                  <a:pt x="263" y="203"/>
                </a:lnTo>
                <a:lnTo>
                  <a:pt x="272" y="222"/>
                </a:lnTo>
                <a:cubicBezTo>
                  <a:pt x="293" y="260"/>
                  <a:pt x="312" y="266"/>
                  <a:pt x="341" y="260"/>
                </a:cubicBezTo>
                <a:cubicBezTo>
                  <a:pt x="348" y="259"/>
                  <a:pt x="354" y="256"/>
                  <a:pt x="360" y="254"/>
                </a:cubicBezTo>
                <a:lnTo>
                  <a:pt x="360" y="233"/>
                </a:lnTo>
                <a:cubicBezTo>
                  <a:pt x="353" y="237"/>
                  <a:pt x="345" y="240"/>
                  <a:pt x="336" y="242"/>
                </a:cubicBezTo>
                <a:cubicBezTo>
                  <a:pt x="308" y="248"/>
                  <a:pt x="289" y="242"/>
                  <a:pt x="269" y="204"/>
                </a:cubicBezTo>
                <a:lnTo>
                  <a:pt x="259" y="186"/>
                </a:lnTo>
                <a:lnTo>
                  <a:pt x="250" y="205"/>
                </a:lnTo>
                <a:cubicBezTo>
                  <a:pt x="247" y="213"/>
                  <a:pt x="236" y="223"/>
                  <a:pt x="222" y="230"/>
                </a:cubicBezTo>
                <a:cubicBezTo>
                  <a:pt x="208" y="237"/>
                  <a:pt x="191" y="242"/>
                  <a:pt x="175" y="243"/>
                </a:cubicBezTo>
                <a:cubicBezTo>
                  <a:pt x="161" y="243"/>
                  <a:pt x="147" y="241"/>
                  <a:pt x="135" y="236"/>
                </a:cubicBezTo>
                <a:cubicBezTo>
                  <a:pt x="123" y="230"/>
                  <a:pt x="114" y="221"/>
                  <a:pt x="107" y="205"/>
                </a:cubicBezTo>
                <a:lnTo>
                  <a:pt x="96" y="181"/>
                </a:lnTo>
                <a:close/>
                <a:moveTo>
                  <a:pt x="96" y="214"/>
                </a:moveTo>
                <a:cubicBezTo>
                  <a:pt x="86" y="255"/>
                  <a:pt x="51" y="272"/>
                  <a:pt x="14" y="276"/>
                </a:cubicBezTo>
                <a:cubicBezTo>
                  <a:pt x="10" y="277"/>
                  <a:pt x="5" y="277"/>
                  <a:pt x="0" y="277"/>
                </a:cubicBezTo>
                <a:lnTo>
                  <a:pt x="0" y="301"/>
                </a:lnTo>
                <a:cubicBezTo>
                  <a:pt x="6" y="301"/>
                  <a:pt x="11" y="301"/>
                  <a:pt x="16" y="300"/>
                </a:cubicBezTo>
                <a:cubicBezTo>
                  <a:pt x="44" y="297"/>
                  <a:pt x="82" y="286"/>
                  <a:pt x="97" y="266"/>
                </a:cubicBezTo>
                <a:cubicBezTo>
                  <a:pt x="106" y="278"/>
                  <a:pt x="117" y="287"/>
                  <a:pt x="128" y="292"/>
                </a:cubicBezTo>
                <a:cubicBezTo>
                  <a:pt x="144" y="300"/>
                  <a:pt x="161" y="302"/>
                  <a:pt x="177" y="301"/>
                </a:cubicBezTo>
                <a:cubicBezTo>
                  <a:pt x="197" y="301"/>
                  <a:pt x="218" y="295"/>
                  <a:pt x="235" y="286"/>
                </a:cubicBezTo>
                <a:cubicBezTo>
                  <a:pt x="246" y="280"/>
                  <a:pt x="256" y="273"/>
                  <a:pt x="264" y="264"/>
                </a:cubicBezTo>
                <a:cubicBezTo>
                  <a:pt x="289" y="299"/>
                  <a:pt x="315" y="307"/>
                  <a:pt x="347" y="300"/>
                </a:cubicBezTo>
                <a:cubicBezTo>
                  <a:pt x="354" y="298"/>
                  <a:pt x="361" y="296"/>
                  <a:pt x="368" y="294"/>
                </a:cubicBezTo>
                <a:lnTo>
                  <a:pt x="368" y="267"/>
                </a:lnTo>
                <a:cubicBezTo>
                  <a:pt x="360" y="271"/>
                  <a:pt x="352" y="275"/>
                  <a:pt x="343" y="276"/>
                </a:cubicBezTo>
                <a:cubicBezTo>
                  <a:pt x="314" y="283"/>
                  <a:pt x="294" y="277"/>
                  <a:pt x="273" y="238"/>
                </a:cubicBezTo>
                <a:lnTo>
                  <a:pt x="264" y="219"/>
                </a:lnTo>
                <a:lnTo>
                  <a:pt x="255" y="238"/>
                </a:lnTo>
                <a:cubicBezTo>
                  <a:pt x="251" y="246"/>
                  <a:pt x="240" y="257"/>
                  <a:pt x="226" y="264"/>
                </a:cubicBezTo>
                <a:cubicBezTo>
                  <a:pt x="211" y="272"/>
                  <a:pt x="194" y="277"/>
                  <a:pt x="177" y="277"/>
                </a:cubicBezTo>
                <a:cubicBezTo>
                  <a:pt x="163" y="278"/>
                  <a:pt x="148" y="276"/>
                  <a:pt x="136" y="270"/>
                </a:cubicBezTo>
                <a:cubicBezTo>
                  <a:pt x="124" y="264"/>
                  <a:pt x="114" y="255"/>
                  <a:pt x="107" y="239"/>
                </a:cubicBezTo>
                <a:lnTo>
                  <a:pt x="96" y="214"/>
                </a:lnTo>
                <a:close/>
              </a:path>
            </a:pathLst>
          </a:custGeom>
          <a:solidFill>
            <a:srgbClr val="003A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8" name="Group 67"/>
          <p:cNvGrpSpPr/>
          <p:nvPr/>
        </p:nvGrpSpPr>
        <p:grpSpPr>
          <a:xfrm>
            <a:off x="6810524" y="2407595"/>
            <a:ext cx="350838" cy="372641"/>
            <a:chOff x="6364817" y="530225"/>
            <a:chExt cx="280988" cy="298450"/>
          </a:xfrm>
        </p:grpSpPr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374342" y="744538"/>
              <a:ext cx="261938" cy="55562"/>
            </a:xfrm>
            <a:custGeom>
              <a:avLst/>
              <a:gdLst>
                <a:gd name="T0" fmla="*/ 80 w 342"/>
                <a:gd name="T1" fmla="*/ 0 h 74"/>
                <a:gd name="T2" fmla="*/ 72 w 342"/>
                <a:gd name="T3" fmla="*/ 21 h 74"/>
                <a:gd name="T4" fmla="*/ 16 w 342"/>
                <a:gd name="T5" fmla="*/ 50 h 74"/>
                <a:gd name="T6" fmla="*/ 0 w 342"/>
                <a:gd name="T7" fmla="*/ 50 h 74"/>
                <a:gd name="T8" fmla="*/ 0 w 342"/>
                <a:gd name="T9" fmla="*/ 70 h 74"/>
                <a:gd name="T10" fmla="*/ 18 w 342"/>
                <a:gd name="T11" fmla="*/ 69 h 74"/>
                <a:gd name="T12" fmla="*/ 82 w 342"/>
                <a:gd name="T13" fmla="*/ 42 h 74"/>
                <a:gd name="T14" fmla="*/ 110 w 342"/>
                <a:gd name="T15" fmla="*/ 63 h 74"/>
                <a:gd name="T16" fmla="*/ 156 w 342"/>
                <a:gd name="T17" fmla="*/ 70 h 74"/>
                <a:gd name="T18" fmla="*/ 209 w 342"/>
                <a:gd name="T19" fmla="*/ 58 h 74"/>
                <a:gd name="T20" fmla="*/ 235 w 342"/>
                <a:gd name="T21" fmla="*/ 40 h 74"/>
                <a:gd name="T22" fmla="*/ 323 w 342"/>
                <a:gd name="T23" fmla="*/ 69 h 74"/>
                <a:gd name="T24" fmla="*/ 342 w 342"/>
                <a:gd name="T25" fmla="*/ 64 h 74"/>
                <a:gd name="T26" fmla="*/ 342 w 342"/>
                <a:gd name="T27" fmla="*/ 43 h 74"/>
                <a:gd name="T28" fmla="*/ 319 w 342"/>
                <a:gd name="T29" fmla="*/ 50 h 74"/>
                <a:gd name="T30" fmla="*/ 244 w 342"/>
                <a:gd name="T31" fmla="*/ 19 h 74"/>
                <a:gd name="T32" fmla="*/ 235 w 342"/>
                <a:gd name="T33" fmla="*/ 4 h 74"/>
                <a:gd name="T34" fmla="*/ 227 w 342"/>
                <a:gd name="T35" fmla="*/ 20 h 74"/>
                <a:gd name="T36" fmla="*/ 200 w 342"/>
                <a:gd name="T37" fmla="*/ 40 h 74"/>
                <a:gd name="T38" fmla="*/ 155 w 342"/>
                <a:gd name="T39" fmla="*/ 51 h 74"/>
                <a:gd name="T40" fmla="*/ 118 w 342"/>
                <a:gd name="T41" fmla="*/ 45 h 74"/>
                <a:gd name="T42" fmla="*/ 91 w 342"/>
                <a:gd name="T43" fmla="*/ 20 h 74"/>
                <a:gd name="T44" fmla="*/ 80 w 342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2" h="74">
                  <a:moveTo>
                    <a:pt x="80" y="0"/>
                  </a:moveTo>
                  <a:lnTo>
                    <a:pt x="72" y="21"/>
                  </a:lnTo>
                  <a:cubicBezTo>
                    <a:pt x="68" y="33"/>
                    <a:pt x="43" y="48"/>
                    <a:pt x="16" y="50"/>
                  </a:cubicBezTo>
                  <a:cubicBezTo>
                    <a:pt x="11" y="51"/>
                    <a:pt x="5" y="51"/>
                    <a:pt x="0" y="50"/>
                  </a:cubicBezTo>
                  <a:lnTo>
                    <a:pt x="0" y="70"/>
                  </a:lnTo>
                  <a:cubicBezTo>
                    <a:pt x="6" y="70"/>
                    <a:pt x="12" y="70"/>
                    <a:pt x="18" y="69"/>
                  </a:cubicBezTo>
                  <a:cubicBezTo>
                    <a:pt x="43" y="67"/>
                    <a:pt x="68" y="58"/>
                    <a:pt x="82" y="42"/>
                  </a:cubicBezTo>
                  <a:cubicBezTo>
                    <a:pt x="90" y="51"/>
                    <a:pt x="99" y="58"/>
                    <a:pt x="110" y="63"/>
                  </a:cubicBezTo>
                  <a:cubicBezTo>
                    <a:pt x="124" y="69"/>
                    <a:pt x="140" y="71"/>
                    <a:pt x="156" y="70"/>
                  </a:cubicBezTo>
                  <a:cubicBezTo>
                    <a:pt x="174" y="70"/>
                    <a:pt x="193" y="65"/>
                    <a:pt x="209" y="58"/>
                  </a:cubicBezTo>
                  <a:cubicBezTo>
                    <a:pt x="219" y="53"/>
                    <a:pt x="228" y="47"/>
                    <a:pt x="235" y="40"/>
                  </a:cubicBezTo>
                  <a:cubicBezTo>
                    <a:pt x="259" y="69"/>
                    <a:pt x="294" y="74"/>
                    <a:pt x="323" y="69"/>
                  </a:cubicBezTo>
                  <a:cubicBezTo>
                    <a:pt x="330" y="68"/>
                    <a:pt x="336" y="66"/>
                    <a:pt x="342" y="64"/>
                  </a:cubicBezTo>
                  <a:lnTo>
                    <a:pt x="342" y="43"/>
                  </a:lnTo>
                  <a:cubicBezTo>
                    <a:pt x="335" y="46"/>
                    <a:pt x="327" y="49"/>
                    <a:pt x="319" y="50"/>
                  </a:cubicBezTo>
                  <a:cubicBezTo>
                    <a:pt x="292" y="55"/>
                    <a:pt x="263" y="50"/>
                    <a:pt x="244" y="19"/>
                  </a:cubicBezTo>
                  <a:lnTo>
                    <a:pt x="235" y="4"/>
                  </a:lnTo>
                  <a:lnTo>
                    <a:pt x="227" y="20"/>
                  </a:lnTo>
                  <a:cubicBezTo>
                    <a:pt x="223" y="26"/>
                    <a:pt x="213" y="34"/>
                    <a:pt x="200" y="40"/>
                  </a:cubicBezTo>
                  <a:cubicBezTo>
                    <a:pt x="187" y="46"/>
                    <a:pt x="171" y="50"/>
                    <a:pt x="155" y="51"/>
                  </a:cubicBezTo>
                  <a:cubicBezTo>
                    <a:pt x="142" y="51"/>
                    <a:pt x="129" y="50"/>
                    <a:pt x="118" y="45"/>
                  </a:cubicBezTo>
                  <a:cubicBezTo>
                    <a:pt x="106" y="40"/>
                    <a:pt x="97" y="33"/>
                    <a:pt x="91" y="2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6367992" y="755650"/>
              <a:ext cx="274638" cy="58737"/>
            </a:xfrm>
            <a:custGeom>
              <a:avLst/>
              <a:gdLst>
                <a:gd name="T0" fmla="*/ 88 w 358"/>
                <a:gd name="T1" fmla="*/ 0 h 76"/>
                <a:gd name="T2" fmla="*/ 80 w 358"/>
                <a:gd name="T3" fmla="*/ 21 h 76"/>
                <a:gd name="T4" fmla="*/ 22 w 358"/>
                <a:gd name="T5" fmla="*/ 51 h 76"/>
                <a:gd name="T6" fmla="*/ 0 w 358"/>
                <a:gd name="T7" fmla="*/ 51 h 76"/>
                <a:gd name="T8" fmla="*/ 0 w 358"/>
                <a:gd name="T9" fmla="*/ 71 h 76"/>
                <a:gd name="T10" fmla="*/ 24 w 358"/>
                <a:gd name="T11" fmla="*/ 71 h 76"/>
                <a:gd name="T12" fmla="*/ 90 w 358"/>
                <a:gd name="T13" fmla="*/ 43 h 76"/>
                <a:gd name="T14" fmla="*/ 118 w 358"/>
                <a:gd name="T15" fmla="*/ 64 h 76"/>
                <a:gd name="T16" fmla="*/ 166 w 358"/>
                <a:gd name="T17" fmla="*/ 72 h 76"/>
                <a:gd name="T18" fmla="*/ 220 w 358"/>
                <a:gd name="T19" fmla="*/ 59 h 76"/>
                <a:gd name="T20" fmla="*/ 248 w 358"/>
                <a:gd name="T21" fmla="*/ 41 h 76"/>
                <a:gd name="T22" fmla="*/ 338 w 358"/>
                <a:gd name="T23" fmla="*/ 71 h 76"/>
                <a:gd name="T24" fmla="*/ 358 w 358"/>
                <a:gd name="T25" fmla="*/ 65 h 76"/>
                <a:gd name="T26" fmla="*/ 358 w 358"/>
                <a:gd name="T27" fmla="*/ 44 h 76"/>
                <a:gd name="T28" fmla="*/ 334 w 358"/>
                <a:gd name="T29" fmla="*/ 51 h 76"/>
                <a:gd name="T30" fmla="*/ 257 w 358"/>
                <a:gd name="T31" fmla="*/ 19 h 76"/>
                <a:gd name="T32" fmla="*/ 248 w 358"/>
                <a:gd name="T33" fmla="*/ 4 h 76"/>
                <a:gd name="T34" fmla="*/ 239 w 358"/>
                <a:gd name="T35" fmla="*/ 20 h 76"/>
                <a:gd name="T36" fmla="*/ 212 w 358"/>
                <a:gd name="T37" fmla="*/ 41 h 76"/>
                <a:gd name="T38" fmla="*/ 165 w 358"/>
                <a:gd name="T39" fmla="*/ 52 h 76"/>
                <a:gd name="T40" fmla="*/ 127 w 358"/>
                <a:gd name="T41" fmla="*/ 46 h 76"/>
                <a:gd name="T42" fmla="*/ 99 w 358"/>
                <a:gd name="T43" fmla="*/ 20 h 76"/>
                <a:gd name="T44" fmla="*/ 88 w 358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" h="76">
                  <a:moveTo>
                    <a:pt x="88" y="0"/>
                  </a:moveTo>
                  <a:lnTo>
                    <a:pt x="80" y="21"/>
                  </a:lnTo>
                  <a:cubicBezTo>
                    <a:pt x="75" y="33"/>
                    <a:pt x="50" y="49"/>
                    <a:pt x="22" y="51"/>
                  </a:cubicBezTo>
                  <a:cubicBezTo>
                    <a:pt x="15" y="52"/>
                    <a:pt x="7" y="52"/>
                    <a:pt x="0" y="51"/>
                  </a:cubicBezTo>
                  <a:lnTo>
                    <a:pt x="0" y="71"/>
                  </a:lnTo>
                  <a:cubicBezTo>
                    <a:pt x="8" y="72"/>
                    <a:pt x="16" y="72"/>
                    <a:pt x="24" y="71"/>
                  </a:cubicBezTo>
                  <a:cubicBezTo>
                    <a:pt x="50" y="68"/>
                    <a:pt x="75" y="59"/>
                    <a:pt x="90" y="43"/>
                  </a:cubicBezTo>
                  <a:cubicBezTo>
                    <a:pt x="98" y="52"/>
                    <a:pt x="108" y="59"/>
                    <a:pt x="118" y="64"/>
                  </a:cubicBezTo>
                  <a:cubicBezTo>
                    <a:pt x="134" y="70"/>
                    <a:pt x="150" y="72"/>
                    <a:pt x="166" y="72"/>
                  </a:cubicBezTo>
                  <a:cubicBezTo>
                    <a:pt x="185" y="71"/>
                    <a:pt x="204" y="66"/>
                    <a:pt x="220" y="59"/>
                  </a:cubicBezTo>
                  <a:cubicBezTo>
                    <a:pt x="231" y="54"/>
                    <a:pt x="241" y="48"/>
                    <a:pt x="248" y="41"/>
                  </a:cubicBezTo>
                  <a:cubicBezTo>
                    <a:pt x="272" y="70"/>
                    <a:pt x="308" y="76"/>
                    <a:pt x="338" y="71"/>
                  </a:cubicBezTo>
                  <a:cubicBezTo>
                    <a:pt x="345" y="69"/>
                    <a:pt x="352" y="67"/>
                    <a:pt x="358" y="65"/>
                  </a:cubicBezTo>
                  <a:lnTo>
                    <a:pt x="358" y="44"/>
                  </a:lnTo>
                  <a:cubicBezTo>
                    <a:pt x="351" y="47"/>
                    <a:pt x="343" y="50"/>
                    <a:pt x="334" y="51"/>
                  </a:cubicBezTo>
                  <a:cubicBezTo>
                    <a:pt x="306" y="56"/>
                    <a:pt x="277" y="51"/>
                    <a:pt x="257" y="19"/>
                  </a:cubicBezTo>
                  <a:lnTo>
                    <a:pt x="248" y="4"/>
                  </a:lnTo>
                  <a:lnTo>
                    <a:pt x="239" y="20"/>
                  </a:lnTo>
                  <a:cubicBezTo>
                    <a:pt x="236" y="26"/>
                    <a:pt x="225" y="35"/>
                    <a:pt x="212" y="41"/>
                  </a:cubicBezTo>
                  <a:cubicBezTo>
                    <a:pt x="198" y="47"/>
                    <a:pt x="181" y="51"/>
                    <a:pt x="165" y="52"/>
                  </a:cubicBezTo>
                  <a:cubicBezTo>
                    <a:pt x="152" y="52"/>
                    <a:pt x="138" y="51"/>
                    <a:pt x="127" y="46"/>
                  </a:cubicBezTo>
                  <a:cubicBezTo>
                    <a:pt x="115" y="41"/>
                    <a:pt x="106" y="33"/>
                    <a:pt x="99" y="2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364817" y="768350"/>
              <a:ext cx="280988" cy="60325"/>
            </a:xfrm>
            <a:custGeom>
              <a:avLst/>
              <a:gdLst>
                <a:gd name="T0" fmla="*/ 93 w 368"/>
                <a:gd name="T1" fmla="*/ 0 h 78"/>
                <a:gd name="T2" fmla="*/ 85 w 368"/>
                <a:gd name="T3" fmla="*/ 21 h 78"/>
                <a:gd name="T4" fmla="*/ 26 w 368"/>
                <a:gd name="T5" fmla="*/ 52 h 78"/>
                <a:gd name="T6" fmla="*/ 0 w 368"/>
                <a:gd name="T7" fmla="*/ 52 h 78"/>
                <a:gd name="T8" fmla="*/ 0 w 368"/>
                <a:gd name="T9" fmla="*/ 72 h 78"/>
                <a:gd name="T10" fmla="*/ 28 w 368"/>
                <a:gd name="T11" fmla="*/ 73 h 78"/>
                <a:gd name="T12" fmla="*/ 95 w 368"/>
                <a:gd name="T13" fmla="*/ 44 h 78"/>
                <a:gd name="T14" fmla="*/ 124 w 368"/>
                <a:gd name="T15" fmla="*/ 66 h 78"/>
                <a:gd name="T16" fmla="*/ 172 w 368"/>
                <a:gd name="T17" fmla="*/ 73 h 78"/>
                <a:gd name="T18" fmla="*/ 228 w 368"/>
                <a:gd name="T19" fmla="*/ 60 h 78"/>
                <a:gd name="T20" fmla="*/ 256 w 368"/>
                <a:gd name="T21" fmla="*/ 42 h 78"/>
                <a:gd name="T22" fmla="*/ 348 w 368"/>
                <a:gd name="T23" fmla="*/ 72 h 78"/>
                <a:gd name="T24" fmla="*/ 368 w 368"/>
                <a:gd name="T25" fmla="*/ 67 h 78"/>
                <a:gd name="T26" fmla="*/ 368 w 368"/>
                <a:gd name="T27" fmla="*/ 45 h 78"/>
                <a:gd name="T28" fmla="*/ 344 w 368"/>
                <a:gd name="T29" fmla="*/ 52 h 78"/>
                <a:gd name="T30" fmla="*/ 265 w 368"/>
                <a:gd name="T31" fmla="*/ 20 h 78"/>
                <a:gd name="T32" fmla="*/ 256 w 368"/>
                <a:gd name="T33" fmla="*/ 4 h 78"/>
                <a:gd name="T34" fmla="*/ 247 w 368"/>
                <a:gd name="T35" fmla="*/ 20 h 78"/>
                <a:gd name="T36" fmla="*/ 219 w 368"/>
                <a:gd name="T37" fmla="*/ 42 h 78"/>
                <a:gd name="T38" fmla="*/ 172 w 368"/>
                <a:gd name="T39" fmla="*/ 53 h 78"/>
                <a:gd name="T40" fmla="*/ 132 w 368"/>
                <a:gd name="T41" fmla="*/ 47 h 78"/>
                <a:gd name="T42" fmla="*/ 104 w 368"/>
                <a:gd name="T43" fmla="*/ 21 h 78"/>
                <a:gd name="T44" fmla="*/ 93 w 368"/>
                <a:gd name="T4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78">
                  <a:moveTo>
                    <a:pt x="93" y="0"/>
                  </a:moveTo>
                  <a:lnTo>
                    <a:pt x="85" y="21"/>
                  </a:lnTo>
                  <a:cubicBezTo>
                    <a:pt x="80" y="34"/>
                    <a:pt x="54" y="50"/>
                    <a:pt x="26" y="52"/>
                  </a:cubicBezTo>
                  <a:cubicBezTo>
                    <a:pt x="17" y="53"/>
                    <a:pt x="9" y="53"/>
                    <a:pt x="0" y="52"/>
                  </a:cubicBezTo>
                  <a:lnTo>
                    <a:pt x="0" y="72"/>
                  </a:lnTo>
                  <a:cubicBezTo>
                    <a:pt x="10" y="73"/>
                    <a:pt x="19" y="73"/>
                    <a:pt x="28" y="73"/>
                  </a:cubicBezTo>
                  <a:cubicBezTo>
                    <a:pt x="55" y="70"/>
                    <a:pt x="80" y="60"/>
                    <a:pt x="95" y="44"/>
                  </a:cubicBezTo>
                  <a:cubicBezTo>
                    <a:pt x="103" y="54"/>
                    <a:pt x="113" y="61"/>
                    <a:pt x="124" y="66"/>
                  </a:cubicBezTo>
                  <a:cubicBezTo>
                    <a:pt x="139" y="72"/>
                    <a:pt x="156" y="74"/>
                    <a:pt x="172" y="73"/>
                  </a:cubicBezTo>
                  <a:cubicBezTo>
                    <a:pt x="192" y="73"/>
                    <a:pt x="211" y="68"/>
                    <a:pt x="228" y="60"/>
                  </a:cubicBezTo>
                  <a:cubicBezTo>
                    <a:pt x="239" y="56"/>
                    <a:pt x="248" y="49"/>
                    <a:pt x="256" y="42"/>
                  </a:cubicBezTo>
                  <a:cubicBezTo>
                    <a:pt x="281" y="72"/>
                    <a:pt x="317" y="78"/>
                    <a:pt x="348" y="72"/>
                  </a:cubicBezTo>
                  <a:cubicBezTo>
                    <a:pt x="355" y="71"/>
                    <a:pt x="361" y="69"/>
                    <a:pt x="368" y="67"/>
                  </a:cubicBezTo>
                  <a:lnTo>
                    <a:pt x="368" y="45"/>
                  </a:lnTo>
                  <a:cubicBezTo>
                    <a:pt x="360" y="48"/>
                    <a:pt x="352" y="51"/>
                    <a:pt x="344" y="52"/>
                  </a:cubicBezTo>
                  <a:cubicBezTo>
                    <a:pt x="315" y="58"/>
                    <a:pt x="285" y="53"/>
                    <a:pt x="265" y="20"/>
                  </a:cubicBezTo>
                  <a:lnTo>
                    <a:pt x="256" y="4"/>
                  </a:lnTo>
                  <a:lnTo>
                    <a:pt x="247" y="20"/>
                  </a:lnTo>
                  <a:cubicBezTo>
                    <a:pt x="243" y="27"/>
                    <a:pt x="233" y="36"/>
                    <a:pt x="219" y="42"/>
                  </a:cubicBezTo>
                  <a:cubicBezTo>
                    <a:pt x="205" y="48"/>
                    <a:pt x="188" y="53"/>
                    <a:pt x="172" y="53"/>
                  </a:cubicBezTo>
                  <a:cubicBezTo>
                    <a:pt x="158" y="54"/>
                    <a:pt x="144" y="52"/>
                    <a:pt x="132" y="47"/>
                  </a:cubicBezTo>
                  <a:cubicBezTo>
                    <a:pt x="121" y="42"/>
                    <a:pt x="111" y="34"/>
                    <a:pt x="104" y="21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6387042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3 w 70"/>
                <a:gd name="T3" fmla="*/ 31 h 37"/>
                <a:gd name="T4" fmla="*/ 18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4" y="24"/>
                    <a:pt x="53" y="31"/>
                  </a:cubicBezTo>
                  <a:cubicBezTo>
                    <a:pt x="42" y="37"/>
                    <a:pt x="29" y="37"/>
                    <a:pt x="18" y="31"/>
                  </a:cubicBezTo>
                  <a:cubicBezTo>
                    <a:pt x="7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6569605" y="641350"/>
              <a:ext cx="53975" cy="26987"/>
            </a:xfrm>
            <a:custGeom>
              <a:avLst/>
              <a:gdLst>
                <a:gd name="T0" fmla="*/ 70 w 70"/>
                <a:gd name="T1" fmla="*/ 0 h 37"/>
                <a:gd name="T2" fmla="*/ 52 w 70"/>
                <a:gd name="T3" fmla="*/ 31 h 37"/>
                <a:gd name="T4" fmla="*/ 17 w 70"/>
                <a:gd name="T5" fmla="*/ 31 h 37"/>
                <a:gd name="T6" fmla="*/ 0 w 70"/>
                <a:gd name="T7" fmla="*/ 0 h 37"/>
                <a:gd name="T8" fmla="*/ 35 w 70"/>
                <a:gd name="T9" fmla="*/ 0 h 37"/>
                <a:gd name="T10" fmla="*/ 70 w 70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37">
                  <a:moveTo>
                    <a:pt x="70" y="0"/>
                  </a:moveTo>
                  <a:cubicBezTo>
                    <a:pt x="70" y="13"/>
                    <a:pt x="63" y="24"/>
                    <a:pt x="52" y="31"/>
                  </a:cubicBezTo>
                  <a:cubicBezTo>
                    <a:pt x="41" y="37"/>
                    <a:pt x="28" y="37"/>
                    <a:pt x="17" y="31"/>
                  </a:cubicBezTo>
                  <a:cubicBezTo>
                    <a:pt x="6" y="24"/>
                    <a:pt x="0" y="13"/>
                    <a:pt x="0" y="0"/>
                  </a:cubicBezTo>
                  <a:lnTo>
                    <a:pt x="35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6414030" y="687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8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6542617" y="560388"/>
              <a:ext cx="47625" cy="47625"/>
            </a:xfrm>
            <a:custGeom>
              <a:avLst/>
              <a:gdLst>
                <a:gd name="T0" fmla="*/ 50 w 62"/>
                <a:gd name="T1" fmla="*/ 0 h 62"/>
                <a:gd name="T2" fmla="*/ 59 w 62"/>
                <a:gd name="T3" fmla="*/ 34 h 62"/>
                <a:gd name="T4" fmla="*/ 34 w 62"/>
                <a:gd name="T5" fmla="*/ 58 h 62"/>
                <a:gd name="T6" fmla="*/ 0 w 62"/>
                <a:gd name="T7" fmla="*/ 49 h 62"/>
                <a:gd name="T8" fmla="*/ 25 w 62"/>
                <a:gd name="T9" fmla="*/ 24 h 62"/>
                <a:gd name="T10" fmla="*/ 50 w 6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cubicBezTo>
                    <a:pt x="59" y="9"/>
                    <a:pt x="62" y="21"/>
                    <a:pt x="59" y="34"/>
                  </a:cubicBezTo>
                  <a:cubicBezTo>
                    <a:pt x="56" y="46"/>
                    <a:pt x="46" y="55"/>
                    <a:pt x="34" y="58"/>
                  </a:cubicBezTo>
                  <a:cubicBezTo>
                    <a:pt x="22" y="62"/>
                    <a:pt x="9" y="58"/>
                    <a:pt x="0" y="49"/>
                  </a:cubicBezTo>
                  <a:lnTo>
                    <a:pt x="25" y="2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6496580" y="711200"/>
              <a:ext cx="28575" cy="55562"/>
            </a:xfrm>
            <a:custGeom>
              <a:avLst/>
              <a:gdLst>
                <a:gd name="T0" fmla="*/ 0 w 36"/>
                <a:gd name="T1" fmla="*/ 0 h 71"/>
                <a:gd name="T2" fmla="*/ 30 w 36"/>
                <a:gd name="T3" fmla="*/ 18 h 71"/>
                <a:gd name="T4" fmla="*/ 30 w 36"/>
                <a:gd name="T5" fmla="*/ 53 h 71"/>
                <a:gd name="T6" fmla="*/ 0 w 36"/>
                <a:gd name="T7" fmla="*/ 71 h 71"/>
                <a:gd name="T8" fmla="*/ 0 w 36"/>
                <a:gd name="T9" fmla="*/ 35 h 71"/>
                <a:gd name="T10" fmla="*/ 0 w 36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1">
                  <a:moveTo>
                    <a:pt x="0" y="0"/>
                  </a:moveTo>
                  <a:cubicBezTo>
                    <a:pt x="12" y="0"/>
                    <a:pt x="24" y="7"/>
                    <a:pt x="30" y="18"/>
                  </a:cubicBezTo>
                  <a:cubicBezTo>
                    <a:pt x="36" y="29"/>
                    <a:pt x="36" y="42"/>
                    <a:pt x="30" y="53"/>
                  </a:cubicBezTo>
                  <a:cubicBezTo>
                    <a:pt x="24" y="64"/>
                    <a:pt x="12" y="71"/>
                    <a:pt x="0" y="71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6496580" y="530225"/>
              <a:ext cx="28575" cy="53975"/>
            </a:xfrm>
            <a:custGeom>
              <a:avLst/>
              <a:gdLst>
                <a:gd name="T0" fmla="*/ 0 w 36"/>
                <a:gd name="T1" fmla="*/ 0 h 70"/>
                <a:gd name="T2" fmla="*/ 30 w 36"/>
                <a:gd name="T3" fmla="*/ 17 h 70"/>
                <a:gd name="T4" fmla="*/ 30 w 36"/>
                <a:gd name="T5" fmla="*/ 53 h 70"/>
                <a:gd name="T6" fmla="*/ 0 w 36"/>
                <a:gd name="T7" fmla="*/ 70 h 70"/>
                <a:gd name="T8" fmla="*/ 0 w 36"/>
                <a:gd name="T9" fmla="*/ 35 h 70"/>
                <a:gd name="T10" fmla="*/ 0 w 36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70">
                  <a:moveTo>
                    <a:pt x="0" y="0"/>
                  </a:moveTo>
                  <a:cubicBezTo>
                    <a:pt x="12" y="0"/>
                    <a:pt x="24" y="7"/>
                    <a:pt x="30" y="17"/>
                  </a:cubicBezTo>
                  <a:cubicBezTo>
                    <a:pt x="36" y="28"/>
                    <a:pt x="36" y="42"/>
                    <a:pt x="30" y="53"/>
                  </a:cubicBezTo>
                  <a:cubicBezTo>
                    <a:pt x="24" y="63"/>
                    <a:pt x="12" y="70"/>
                    <a:pt x="0" y="70"/>
                  </a:cubicBez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6544205" y="692150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5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6415617" y="563563"/>
              <a:ext cx="47625" cy="47625"/>
            </a:xfrm>
            <a:custGeom>
              <a:avLst/>
              <a:gdLst>
                <a:gd name="T0" fmla="*/ 0 w 62"/>
                <a:gd name="T1" fmla="*/ 12 h 62"/>
                <a:gd name="T2" fmla="*/ 34 w 62"/>
                <a:gd name="T3" fmla="*/ 3 h 62"/>
                <a:gd name="T4" fmla="*/ 59 w 62"/>
                <a:gd name="T5" fmla="*/ 28 h 62"/>
                <a:gd name="T6" fmla="*/ 50 w 62"/>
                <a:gd name="T7" fmla="*/ 62 h 62"/>
                <a:gd name="T8" fmla="*/ 25 w 62"/>
                <a:gd name="T9" fmla="*/ 37 h 62"/>
                <a:gd name="T10" fmla="*/ 0 w 62"/>
                <a:gd name="T11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2">
                  <a:moveTo>
                    <a:pt x="0" y="12"/>
                  </a:moveTo>
                  <a:cubicBezTo>
                    <a:pt x="9" y="3"/>
                    <a:pt x="22" y="0"/>
                    <a:pt x="34" y="3"/>
                  </a:cubicBezTo>
                  <a:cubicBezTo>
                    <a:pt x="46" y="6"/>
                    <a:pt x="56" y="16"/>
                    <a:pt x="59" y="28"/>
                  </a:cubicBezTo>
                  <a:cubicBezTo>
                    <a:pt x="62" y="40"/>
                    <a:pt x="59" y="53"/>
                    <a:pt x="50" y="62"/>
                  </a:cubicBezTo>
                  <a:lnTo>
                    <a:pt x="25" y="3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6417205" y="560388"/>
              <a:ext cx="176213" cy="176212"/>
            </a:xfrm>
            <a:prstGeom prst="ellipse">
              <a:avLst/>
            </a:pr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25"/>
            <p:cNvSpPr>
              <a:spLocks/>
            </p:cNvSpPr>
            <p:nvPr/>
          </p:nvSpPr>
          <p:spPr bwMode="auto">
            <a:xfrm>
              <a:off x="6471180" y="590550"/>
              <a:ext cx="68263" cy="115887"/>
            </a:xfrm>
            <a:custGeom>
              <a:avLst/>
              <a:gdLst>
                <a:gd name="T0" fmla="*/ 55 w 90"/>
                <a:gd name="T1" fmla="*/ 0 h 150"/>
                <a:gd name="T2" fmla="*/ 0 w 90"/>
                <a:gd name="T3" fmla="*/ 77 h 150"/>
                <a:gd name="T4" fmla="*/ 41 w 90"/>
                <a:gd name="T5" fmla="*/ 88 h 150"/>
                <a:gd name="T6" fmla="*/ 3 w 90"/>
                <a:gd name="T7" fmla="*/ 150 h 150"/>
                <a:gd name="T8" fmla="*/ 84 w 90"/>
                <a:gd name="T9" fmla="*/ 76 h 150"/>
                <a:gd name="T10" fmla="*/ 48 w 90"/>
                <a:gd name="T11" fmla="*/ 66 h 150"/>
                <a:gd name="T12" fmla="*/ 90 w 90"/>
                <a:gd name="T13" fmla="*/ 9 h 150"/>
                <a:gd name="T14" fmla="*/ 55 w 90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50">
                  <a:moveTo>
                    <a:pt x="55" y="0"/>
                  </a:moveTo>
                  <a:lnTo>
                    <a:pt x="0" y="77"/>
                  </a:lnTo>
                  <a:lnTo>
                    <a:pt x="41" y="88"/>
                  </a:lnTo>
                  <a:lnTo>
                    <a:pt x="3" y="150"/>
                  </a:lnTo>
                  <a:lnTo>
                    <a:pt x="84" y="76"/>
                  </a:lnTo>
                  <a:lnTo>
                    <a:pt x="48" y="66"/>
                  </a:lnTo>
                  <a:lnTo>
                    <a:pt x="90" y="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362884" y="240377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Small 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Plant (PCH)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62884" y="2977198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Hydroelectric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 (UHE)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28402" y="5917423"/>
            <a:ext cx="603646" cy="432082"/>
            <a:chOff x="7929563" y="674688"/>
            <a:chExt cx="301625" cy="215899"/>
          </a:xfrm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8005763" y="674688"/>
              <a:ext cx="149225" cy="117475"/>
            </a:xfrm>
            <a:custGeom>
              <a:avLst/>
              <a:gdLst>
                <a:gd name="T0" fmla="*/ 0 w 196"/>
                <a:gd name="T1" fmla="*/ 145 h 153"/>
                <a:gd name="T2" fmla="*/ 0 w 196"/>
                <a:gd name="T3" fmla="*/ 8 h 153"/>
                <a:gd name="T4" fmla="*/ 8 w 196"/>
                <a:gd name="T5" fmla="*/ 0 h 153"/>
                <a:gd name="T6" fmla="*/ 188 w 196"/>
                <a:gd name="T7" fmla="*/ 0 h 153"/>
                <a:gd name="T8" fmla="*/ 196 w 196"/>
                <a:gd name="T9" fmla="*/ 8 h 153"/>
                <a:gd name="T10" fmla="*/ 196 w 196"/>
                <a:gd name="T11" fmla="*/ 145 h 153"/>
                <a:gd name="T12" fmla="*/ 188 w 196"/>
                <a:gd name="T13" fmla="*/ 153 h 153"/>
                <a:gd name="T14" fmla="*/ 8 w 196"/>
                <a:gd name="T15" fmla="*/ 153 h 153"/>
                <a:gd name="T16" fmla="*/ 0 w 196"/>
                <a:gd name="T17" fmla="*/ 1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3">
                  <a:moveTo>
                    <a:pt x="0" y="145"/>
                  </a:move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lnTo>
                    <a:pt x="188" y="0"/>
                  </a:lnTo>
                  <a:cubicBezTo>
                    <a:pt x="192" y="0"/>
                    <a:pt x="196" y="3"/>
                    <a:pt x="196" y="8"/>
                  </a:cubicBezTo>
                  <a:lnTo>
                    <a:pt x="196" y="145"/>
                  </a:lnTo>
                  <a:cubicBezTo>
                    <a:pt x="196" y="149"/>
                    <a:pt x="192" y="153"/>
                    <a:pt x="188" y="153"/>
                  </a:cubicBezTo>
                  <a:lnTo>
                    <a:pt x="8" y="153"/>
                  </a:lnTo>
                  <a:cubicBezTo>
                    <a:pt x="4" y="153"/>
                    <a:pt x="0" y="149"/>
                    <a:pt x="0" y="145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8005763" y="676275"/>
              <a:ext cx="128588" cy="115887"/>
            </a:xfrm>
            <a:custGeom>
              <a:avLst/>
              <a:gdLst>
                <a:gd name="T0" fmla="*/ 0 w 169"/>
                <a:gd name="T1" fmla="*/ 143 h 151"/>
                <a:gd name="T2" fmla="*/ 0 w 169"/>
                <a:gd name="T3" fmla="*/ 6 h 151"/>
                <a:gd name="T4" fmla="*/ 2 w 169"/>
                <a:gd name="T5" fmla="*/ 0 h 151"/>
                <a:gd name="T6" fmla="*/ 169 w 169"/>
                <a:gd name="T7" fmla="*/ 148 h 151"/>
                <a:gd name="T8" fmla="*/ 163 w 169"/>
                <a:gd name="T9" fmla="*/ 151 h 151"/>
                <a:gd name="T10" fmla="*/ 8 w 169"/>
                <a:gd name="T11" fmla="*/ 151 h 151"/>
                <a:gd name="T12" fmla="*/ 0 w 169"/>
                <a:gd name="T13" fmla="*/ 1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51">
                  <a:moveTo>
                    <a:pt x="0" y="143"/>
                  </a:moveTo>
                  <a:lnTo>
                    <a:pt x="0" y="6"/>
                  </a:lnTo>
                  <a:cubicBezTo>
                    <a:pt x="0" y="3"/>
                    <a:pt x="1" y="2"/>
                    <a:pt x="2" y="0"/>
                  </a:cubicBezTo>
                  <a:lnTo>
                    <a:pt x="169" y="148"/>
                  </a:lnTo>
                  <a:cubicBezTo>
                    <a:pt x="167" y="150"/>
                    <a:pt x="165" y="151"/>
                    <a:pt x="163" y="151"/>
                  </a:cubicBezTo>
                  <a:lnTo>
                    <a:pt x="8" y="151"/>
                  </a:lnTo>
                  <a:cubicBezTo>
                    <a:pt x="4" y="151"/>
                    <a:pt x="0" y="147"/>
                    <a:pt x="0" y="143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8016875" y="687388"/>
              <a:ext cx="127000" cy="90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7929563" y="765175"/>
              <a:ext cx="301625" cy="125412"/>
            </a:xfrm>
            <a:custGeom>
              <a:avLst/>
              <a:gdLst>
                <a:gd name="T0" fmla="*/ 23 w 396"/>
                <a:gd name="T1" fmla="*/ 0 h 166"/>
                <a:gd name="T2" fmla="*/ 0 w 396"/>
                <a:gd name="T3" fmla="*/ 24 h 166"/>
                <a:gd name="T4" fmla="*/ 0 w 396"/>
                <a:gd name="T5" fmla="*/ 142 h 166"/>
                <a:gd name="T6" fmla="*/ 23 w 396"/>
                <a:gd name="T7" fmla="*/ 166 h 166"/>
                <a:gd name="T8" fmla="*/ 100 w 396"/>
                <a:gd name="T9" fmla="*/ 166 h 166"/>
                <a:gd name="T10" fmla="*/ 100 w 396"/>
                <a:gd name="T11" fmla="*/ 115 h 166"/>
                <a:gd name="T12" fmla="*/ 111 w 396"/>
                <a:gd name="T13" fmla="*/ 104 h 166"/>
                <a:gd name="T14" fmla="*/ 285 w 396"/>
                <a:gd name="T15" fmla="*/ 104 h 166"/>
                <a:gd name="T16" fmla="*/ 296 w 396"/>
                <a:gd name="T17" fmla="*/ 115 h 166"/>
                <a:gd name="T18" fmla="*/ 296 w 396"/>
                <a:gd name="T19" fmla="*/ 166 h 166"/>
                <a:gd name="T20" fmla="*/ 373 w 396"/>
                <a:gd name="T21" fmla="*/ 166 h 166"/>
                <a:gd name="T22" fmla="*/ 396 w 396"/>
                <a:gd name="T23" fmla="*/ 142 h 166"/>
                <a:gd name="T24" fmla="*/ 396 w 396"/>
                <a:gd name="T25" fmla="*/ 24 h 166"/>
                <a:gd name="T26" fmla="*/ 373 w 396"/>
                <a:gd name="T27" fmla="*/ 0 h 166"/>
                <a:gd name="T28" fmla="*/ 23 w 396"/>
                <a:gd name="T2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6" h="166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lnTo>
                    <a:pt x="0" y="142"/>
                  </a:lnTo>
                  <a:cubicBezTo>
                    <a:pt x="0" y="155"/>
                    <a:pt x="10" y="166"/>
                    <a:pt x="23" y="166"/>
                  </a:cubicBezTo>
                  <a:lnTo>
                    <a:pt x="100" y="166"/>
                  </a:lnTo>
                  <a:lnTo>
                    <a:pt x="100" y="115"/>
                  </a:lnTo>
                  <a:cubicBezTo>
                    <a:pt x="100" y="109"/>
                    <a:pt x="105" y="104"/>
                    <a:pt x="111" y="104"/>
                  </a:cubicBezTo>
                  <a:lnTo>
                    <a:pt x="285" y="104"/>
                  </a:lnTo>
                  <a:cubicBezTo>
                    <a:pt x="291" y="104"/>
                    <a:pt x="296" y="109"/>
                    <a:pt x="296" y="115"/>
                  </a:cubicBezTo>
                  <a:lnTo>
                    <a:pt x="296" y="166"/>
                  </a:lnTo>
                  <a:lnTo>
                    <a:pt x="373" y="166"/>
                  </a:lnTo>
                  <a:cubicBezTo>
                    <a:pt x="386" y="166"/>
                    <a:pt x="396" y="155"/>
                    <a:pt x="396" y="142"/>
                  </a:cubicBezTo>
                  <a:lnTo>
                    <a:pt x="396" y="24"/>
                  </a:lnTo>
                  <a:cubicBezTo>
                    <a:pt x="396" y="11"/>
                    <a:pt x="386" y="0"/>
                    <a:pt x="37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186738" y="790575"/>
              <a:ext cx="17463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8186738" y="812800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8186738" y="836613"/>
              <a:ext cx="17463" cy="17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8020050" y="881063"/>
              <a:ext cx="122238" cy="7937"/>
            </a:xfrm>
            <a:custGeom>
              <a:avLst/>
              <a:gdLst>
                <a:gd name="T0" fmla="*/ 10 w 160"/>
                <a:gd name="T1" fmla="*/ 0 h 9"/>
                <a:gd name="T2" fmla="*/ 150 w 160"/>
                <a:gd name="T3" fmla="*/ 0 h 9"/>
                <a:gd name="T4" fmla="*/ 160 w 160"/>
                <a:gd name="T5" fmla="*/ 4 h 9"/>
                <a:gd name="T6" fmla="*/ 160 w 160"/>
                <a:gd name="T7" fmla="*/ 5 h 9"/>
                <a:gd name="T8" fmla="*/ 150 w 160"/>
                <a:gd name="T9" fmla="*/ 9 h 9"/>
                <a:gd name="T10" fmla="*/ 10 w 160"/>
                <a:gd name="T11" fmla="*/ 9 h 9"/>
                <a:gd name="T12" fmla="*/ 0 w 160"/>
                <a:gd name="T13" fmla="*/ 5 h 9"/>
                <a:gd name="T14" fmla="*/ 0 w 160"/>
                <a:gd name="T15" fmla="*/ 4 h 9"/>
                <a:gd name="T16" fmla="*/ 10 w 16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">
                  <a:moveTo>
                    <a:pt x="10" y="0"/>
                  </a:moveTo>
                  <a:lnTo>
                    <a:pt x="150" y="0"/>
                  </a:lnTo>
                  <a:cubicBezTo>
                    <a:pt x="156" y="0"/>
                    <a:pt x="160" y="2"/>
                    <a:pt x="160" y="4"/>
                  </a:cubicBezTo>
                  <a:lnTo>
                    <a:pt x="160" y="5"/>
                  </a:lnTo>
                  <a:cubicBezTo>
                    <a:pt x="160" y="7"/>
                    <a:pt x="156" y="9"/>
                    <a:pt x="150" y="9"/>
                  </a:cubicBezTo>
                  <a:lnTo>
                    <a:pt x="10" y="9"/>
                  </a:lnTo>
                  <a:cubicBezTo>
                    <a:pt x="4" y="9"/>
                    <a:pt x="0" y="7"/>
                    <a:pt x="0" y="5"/>
                  </a:cubicBezTo>
                  <a:lnTo>
                    <a:pt x="0" y="4"/>
                  </a:lnTo>
                  <a:cubicBezTo>
                    <a:pt x="0" y="2"/>
                    <a:pt x="4" y="0"/>
                    <a:pt x="10" y="0"/>
                  </a:cubicBezTo>
                  <a:close/>
                </a:path>
              </a:pathLst>
            </a:custGeom>
            <a:solidFill>
              <a:srgbClr val="003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203820" y="604212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Printer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35" y="4663877"/>
            <a:ext cx="564092" cy="564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48" y="5248119"/>
            <a:ext cx="567578" cy="5675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0" y="4103777"/>
            <a:ext cx="522056" cy="5220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20" y="3523735"/>
            <a:ext cx="560122" cy="56014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362884" y="3654975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Solar Panel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62884" y="417090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Nuclear</a:t>
            </a:r>
          </a:p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Power Plant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62884" y="482875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latin typeface="Segoe UI" panose="020B0502040204020203" pitchFamily="34" charset="0"/>
                <a:cs typeface="Segoe UI" panose="020B0502040204020203" pitchFamily="34" charset="0"/>
              </a:rPr>
              <a:t>Factory 1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62884" y="5406222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Factory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08" y="4117417"/>
            <a:ext cx="579201" cy="579222"/>
          </a:xfrm>
          <a:prstGeom prst="rect">
            <a:avLst/>
          </a:prstGeom>
        </p:spPr>
      </p:pic>
      <p:sp>
        <p:nvSpPr>
          <p:cNvPr id="83" name="TextBox 32"/>
          <p:cNvSpPr txBox="1"/>
          <p:nvPr/>
        </p:nvSpPr>
        <p:spPr>
          <a:xfrm>
            <a:off x="5426043" y="425359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Transducer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14" y="2964559"/>
            <a:ext cx="504430" cy="504448"/>
          </a:xfrm>
          <a:prstGeom prst="rect">
            <a:avLst/>
          </a:prstGeom>
        </p:spPr>
      </p:pic>
      <p:sp>
        <p:nvSpPr>
          <p:cNvPr id="84" name="TextBox 35"/>
          <p:cNvSpPr txBox="1"/>
          <p:nvPr/>
        </p:nvSpPr>
        <p:spPr>
          <a:xfrm>
            <a:off x="3203820" y="3075096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Lightning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45" y="3538756"/>
            <a:ext cx="504430" cy="504448"/>
          </a:xfrm>
          <a:prstGeom prst="rect">
            <a:avLst/>
          </a:prstGeom>
        </p:spPr>
      </p:pic>
      <p:sp>
        <p:nvSpPr>
          <p:cNvPr id="85" name="TextBox 35"/>
          <p:cNvSpPr txBox="1"/>
          <p:nvPr/>
        </p:nvSpPr>
        <p:spPr>
          <a:xfrm>
            <a:off x="3203820" y="36650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Wall</a:t>
            </a:r>
          </a:p>
        </p:txBody>
      </p:sp>
      <p:sp>
        <p:nvSpPr>
          <p:cNvPr id="86" name="TextBox 35"/>
          <p:cNvSpPr txBox="1"/>
          <p:nvPr/>
        </p:nvSpPr>
        <p:spPr>
          <a:xfrm>
            <a:off x="3203820" y="4257150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Surveillance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Camera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Imagem 5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66" y="4075053"/>
            <a:ext cx="668096" cy="668120"/>
          </a:xfrm>
          <a:prstGeom prst="rect">
            <a:avLst/>
          </a:prstGeom>
        </p:spPr>
      </p:pic>
      <p:sp>
        <p:nvSpPr>
          <p:cNvPr id="87" name="TextBox 38"/>
          <p:cNvSpPr txBox="1"/>
          <p:nvPr/>
        </p:nvSpPr>
        <p:spPr>
          <a:xfrm>
            <a:off x="3210559" y="191417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89" name="TextBox 38"/>
          <p:cNvSpPr txBox="1"/>
          <p:nvPr/>
        </p:nvSpPr>
        <p:spPr>
          <a:xfrm>
            <a:off x="3210559" y="2464309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GPS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Antenna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33" y="1743453"/>
            <a:ext cx="591682" cy="591703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5" y="2295284"/>
            <a:ext cx="633003" cy="633025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33" y="5853598"/>
            <a:ext cx="611559" cy="611581"/>
          </a:xfrm>
          <a:prstGeom prst="rect">
            <a:avLst/>
          </a:prstGeom>
        </p:spPr>
      </p:pic>
      <p:sp>
        <p:nvSpPr>
          <p:cNvPr id="94" name="TextBox 127"/>
          <p:cNvSpPr txBox="1"/>
          <p:nvPr/>
        </p:nvSpPr>
        <p:spPr>
          <a:xfrm>
            <a:off x="7362884" y="602964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Water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Treatment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/>
          <p:nvPr/>
        </p:nvSpPr>
        <p:spPr>
          <a:xfrm>
            <a:off x="8173704" y="691861"/>
            <a:ext cx="1501197" cy="1501197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22" y="1292260"/>
            <a:ext cx="258750" cy="47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198" y="1297159"/>
            <a:ext cx="371250" cy="47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27" y="590795"/>
            <a:ext cx="618750" cy="5062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7609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09576" y="2947249"/>
            <a:ext cx="0" cy="6747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03176" y="29472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812376" y="3275075"/>
            <a:ext cx="2890800" cy="1507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12376" y="29472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0" y="2451013"/>
            <a:ext cx="618750" cy="506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2570881"/>
            <a:ext cx="618750" cy="506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2570881"/>
            <a:ext cx="618750" cy="50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2840731"/>
            <a:ext cx="708750" cy="236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37" y="3470145"/>
            <a:ext cx="393750" cy="393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3492645"/>
            <a:ext cx="348750" cy="348750"/>
          </a:xfrm>
          <a:prstGeom prst="rect">
            <a:avLst/>
          </a:prstGeom>
        </p:spPr>
      </p:pic>
      <p:cxnSp>
        <p:nvCxnSpPr>
          <p:cNvPr id="41" name="Straight Connector 40"/>
          <p:cNvCxnSpPr>
            <a:stCxn id="23" idx="3"/>
            <a:endCxn id="21" idx="1"/>
          </p:cNvCxnSpPr>
          <p:nvPr/>
        </p:nvCxnSpPr>
        <p:spPr>
          <a:xfrm>
            <a:off x="5883951" y="3667020"/>
            <a:ext cx="2058386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791" y="3212667"/>
            <a:ext cx="553057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98" y="2896580"/>
            <a:ext cx="236250" cy="6187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3471019"/>
            <a:ext cx="393750" cy="3937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7" y="2569827"/>
            <a:ext cx="393750" cy="393750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69" idx="1"/>
            <a:endCxn id="21" idx="3"/>
          </p:cNvCxnSpPr>
          <p:nvPr/>
        </p:nvCxnSpPr>
        <p:spPr>
          <a:xfrm flipH="1" flipV="1">
            <a:off x="8336087" y="3667020"/>
            <a:ext cx="391340" cy="874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2"/>
            <a:endCxn id="69" idx="0"/>
          </p:cNvCxnSpPr>
          <p:nvPr/>
        </p:nvCxnSpPr>
        <p:spPr>
          <a:xfrm>
            <a:off x="8924302" y="2963577"/>
            <a:ext cx="0" cy="50744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0"/>
          </p:cNvCxnSpPr>
          <p:nvPr/>
        </p:nvCxnSpPr>
        <p:spPr>
          <a:xfrm>
            <a:off x="8924302" y="2181304"/>
            <a:ext cx="0" cy="38852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01" y="4931970"/>
            <a:ext cx="348750" cy="348750"/>
          </a:xfrm>
          <a:prstGeom prst="rect">
            <a:avLst/>
          </a:prstGeom>
        </p:spPr>
      </p:pic>
      <p:cxnSp>
        <p:nvCxnSpPr>
          <p:cNvPr id="90" name="Straight Connector 89"/>
          <p:cNvCxnSpPr>
            <a:stCxn id="23" idx="2"/>
            <a:endCxn id="85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5" idx="2"/>
            <a:endCxn id="89" idx="0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5709576" y="5280720"/>
            <a:ext cx="0" cy="22878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4" idx="3"/>
          </p:cNvCxnSpPr>
          <p:nvPr/>
        </p:nvCxnSpPr>
        <p:spPr>
          <a:xfrm flipH="1" flipV="1">
            <a:off x="5029251" y="5505514"/>
            <a:ext cx="689850" cy="390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14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22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01702" y="551743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122" name="Straight Connector 121"/>
          <p:cNvCxnSpPr>
            <a:stCxn id="121" idx="1"/>
          </p:cNvCxnSpPr>
          <p:nvPr/>
        </p:nvCxnSpPr>
        <p:spPr>
          <a:xfrm flipH="1">
            <a:off x="5719101" y="5505514"/>
            <a:ext cx="698255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131" name="Straight Connector 130"/>
          <p:cNvCxnSpPr>
            <a:endCxn id="128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0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07439" y="265291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609857" y="392864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87227" y="25357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1172" y="1328455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09512" y="133660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729948" y="3089556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59160" y="392864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Router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30180" y="24381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4763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24986" y="22628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71663" y="2262856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953499" y="3457793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953499" y="4918710"/>
            <a:ext cx="5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479235" y="3441918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rgbClr val="0072B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77" y="1849975"/>
            <a:ext cx="731250" cy="450000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2643" y="938317"/>
            <a:ext cx="188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7175" y="609753"/>
            <a:ext cx="1501197" cy="1262419"/>
          </a:xfrm>
          <a:prstGeom prst="ellipse">
            <a:avLst/>
          </a:prstGeom>
          <a:ln w="25400" cmpd="dbl">
            <a:solidFill>
              <a:srgbClr val="0072B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845264"/>
            <a:ext cx="393750" cy="39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5845264"/>
            <a:ext cx="393750" cy="39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93" y="971374"/>
            <a:ext cx="258750" cy="47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5" y="5845264"/>
            <a:ext cx="393750" cy="39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9" y="976273"/>
            <a:ext cx="371250" cy="47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98" y="498509"/>
            <a:ext cx="618750" cy="5062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7609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095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3176" y="3404449"/>
            <a:ext cx="0" cy="34289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2376" y="34044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01" y="3028081"/>
            <a:ext cx="618750" cy="506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01" y="3028081"/>
            <a:ext cx="618750" cy="50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01" y="3028081"/>
            <a:ext cx="618750" cy="5062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3297931"/>
            <a:ext cx="708750" cy="236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75" y="3138902"/>
            <a:ext cx="393750" cy="3937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00" y="2162582"/>
            <a:ext cx="393750" cy="393750"/>
          </a:xfrm>
          <a:prstGeom prst="rect">
            <a:avLst/>
          </a:prstGeom>
        </p:spPr>
      </p:pic>
      <p:cxnSp>
        <p:nvCxnSpPr>
          <p:cNvPr id="30" name="Straight Connector 29"/>
          <p:cNvCxnSpPr>
            <a:endCxn id="27" idx="0"/>
          </p:cNvCxnSpPr>
          <p:nvPr/>
        </p:nvCxnSpPr>
        <p:spPr>
          <a:xfrm>
            <a:off x="7588075" y="1926517"/>
            <a:ext cx="0" cy="23606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4111058"/>
            <a:ext cx="708750" cy="551250"/>
          </a:xfrm>
          <a:prstGeom prst="rect">
            <a:avLst/>
          </a:prstGeom>
        </p:spPr>
      </p:pic>
      <p:cxnSp>
        <p:nvCxnSpPr>
          <p:cNvPr id="33" name="Straight Connector 32"/>
          <p:cNvCxnSpPr>
            <a:endCxn id="31" idx="0"/>
          </p:cNvCxnSpPr>
          <p:nvPr/>
        </p:nvCxnSpPr>
        <p:spPr>
          <a:xfrm>
            <a:off x="5709576" y="3841395"/>
            <a:ext cx="0" cy="26966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2"/>
          </p:cNvCxnSpPr>
          <p:nvPr/>
        </p:nvCxnSpPr>
        <p:spPr>
          <a:xfrm>
            <a:off x="5709576" y="4662308"/>
            <a:ext cx="0" cy="26966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7" idx="0"/>
          </p:cNvCxnSpPr>
          <p:nvPr/>
        </p:nvCxnSpPr>
        <p:spPr>
          <a:xfrm>
            <a:off x="4895850" y="5005073"/>
            <a:ext cx="4026" cy="37106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1" y="5376139"/>
            <a:ext cx="258750" cy="258750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2854875" y="5505514"/>
            <a:ext cx="1915626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>
            <a:off x="2854875" y="5505514"/>
            <a:ext cx="0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9" idx="0"/>
          </p:cNvCxnSpPr>
          <p:nvPr/>
        </p:nvCxnSpPr>
        <p:spPr>
          <a:xfrm>
            <a:off x="3547274" y="5505514"/>
            <a:ext cx="6076" cy="33975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45748" y="5505513"/>
            <a:ext cx="6077" cy="339751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5" idx="0"/>
          </p:cNvCxnSpPr>
          <p:nvPr/>
        </p:nvCxnSpPr>
        <p:spPr>
          <a:xfrm>
            <a:off x="5696452" y="5047147"/>
            <a:ext cx="3599" cy="798117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56" y="5376139"/>
            <a:ext cx="258750" cy="258750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 flipH="1">
            <a:off x="6668926" y="5505513"/>
            <a:ext cx="191562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80" y="5845264"/>
            <a:ext cx="393750" cy="393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55" y="5845264"/>
            <a:ext cx="393750" cy="393750"/>
          </a:xfrm>
          <a:prstGeom prst="rect">
            <a:avLst/>
          </a:prstGeom>
        </p:spPr>
      </p:pic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7185555" y="5505514"/>
            <a:ext cx="0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8" idx="0"/>
          </p:cNvCxnSpPr>
          <p:nvPr/>
        </p:nvCxnSpPr>
        <p:spPr>
          <a:xfrm>
            <a:off x="7877954" y="5505514"/>
            <a:ext cx="6076" cy="33975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76428" y="5505513"/>
            <a:ext cx="6077" cy="339751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71212" y="2245671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0698" y="16129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64643" y="100756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2983" y="1015721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Elipse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0893" y="210767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DMZ 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30180" y="289537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63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4986" y="272005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92500" y="2720056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Engenharia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99446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69403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52126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8000" y="6244423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IED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27957" y="6244423"/>
            <a:ext cx="417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RTU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10680" y="6244423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Recloser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40252" y="62444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Meter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29057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RS-232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95568" y="5289855"/>
            <a:ext cx="529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RS-485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48" y="1529089"/>
            <a:ext cx="731250" cy="45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386179" y="41903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E3 Server</a:t>
            </a:r>
          </a:p>
          <a:p>
            <a:pPr algn="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Hot-</a:t>
            </a:r>
            <a:r>
              <a:rPr lang="pt-BR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Standby</a:t>
            </a:r>
            <a:endParaRPr lang="pt-B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3548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80750" y="564705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Converter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3526556" y="380865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06574" y="3717994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Ethernet Gigabit</a:t>
            </a:r>
          </a:p>
        </p:txBody>
      </p:sp>
      <p:cxnSp>
        <p:nvCxnSpPr>
          <p:cNvPr id="84" name="Straight Connector 83"/>
          <p:cNvCxnSpPr>
            <a:stCxn id="26" idx="2"/>
          </p:cNvCxnSpPr>
          <p:nvPr/>
        </p:nvCxnSpPr>
        <p:spPr>
          <a:xfrm>
            <a:off x="7578550" y="3532652"/>
            <a:ext cx="0" cy="214693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7183607" y="2851949"/>
            <a:ext cx="1794596" cy="9356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87177" y="275193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DMZ LAN</a:t>
            </a:r>
          </a:p>
        </p:txBody>
      </p:sp>
      <p:cxnSp>
        <p:nvCxnSpPr>
          <p:cNvPr id="91" name="Straight Connector 90"/>
          <p:cNvCxnSpPr>
            <a:endCxn id="26" idx="0"/>
          </p:cNvCxnSpPr>
          <p:nvPr/>
        </p:nvCxnSpPr>
        <p:spPr>
          <a:xfrm>
            <a:off x="7578550" y="2895376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578550" y="2538857"/>
            <a:ext cx="0" cy="243526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</p:cNvCxnSpPr>
          <p:nvPr/>
        </p:nvCxnSpPr>
        <p:spPr>
          <a:xfrm flipH="1">
            <a:off x="8576428" y="2533448"/>
            <a:ext cx="6340" cy="24893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43" y="1914698"/>
            <a:ext cx="236250" cy="618750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 flipV="1">
            <a:off x="3526556" y="4981896"/>
            <a:ext cx="4445869" cy="23177"/>
          </a:xfrm>
          <a:prstGeom prst="line">
            <a:avLst/>
          </a:prstGeom>
          <a:ln w="152400" cap="rnd">
            <a:solidFill>
              <a:srgbClr val="0072B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87525" y="4891234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Ethernet</a:t>
            </a:r>
          </a:p>
        </p:txBody>
      </p:sp>
      <p:cxnSp>
        <p:nvCxnSpPr>
          <p:cNvPr id="103" name="Straight Connector 102"/>
          <p:cNvCxnSpPr>
            <a:endCxn id="43" idx="0"/>
          </p:cNvCxnSpPr>
          <p:nvPr/>
        </p:nvCxnSpPr>
        <p:spPr>
          <a:xfrm flipH="1">
            <a:off x="6546731" y="5069760"/>
            <a:ext cx="4473" cy="306379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643" y="31522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cap="small" dirty="0" err="1">
                <a:latin typeface="Palatino Linotype" panose="02040502050505030304" pitchFamily="18" charset="0"/>
                <a:cs typeface="Segoe UI" panose="020B0502040204020203" pitchFamily="34" charset="0"/>
              </a:rPr>
              <a:t>Example</a:t>
            </a:r>
            <a:r>
              <a:rPr lang="pt-BR" sz="4000" cap="small" dirty="0">
                <a:latin typeface="Palatino Linotype" panose="02040502050505030304" pitchFamily="18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2643" y="938317"/>
            <a:ext cx="158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network bus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67" y="5845264"/>
            <a:ext cx="393750" cy="39375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09" y="5845264"/>
            <a:ext cx="393750" cy="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595215" y="224874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46615" y="2492030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41" y="2302803"/>
            <a:ext cx="708750" cy="236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96824" y="1877526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076300"/>
            <a:ext cx="708750" cy="236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4460" y="167619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93925" y="25765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3248" y="3651236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0" y="2576574"/>
            <a:ext cx="708750" cy="23625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471328" y="4107286"/>
            <a:ext cx="12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 (master)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8977" y="243649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593925" y="2812824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46615" y="28128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634653" y="3130830"/>
            <a:ext cx="959272" cy="743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19115" y="31406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3441729"/>
            <a:ext cx="708750" cy="2362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645" y="435984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arquitetura com dois EPM Server e um EPM Processor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36015" y="2551219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41" y="2328436"/>
            <a:ext cx="708750" cy="2362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194444" y="19352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Server(Master)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683325" y="2627374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369568" y="3715795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9144" y="42052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736015" y="2863623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724053" y="3191447"/>
            <a:ext cx="971972" cy="2882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736015" y="3191447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41" y="3533111"/>
            <a:ext cx="708750" cy="23625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6372868" y="3715795"/>
            <a:ext cx="732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Processor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1" y="3533111"/>
            <a:ext cx="708750" cy="23625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6696025" y="3194006"/>
            <a:ext cx="0" cy="327825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427007" y="795915"/>
            <a:ext cx="212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Epmwebapi</a:t>
            </a:r>
          </a:p>
        </p:txBody>
      </p:sp>
      <p:sp>
        <p:nvSpPr>
          <p:cNvPr id="36" name="TextBox 79">
            <a:extLst>
              <a:ext uri="{FF2B5EF4-FFF2-40B4-BE49-F238E27FC236}">
                <a16:creationId xmlns:a16="http://schemas.microsoft.com/office/drawing/2014/main" id="{45B66B05-801F-4C52-981F-8A6CA44D5445}"/>
              </a:ext>
            </a:extLst>
          </p:cNvPr>
          <p:cNvSpPr txBox="1"/>
          <p:nvPr/>
        </p:nvSpPr>
        <p:spPr>
          <a:xfrm>
            <a:off x="6345616" y="420523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cxnSp>
        <p:nvCxnSpPr>
          <p:cNvPr id="39" name="Straight Connector 70">
            <a:extLst>
              <a:ext uri="{FF2B5EF4-FFF2-40B4-BE49-F238E27FC236}">
                <a16:creationId xmlns:a16="http://schemas.microsoft.com/office/drawing/2014/main" id="{BDFF3B0E-EFC9-4103-B6DC-177401F31A5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290666" y="2696010"/>
            <a:ext cx="2" cy="40397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71">
            <a:extLst>
              <a:ext uri="{FF2B5EF4-FFF2-40B4-BE49-F238E27FC236}">
                <a16:creationId xmlns:a16="http://schemas.microsoft.com/office/drawing/2014/main" id="{B6C6DDB3-FF6B-4BB2-9BF6-098330BD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864" y="2480836"/>
            <a:ext cx="708750" cy="236250"/>
          </a:xfrm>
          <a:prstGeom prst="rect">
            <a:avLst/>
          </a:prstGeom>
        </p:spPr>
      </p:pic>
      <p:sp>
        <p:nvSpPr>
          <p:cNvPr id="49" name="TextBox 72">
            <a:extLst>
              <a:ext uri="{FF2B5EF4-FFF2-40B4-BE49-F238E27FC236}">
                <a16:creationId xmlns:a16="http://schemas.microsoft.com/office/drawing/2014/main" id="{90219A10-1193-4970-B6C4-077C81CF8506}"/>
              </a:ext>
            </a:extLst>
          </p:cNvPr>
          <p:cNvSpPr txBox="1"/>
          <p:nvPr/>
        </p:nvSpPr>
        <p:spPr>
          <a:xfrm>
            <a:off x="9023005" y="2098702"/>
            <a:ext cx="538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51" name="TextBox 76">
            <a:extLst>
              <a:ext uri="{FF2B5EF4-FFF2-40B4-BE49-F238E27FC236}">
                <a16:creationId xmlns:a16="http://schemas.microsoft.com/office/drawing/2014/main" id="{B9350CE2-E001-44DC-B612-8CF4F46F82D2}"/>
              </a:ext>
            </a:extLst>
          </p:cNvPr>
          <p:cNvSpPr txBox="1"/>
          <p:nvPr/>
        </p:nvSpPr>
        <p:spPr>
          <a:xfrm>
            <a:off x="8602070" y="3868195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Python + epmwebapi</a:t>
            </a:r>
          </a:p>
        </p:txBody>
      </p:sp>
      <p:cxnSp>
        <p:nvCxnSpPr>
          <p:cNvPr id="55" name="Straight Connector 84">
            <a:extLst>
              <a:ext uri="{FF2B5EF4-FFF2-40B4-BE49-F238E27FC236}">
                <a16:creationId xmlns:a16="http://schemas.microsoft.com/office/drawing/2014/main" id="{BE381D7D-804F-45F6-84D1-C673AB44965C}"/>
              </a:ext>
            </a:extLst>
          </p:cNvPr>
          <p:cNvCxnSpPr/>
          <p:nvPr/>
        </p:nvCxnSpPr>
        <p:spPr>
          <a:xfrm>
            <a:off x="9290666" y="3323411"/>
            <a:ext cx="0" cy="32782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6" name="Picture 85">
            <a:extLst>
              <a:ext uri="{FF2B5EF4-FFF2-40B4-BE49-F238E27FC236}">
                <a16:creationId xmlns:a16="http://schemas.microsoft.com/office/drawing/2014/main" id="{7A8FE446-A03E-402A-93B8-212EECB0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34" y="3668165"/>
            <a:ext cx="708750" cy="236250"/>
          </a:xfrm>
          <a:prstGeom prst="rect">
            <a:avLst/>
          </a:prstGeom>
        </p:spPr>
      </p:pic>
      <p:pic>
        <p:nvPicPr>
          <p:cNvPr id="58" name="Picture 87">
            <a:extLst>
              <a:ext uri="{FF2B5EF4-FFF2-40B4-BE49-F238E27FC236}">
                <a16:creationId xmlns:a16="http://schemas.microsoft.com/office/drawing/2014/main" id="{01D93E72-5C41-420C-8CB8-95918C5F5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91" y="3099987"/>
            <a:ext cx="708750" cy="236250"/>
          </a:xfrm>
          <a:prstGeom prst="rect">
            <a:avLst/>
          </a:prstGeom>
        </p:spPr>
      </p:pic>
      <p:sp>
        <p:nvSpPr>
          <p:cNvPr id="60" name="TextBox 79">
            <a:extLst>
              <a:ext uri="{FF2B5EF4-FFF2-40B4-BE49-F238E27FC236}">
                <a16:creationId xmlns:a16="http://schemas.microsoft.com/office/drawing/2014/main" id="{1BC897D5-C99E-4A7D-8600-F6FE5D7757D2}"/>
              </a:ext>
            </a:extLst>
          </p:cNvPr>
          <p:cNvSpPr txBox="1"/>
          <p:nvPr/>
        </p:nvSpPr>
        <p:spPr>
          <a:xfrm>
            <a:off x="8214023" y="297130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EPM</a:t>
            </a:r>
          </a:p>
          <a:p>
            <a:pPr algn="ctr"/>
            <a:r>
              <a:rPr lang="pt-BR" sz="1000" dirty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</a:p>
        </p:txBody>
      </p:sp>
      <p:sp>
        <p:nvSpPr>
          <p:cNvPr id="61" name="TextBox 91">
            <a:extLst>
              <a:ext uri="{FF2B5EF4-FFF2-40B4-BE49-F238E27FC236}">
                <a16:creationId xmlns:a16="http://schemas.microsoft.com/office/drawing/2014/main" id="{C3CBBE5F-FFD4-43C9-B4AF-9CA849524B57}"/>
              </a:ext>
            </a:extLst>
          </p:cNvPr>
          <p:cNvSpPr txBox="1"/>
          <p:nvPr/>
        </p:nvSpPr>
        <p:spPr>
          <a:xfrm>
            <a:off x="5114901" y="565083"/>
            <a:ext cx="212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arquitetura com um EPM Server e dois EPM Processor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851C3D-BBA6-4578-A4D1-75E6CB542330}"/>
              </a:ext>
            </a:extLst>
          </p:cNvPr>
          <p:cNvGrpSpPr/>
          <p:nvPr/>
        </p:nvGrpSpPr>
        <p:grpSpPr>
          <a:xfrm>
            <a:off x="10167743" y="2719571"/>
            <a:ext cx="779208" cy="651848"/>
            <a:chOff x="10250048" y="2486414"/>
            <a:chExt cx="779208" cy="651848"/>
          </a:xfrm>
        </p:grpSpPr>
        <p:cxnSp>
          <p:nvCxnSpPr>
            <p:cNvPr id="50" name="Straight Connector 75">
              <a:extLst>
                <a:ext uri="{FF2B5EF4-FFF2-40B4-BE49-F238E27FC236}">
                  <a16:creationId xmlns:a16="http://schemas.microsoft.com/office/drawing/2014/main" id="{4A58FB43-22EC-4B26-89CC-56E4B34D9FED}"/>
                </a:ext>
              </a:extLst>
            </p:cNvPr>
            <p:cNvCxnSpPr/>
            <p:nvPr/>
          </p:nvCxnSpPr>
          <p:spPr>
            <a:xfrm flipH="1">
              <a:off x="10250048" y="2779774"/>
              <a:ext cx="1290" cy="0"/>
            </a:xfrm>
            <a:prstGeom prst="line">
              <a:avLst/>
            </a:prstGeom>
            <a:ln w="25400">
              <a:solidFill>
                <a:srgbClr val="007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70">
              <a:extLst>
                <a:ext uri="{FF2B5EF4-FFF2-40B4-BE49-F238E27FC236}">
                  <a16:creationId xmlns:a16="http://schemas.microsoft.com/office/drawing/2014/main" id="{5543148C-B536-44E3-9A02-FF6D75AE3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5384" y="2715131"/>
              <a:ext cx="327826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84">
              <a:extLst>
                <a:ext uri="{FF2B5EF4-FFF2-40B4-BE49-F238E27FC236}">
                  <a16:creationId xmlns:a16="http://schemas.microsoft.com/office/drawing/2014/main" id="{A27E1E8F-3F0B-423D-A9AF-C73375CECF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09297" y="2952200"/>
              <a:ext cx="0" cy="327825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TextBox 72">
              <a:extLst>
                <a:ext uri="{FF2B5EF4-FFF2-40B4-BE49-F238E27FC236}">
                  <a16:creationId xmlns:a16="http://schemas.microsoft.com/office/drawing/2014/main" id="{9CFB7FF0-C165-496A-8BB0-1531904DFE0A}"/>
                </a:ext>
              </a:extLst>
            </p:cNvPr>
            <p:cNvSpPr txBox="1"/>
            <p:nvPr/>
          </p:nvSpPr>
          <p:spPr>
            <a:xfrm>
              <a:off x="10389337" y="2486414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OPC UA</a:t>
              </a:r>
            </a:p>
          </p:txBody>
        </p:sp>
        <p:sp>
          <p:nvSpPr>
            <p:cNvPr id="65" name="TextBox 72">
              <a:extLst>
                <a:ext uri="{FF2B5EF4-FFF2-40B4-BE49-F238E27FC236}">
                  <a16:creationId xmlns:a16="http://schemas.microsoft.com/office/drawing/2014/main" id="{23169366-B97D-4286-9C61-590BA8356AA0}"/>
                </a:ext>
              </a:extLst>
            </p:cNvPr>
            <p:cNvSpPr txBox="1"/>
            <p:nvPr/>
          </p:nvSpPr>
          <p:spPr>
            <a:xfrm>
              <a:off x="10367309" y="2892041"/>
              <a:ext cx="651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API Rest</a:t>
              </a:r>
            </a:p>
          </p:txBody>
        </p:sp>
      </p:grpSp>
      <p:cxnSp>
        <p:nvCxnSpPr>
          <p:cNvPr id="57" name="Straight Connector 75">
            <a:extLst>
              <a:ext uri="{FF2B5EF4-FFF2-40B4-BE49-F238E27FC236}">
                <a16:creationId xmlns:a16="http://schemas.microsoft.com/office/drawing/2014/main" id="{44B1DFFF-74DF-4226-8559-358D60C2E996}"/>
              </a:ext>
            </a:extLst>
          </p:cNvPr>
          <p:cNvCxnSpPr/>
          <p:nvPr/>
        </p:nvCxnSpPr>
        <p:spPr>
          <a:xfrm flipH="1">
            <a:off x="8899419" y="4356906"/>
            <a:ext cx="1290" cy="0"/>
          </a:xfrm>
          <a:prstGeom prst="line">
            <a:avLst/>
          </a:prstGeom>
          <a:ln w="25400">
            <a:solidFill>
              <a:srgbClr val="007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1">
            <a:extLst>
              <a:ext uri="{FF2B5EF4-FFF2-40B4-BE49-F238E27FC236}">
                <a16:creationId xmlns:a16="http://schemas.microsoft.com/office/drawing/2014/main" id="{BE197BDE-D2AA-4A38-B20C-CF2A3EE29B02}"/>
              </a:ext>
            </a:extLst>
          </p:cNvPr>
          <p:cNvSpPr txBox="1"/>
          <p:nvPr/>
        </p:nvSpPr>
        <p:spPr>
          <a:xfrm>
            <a:off x="7104261" y="5542727"/>
            <a:ext cx="212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arquitetura Simples</a:t>
            </a:r>
          </a:p>
          <a:p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DAB9344-EE58-4643-8654-AD185AB4C831}"/>
              </a:ext>
            </a:extLst>
          </p:cNvPr>
          <p:cNvGrpSpPr/>
          <p:nvPr/>
        </p:nvGrpSpPr>
        <p:grpSpPr>
          <a:xfrm>
            <a:off x="5217680" y="4807020"/>
            <a:ext cx="1570355" cy="2051452"/>
            <a:chOff x="7219215" y="3664755"/>
            <a:chExt cx="1570355" cy="2051452"/>
          </a:xfrm>
        </p:grpSpPr>
        <p:cxnSp>
          <p:nvCxnSpPr>
            <p:cNvPr id="52" name="Straight Connector 70">
              <a:extLst>
                <a:ext uri="{FF2B5EF4-FFF2-40B4-BE49-F238E27FC236}">
                  <a16:creationId xmlns:a16="http://schemas.microsoft.com/office/drawing/2014/main" id="{B935AAF1-DA49-4AAD-BD81-333DEED62BE0}"/>
                </a:ext>
              </a:extLst>
            </p:cNvPr>
            <p:cNvCxnSpPr/>
            <p:nvPr/>
          </p:nvCxnSpPr>
          <p:spPr>
            <a:xfrm>
              <a:off x="7952109" y="4280751"/>
              <a:ext cx="0" cy="327825"/>
            </a:xfrm>
            <a:prstGeom prst="line">
              <a:avLst/>
            </a:prstGeom>
            <a:ln w="25400">
              <a:solidFill>
                <a:srgbClr val="007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71">
              <a:extLst>
                <a:ext uri="{FF2B5EF4-FFF2-40B4-BE49-F238E27FC236}">
                  <a16:creationId xmlns:a16="http://schemas.microsoft.com/office/drawing/2014/main" id="{0BDEFF5D-A7BA-44E6-ABF1-E9D8E787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35" y="4057968"/>
              <a:ext cx="708750" cy="236250"/>
            </a:xfrm>
            <a:prstGeom prst="rect">
              <a:avLst/>
            </a:prstGeom>
          </p:spPr>
        </p:pic>
        <p:sp>
          <p:nvSpPr>
            <p:cNvPr id="54" name="TextBox 72">
              <a:extLst>
                <a:ext uri="{FF2B5EF4-FFF2-40B4-BE49-F238E27FC236}">
                  <a16:creationId xmlns:a16="http://schemas.microsoft.com/office/drawing/2014/main" id="{8B793889-D882-4AD9-A95D-79F2FEF95B44}"/>
                </a:ext>
              </a:extLst>
            </p:cNvPr>
            <p:cNvSpPr txBox="1"/>
            <p:nvPr/>
          </p:nvSpPr>
          <p:spPr>
            <a:xfrm>
              <a:off x="7410538" y="366475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EPM</a:t>
              </a:r>
            </a:p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Server(Master)</a:t>
              </a:r>
            </a:p>
          </p:txBody>
        </p:sp>
        <p:sp>
          <p:nvSpPr>
            <p:cNvPr id="59" name="TextBox 76">
              <a:extLst>
                <a:ext uri="{FF2B5EF4-FFF2-40B4-BE49-F238E27FC236}">
                  <a16:creationId xmlns:a16="http://schemas.microsoft.com/office/drawing/2014/main" id="{5325C88F-CAFD-4F45-8283-DD1664DE5D7D}"/>
                </a:ext>
              </a:extLst>
            </p:cNvPr>
            <p:cNvSpPr txBox="1"/>
            <p:nvPr/>
          </p:nvSpPr>
          <p:spPr>
            <a:xfrm>
              <a:off x="7219215" y="5162209"/>
              <a:ext cx="732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EPM</a:t>
              </a:r>
            </a:p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Processor</a:t>
              </a:r>
            </a:p>
            <a:p>
              <a:pPr algn="ctr"/>
              <a:endParaRPr lang="pt-BR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79">
              <a:extLst>
                <a:ext uri="{FF2B5EF4-FFF2-40B4-BE49-F238E27FC236}">
                  <a16:creationId xmlns:a16="http://schemas.microsoft.com/office/drawing/2014/main" id="{27ACE8E1-9228-4089-BFD1-1C4AFA3AF6EA}"/>
                </a:ext>
              </a:extLst>
            </p:cNvPr>
            <p:cNvSpPr txBox="1"/>
            <p:nvPr/>
          </p:nvSpPr>
          <p:spPr>
            <a:xfrm>
              <a:off x="8002175" y="5153806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EPM</a:t>
              </a:r>
            </a:p>
            <a:p>
              <a:pPr algn="ctr"/>
              <a:r>
                <a:rPr lang="pt-BR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Webserver</a:t>
              </a:r>
            </a:p>
          </p:txBody>
        </p:sp>
        <p:cxnSp>
          <p:nvCxnSpPr>
            <p:cNvPr id="70" name="Straight Connector 84">
              <a:extLst>
                <a:ext uri="{FF2B5EF4-FFF2-40B4-BE49-F238E27FC236}">
                  <a16:creationId xmlns:a16="http://schemas.microsoft.com/office/drawing/2014/main" id="{B4B0811E-5F17-40C0-9C9B-1785572B48C1}"/>
                </a:ext>
              </a:extLst>
            </p:cNvPr>
            <p:cNvCxnSpPr/>
            <p:nvPr/>
          </p:nvCxnSpPr>
          <p:spPr>
            <a:xfrm>
              <a:off x="7952108" y="4596955"/>
              <a:ext cx="0" cy="327825"/>
            </a:xfrm>
            <a:prstGeom prst="line">
              <a:avLst/>
            </a:prstGeom>
            <a:ln w="25400">
              <a:solidFill>
                <a:srgbClr val="007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85">
              <a:extLst>
                <a:ext uri="{FF2B5EF4-FFF2-40B4-BE49-F238E27FC236}">
                  <a16:creationId xmlns:a16="http://schemas.microsoft.com/office/drawing/2014/main" id="{7BE9AAB3-AC5E-46B8-A5F2-4EE76A52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60" y="4941231"/>
              <a:ext cx="708750" cy="236250"/>
            </a:xfrm>
            <a:prstGeom prst="rect">
              <a:avLst/>
            </a:prstGeom>
          </p:spPr>
        </p:pic>
        <p:sp>
          <p:nvSpPr>
            <p:cNvPr id="89" name="TextBox 76">
              <a:extLst>
                <a:ext uri="{FF2B5EF4-FFF2-40B4-BE49-F238E27FC236}">
                  <a16:creationId xmlns:a16="http://schemas.microsoft.com/office/drawing/2014/main" id="{BED0CF0C-BFAB-4605-82FF-E80ED0B09130}"/>
                </a:ext>
              </a:extLst>
            </p:cNvPr>
            <p:cNvSpPr txBox="1"/>
            <p:nvPr/>
          </p:nvSpPr>
          <p:spPr>
            <a:xfrm>
              <a:off x="7818204" y="5192987"/>
              <a:ext cx="2840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1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skGroup xmlns="http://schemas.microsoft.com/sharepoint/v3">
      <UserInfo>
        <DisplayName/>
        <AccountId xsi:nil="true"/>
        <AccountType/>
      </UserInfo>
    </TaskGroup>
    <Frame_x0020_Count xmlns="e9bb39ac-ea54-4350-abd5-7ff991ff1845" xsi:nil="true"/>
    <F-Number xmlns="e9bb39ac-ea54-4350-abd5-7ff991ff1845" xsi:nil="true"/>
    <Stream_x0020_name xmlns="e9bb39ac-ea54-4350-abd5-7ff991ff1845" xsi:nil="true"/>
    <Sample_x0020_Rate xmlns="e9bb39ac-ea54-4350-abd5-7ff991ff1845" xsi:nil="true"/>
    <Year xmlns="e9bb39ac-ea54-4350-abd5-7ff991ff1845" xsi:nil="true"/>
    <Artist xmlns="e9bb39ac-ea54-4350-abd5-7ff991ff1845" xsi:nil="true"/>
    <Width xmlns="e9bb39ac-ea54-4350-abd5-7ff991ff1845" xsi:nil="true"/>
    <_dlc_DocId xmlns="e9bb39ac-ea54-4350-abd5-7ff991ff1845">M4TWK6UF55AS-8-213</_dlc_DocId>
    <Camera_x0020_Model xmlns="e9bb39ac-ea54-4350-abd5-7ff991ff1845" xsi:nil="true"/>
    <_dlc_DocIdUrl xmlns="e9bb39ac-ea54-4350-abd5-7ff991ff1845">
      <Url>http://portal.elipse.com.br/_layouts/DocIdRedir.aspx?ID=M4TWK6UF55AS-8-213</Url>
      <Description>M4TWK6UF55AS-8-213</Description>
    </_dlc_DocIdUrl>
    <Bit_x0020_Depth xmlns="e9bb39ac-ea54-4350-abd5-7ff991ff1845" xsi:nil="true"/>
    <Company xmlns="http://schemas.microsoft.com/sharepoint/v3" xsi:nil="true"/>
    <Color_x0020_Representation xmlns="e9bb39ac-ea54-4350-abd5-7ff991ff1845" xsi:nil="true"/>
    <Track_x0020_Number xmlns="e9bb39ac-ea54-4350-abd5-7ff991ff1845" xsi:nil="true"/>
    <Bit_x0020_Rate xmlns="e9bb39ac-ea54-4350-abd5-7ff991ff1845" xsi:nil="true"/>
    <Focal_x0020_Length xmlns="e9bb39ac-ea54-4350-abd5-7ff991ff1845" xsi:nil="true"/>
    <Album_x0020_Title xmlns="e9bb39ac-ea54-4350-abd5-7ff991ff1845" xsi:nil="true"/>
    <Resolution xmlns="e9bb39ac-ea54-4350-abd5-7ff991ff1845" xsi:nil="true"/>
    <Exposure_x0020_Time xmlns="e9bb39ac-ea54-4350-abd5-7ff991ff1845" xsi:nil="true"/>
    <Channels xmlns="e9bb39ac-ea54-4350-abd5-7ff991ff1845" xsi:nil="true"/>
    <Height xmlns="e9bb39ac-ea54-4350-abd5-7ff991ff1845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49BFAFE8E5F43880CAFE2D5CAA55D" ma:contentTypeVersion="24" ma:contentTypeDescription="Create a new document." ma:contentTypeScope="" ma:versionID="cabd65ca1e2131974802f0dec5e19bb9">
  <xsd:schema xmlns:xsd="http://www.w3.org/2001/XMLSchema" xmlns:xs="http://www.w3.org/2001/XMLSchema" xmlns:p="http://schemas.microsoft.com/office/2006/metadata/properties" xmlns:ns1="http://schemas.microsoft.com/sharepoint/v3" xmlns:ns3="e9bb39ac-ea54-4350-abd5-7ff991ff1845" targetNamespace="http://schemas.microsoft.com/office/2006/metadata/properties" ma:root="true" ma:fieldsID="3ecabbdfa91c3905e83a2b97aa6757db" ns1:_="" ns3:_="">
    <xsd:import namespace="http://schemas.microsoft.com/sharepoint/v3"/>
    <xsd:import namespace="e9bb39ac-ea54-4350-abd5-7ff991ff1845"/>
    <xsd:element name="properties">
      <xsd:complexType>
        <xsd:sequence>
          <xsd:element name="documentManagement">
            <xsd:complexType>
              <xsd:all>
                <xsd:element ref="ns1:Company" minOccurs="0"/>
                <xsd:element ref="ns3:Album_x0020_Title" minOccurs="0"/>
                <xsd:element ref="ns3:Artist" minOccurs="0"/>
                <xsd:element ref="ns3:Bit_x0020_Depth" minOccurs="0"/>
                <xsd:element ref="ns3:Bit_x0020_Rate" minOccurs="0"/>
                <xsd:element ref="ns3:Camera_x0020_Model" minOccurs="0"/>
                <xsd:element ref="ns3:Channels" minOccurs="0"/>
                <xsd:element ref="ns3:Color_x0020_Representation" minOccurs="0"/>
                <xsd:element ref="ns3:Exposure_x0020_Time" minOccurs="0"/>
                <xsd:element ref="ns3:F-Number" minOccurs="0"/>
                <xsd:element ref="ns3:Focal_x0020_Length" minOccurs="0"/>
                <xsd:element ref="ns3:Frame_x0020_Count" minOccurs="0"/>
                <xsd:element ref="ns3:Height" minOccurs="0"/>
                <xsd:element ref="ns3:Resolution" minOccurs="0"/>
                <xsd:element ref="ns3:Sample_x0020_Rate" minOccurs="0"/>
                <xsd:element ref="ns3:Stream_x0020_name" minOccurs="0"/>
                <xsd:element ref="ns1:TaskGroup" minOccurs="0"/>
                <xsd:element ref="ns3:Track_x0020_Number" minOccurs="0"/>
                <xsd:element ref="ns3:Width" minOccurs="0"/>
                <xsd:element ref="ns3:Year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pany" ma:index="3" nillable="true" ma:displayName="Company" ma:internalName="Company">
      <xsd:simpleType>
        <xsd:restriction base="dms:Text"/>
      </xsd:simpleType>
    </xsd:element>
    <xsd:element name="TaskGroup" ma:index="27" nillable="true" ma:displayName="Task Group" ma:list="UserInfo" ma:internalName="TaskGroup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b39ac-ea54-4350-abd5-7ff991ff1845" elementFormDefault="qualified">
    <xsd:import namespace="http://schemas.microsoft.com/office/2006/documentManagement/types"/>
    <xsd:import namespace="http://schemas.microsoft.com/office/infopath/2007/PartnerControls"/>
    <xsd:element name="Album_x0020_Title" ma:index="12" nillable="true" ma:displayName="Album Title" ma:default="" ma:description="Collection which the file takes part of" ma:internalName="Album_x0020_Title">
      <xsd:simpleType>
        <xsd:restriction base="dms:Text">
          <xsd:maxLength value="255"/>
        </xsd:restriction>
      </xsd:simpleType>
    </xsd:element>
    <xsd:element name="Artist" ma:index="13" nillable="true" ma:displayName="Artist" ma:description="File content performer name" ma:internalName="Artist">
      <xsd:simpleType>
        <xsd:restriction base="dms:Text">
          <xsd:maxLength value="255"/>
        </xsd:restriction>
      </xsd:simpleType>
    </xsd:element>
    <xsd:element name="Bit_x0020_Depth" ma:index="14" nillable="true" ma:displayName="Bit Depth" ma:decimals="0" ma:description="Number of bits per pixel used for this content" ma:internalName="Bit_x0020_Depth">
      <xsd:simpleType>
        <xsd:restriction base="dms:Number">
          <xsd:minInclusive value="0"/>
        </xsd:restriction>
      </xsd:simpleType>
    </xsd:element>
    <xsd:element name="Bit_x0020_Rate" ma:index="15" nillable="true" ma:displayName="Bit Rate" ma:decimals="0" ma:description="Throughput, in bps, used for encoding this content" ma:internalName="Bit_x0020_Rate">
      <xsd:simpleType>
        <xsd:restriction base="dms:Number">
          <xsd:minInclusive value="0"/>
        </xsd:restriction>
      </xsd:simpleType>
    </xsd:element>
    <xsd:element name="Camera_x0020_Model" ma:index="16" nillable="true" ma:displayName="Camera Model" ma:description="Maker and model of the equipment used to produce the file" ma:internalName="Camera_x0020_Model">
      <xsd:simpleType>
        <xsd:restriction base="dms:Text">
          <xsd:maxLength value="255"/>
        </xsd:restriction>
      </xsd:simpleType>
    </xsd:element>
    <xsd:element name="Channels" ma:index="17" nillable="true" ma:displayName="Channels" ma:description="Number of audio/video channels used for recording this content" ma:internalName="Channels">
      <xsd:simpleType>
        <xsd:restriction base="dms:Text">
          <xsd:maxLength value="255"/>
        </xsd:restriction>
      </xsd:simpleType>
    </xsd:element>
    <xsd:element name="Color_x0020_Representation" ma:index="18" nillable="true" ma:displayName="Color Representation" ma:description="Color encoding format used for the content" ma:internalName="Color_x0020_Representation">
      <xsd:simpleType>
        <xsd:restriction base="dms:Text">
          <xsd:maxLength value="255"/>
        </xsd:restriction>
      </xsd:simpleType>
    </xsd:element>
    <xsd:element name="Exposure_x0020_Time" ma:index="19" nillable="true" ma:displayName="Exposure Time" ma:description="Time of exposition in seconds used for this file" ma:internalName="Exposure_x0020_Time">
      <xsd:simpleType>
        <xsd:restriction base="dms:Text">
          <xsd:maxLength value="255"/>
        </xsd:restriction>
      </xsd:simpleType>
    </xsd:element>
    <xsd:element name="F-Number" ma:index="20" nillable="true" ma:displayName="F-Number" ma:description="F-Number characteristic of the equipament used for this file" ma:internalName="F_x002d_Number">
      <xsd:simpleType>
        <xsd:restriction base="dms:Text">
          <xsd:maxLength value="255"/>
        </xsd:restriction>
      </xsd:simpleType>
    </xsd:element>
    <xsd:element name="Focal_x0020_Length" ma:index="21" nillable="true" ma:displayName="Focal Length" ma:description="Focal distance, in millimeters, of the equipment used for this file" ma:internalName="Focal_x0020_Length">
      <xsd:simpleType>
        <xsd:restriction base="dms:Number">
          <xsd:minInclusive value="0"/>
        </xsd:restriction>
      </xsd:simpleType>
    </xsd:element>
    <xsd:element name="Frame_x0020_Count" ma:index="22" nillable="true" ma:displayName="Frame Count" ma:decimals="0" ma:description="Number of frames in this content" ma:internalName="Frame_x0020_Count">
      <xsd:simpleType>
        <xsd:restriction base="dms:Number">
          <xsd:minInclusive value="0"/>
        </xsd:restriction>
      </xsd:simpleType>
    </xsd:element>
    <xsd:element name="Height" ma:index="23" nillable="true" ma:displayName="Height" ma:decimals="0" ma:default="" ma:description="Vertical size in pixels used for this content" ma:internalName="Height" ma:percentage="FALSE">
      <xsd:simpleType>
        <xsd:restriction base="dms:Number">
          <xsd:minInclusive value="0"/>
        </xsd:restriction>
      </xsd:simpleType>
    </xsd:element>
    <xsd:element name="Resolution" ma:index="24" nillable="true" ma:displayName="Resolution" ma:decimals="0" ma:description="Number of dots per inch used for this content" ma:internalName="Resolution">
      <xsd:simpleType>
        <xsd:restriction base="dms:Number">
          <xsd:minInclusive value="0"/>
        </xsd:restriction>
      </xsd:simpleType>
    </xsd:element>
    <xsd:element name="Sample_x0020_Rate" ma:index="25" nillable="true" ma:displayName="Sample Rate" ma:decimals="0" ma:default="" ma:description="Frequency, in samples, per second used for recording this content" ma:internalName="Sample_x0020_Rate" ma:percentage="FALSE">
      <xsd:simpleType>
        <xsd:restriction base="dms:Number">
          <xsd:minInclusive value="0"/>
        </xsd:restriction>
      </xsd:simpleType>
    </xsd:element>
    <xsd:element name="Stream_x0020_name" ma:index="26" nillable="true" ma:displayName="Stream name" ma:description="Name of the media stream included in this content" ma:internalName="Stream_x0020_name">
      <xsd:simpleType>
        <xsd:restriction base="dms:Text">
          <xsd:maxLength value="255"/>
        </xsd:restriction>
      </xsd:simpleType>
    </xsd:element>
    <xsd:element name="Track_x0020_Number" ma:index="28" nillable="true" ma:displayName="Track Number" ma:decimals="0" ma:default="" ma:description="Tack number of the file in its collection or album" ma:internalName="Track_x0020_Number" ma:percentage="FALSE">
      <xsd:simpleType>
        <xsd:restriction base="dms:Number">
          <xsd:maxInclusive value="9999"/>
          <xsd:minInclusive value="1"/>
        </xsd:restriction>
      </xsd:simpleType>
    </xsd:element>
    <xsd:element name="Width" ma:index="29" nillable="true" ma:displayName="Width" ma:decimals="0" ma:default="" ma:description="Horizontal size in pixels used for this content" ma:internalName="Width" ma:percentage="FALSE">
      <xsd:simpleType>
        <xsd:restriction base="dms:Number">
          <xsd:minInclusive value="0"/>
        </xsd:restriction>
      </xsd:simpleType>
    </xsd:element>
    <xsd:element name="Year" ma:index="30" nillable="true" ma:displayName="Year" ma:default="" ma:description="Content year of production" ma:internalName="Year">
      <xsd:simpleType>
        <xsd:restriction base="dms:Text">
          <xsd:maxLength value="255"/>
        </xsd:restriction>
      </xsd:simpleType>
    </xsd:element>
    <xsd:element name="_dlc_DocId" ma:index="31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32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 ma:index="5" ma:displayName="Comments"/>
        <xsd:element name="keywords" minOccurs="0" maxOccurs="1" type="xsd:string" ma:index="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2599B-802B-4437-A488-9CBA2113F6A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e9bb39ac-ea54-4350-abd5-7ff991ff184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2C0714E-021E-409A-8446-9B043BB90B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E893AA-B4E1-4939-8F13-2DEC81ADF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bb39ac-ea54-4350-abd5-7ff991ff1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1EE2097-F55F-4F9F-AF8F-F2949B171E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272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Helcker Ferrarezi Goetz (Elipse Software)</dc:creator>
  <cp:keywords/>
  <dc:description/>
  <cp:lastModifiedBy>Kotres, Lucas Kotres (Elipse Software)</cp:lastModifiedBy>
  <cp:revision>134</cp:revision>
  <dcterms:created xsi:type="dcterms:W3CDTF">2014-01-20T12:50:48Z</dcterms:created>
  <dcterms:modified xsi:type="dcterms:W3CDTF">2019-07-30T15:30:09Z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0x0101007D549BFAFE8E5F43880CAFE2D5CAA55D</vt:lpwstr>
  </property>
  <property fmtid="{D5CDD505-2E9C-101B-9397-08002B2CF9AE}" pid="3" name="_dlc_DocIdItemGuid">
    <vt:lpwstr>9cb5deb1-dded-4dae-97c6-558adfffa0c5</vt:lpwstr>
  </property>
</Properties>
</file>