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4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CC6-C2DF-435E-9EE3-B44333B66CFA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114171-C6A7-495A-94B7-2756AFC9280C}">
      <dgm:prSet phldrT="[Text]"/>
      <dgm:spPr/>
      <dgm:t>
        <a:bodyPr/>
        <a:lstStyle/>
        <a:p>
          <a:r>
            <a:rPr lang="en-US" dirty="0" smtClean="0"/>
            <a:t>Code Package</a:t>
          </a:r>
          <a:endParaRPr lang="en-US" dirty="0"/>
        </a:p>
      </dgm:t>
    </dgm:pt>
    <dgm:pt modelId="{129CC5BC-FE5E-4349-9B3F-B55B605A9820}" type="parTrans" cxnId="{530A8911-6848-4EAB-8994-819DCD85C8CF}">
      <dgm:prSet/>
      <dgm:spPr/>
      <dgm:t>
        <a:bodyPr/>
        <a:lstStyle/>
        <a:p>
          <a:endParaRPr lang="en-US"/>
        </a:p>
      </dgm:t>
    </dgm:pt>
    <dgm:pt modelId="{CFE0335A-91B0-4649-8F40-83A4FCCCB10F}" type="sibTrans" cxnId="{530A8911-6848-4EAB-8994-819DCD85C8CF}">
      <dgm:prSet/>
      <dgm:spPr/>
      <dgm:t>
        <a:bodyPr/>
        <a:lstStyle/>
        <a:p>
          <a:endParaRPr lang="en-US"/>
        </a:p>
      </dgm:t>
    </dgm:pt>
    <dgm:pt modelId="{C44764CF-8E10-4FCA-A725-DE0187345967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0E5B8D47-67EC-4583-8AAD-10CC240DF77D}" type="parTrans" cxnId="{CDCE772D-B8ED-4ABF-8154-30D8FEC0491D}">
      <dgm:prSet/>
      <dgm:spPr/>
      <dgm:t>
        <a:bodyPr/>
        <a:lstStyle/>
        <a:p>
          <a:endParaRPr lang="en-US"/>
        </a:p>
      </dgm:t>
    </dgm:pt>
    <dgm:pt modelId="{65FF57F4-A5CC-4634-8612-A28D6602CACA}" type="sibTrans" cxnId="{CDCE772D-B8ED-4ABF-8154-30D8FEC0491D}">
      <dgm:prSet/>
      <dgm:spPr/>
      <dgm:t>
        <a:bodyPr/>
        <a:lstStyle/>
        <a:p>
          <a:endParaRPr lang="en-US"/>
        </a:p>
      </dgm:t>
    </dgm:pt>
    <dgm:pt modelId="{577C2225-D542-4A17-A6B9-A26BA200A2AF}">
      <dgm:prSet phldrT="[Text]"/>
      <dgm:spPr/>
      <dgm:t>
        <a:bodyPr/>
        <a:lstStyle/>
        <a:p>
          <a:r>
            <a:rPr lang="en-US" dirty="0" smtClean="0"/>
            <a:t>Deploy++</a:t>
          </a:r>
          <a:endParaRPr lang="en-US" dirty="0"/>
        </a:p>
      </dgm:t>
    </dgm:pt>
    <dgm:pt modelId="{37336F4C-81C4-472D-A670-2E0A1FC419B4}" type="parTrans" cxnId="{CD3D7615-5852-45E8-AEB0-17A4F58CC50F}">
      <dgm:prSet/>
      <dgm:spPr/>
      <dgm:t>
        <a:bodyPr/>
        <a:lstStyle/>
        <a:p>
          <a:endParaRPr lang="en-US"/>
        </a:p>
      </dgm:t>
    </dgm:pt>
    <dgm:pt modelId="{868CC4D7-90FB-4678-84F1-D30484780DF2}" type="sibTrans" cxnId="{CD3D7615-5852-45E8-AEB0-17A4F58CC50F}">
      <dgm:prSet/>
      <dgm:spPr/>
      <dgm:t>
        <a:bodyPr/>
        <a:lstStyle/>
        <a:p>
          <a:endParaRPr lang="en-US"/>
        </a:p>
      </dgm:t>
    </dgm:pt>
    <dgm:pt modelId="{95A321FC-FD69-4471-AA7B-E798D13A6BC4}">
      <dgm:prSet phldrT="[Text]"/>
      <dgm:spPr/>
      <dgm:t>
        <a:bodyPr/>
        <a:lstStyle/>
        <a:p>
          <a:r>
            <a:rPr lang="en-US" dirty="0" smtClean="0"/>
            <a:t>Package</a:t>
          </a:r>
          <a:endParaRPr lang="en-US" dirty="0"/>
        </a:p>
      </dgm:t>
    </dgm:pt>
    <dgm:pt modelId="{5210D995-7BF1-4B6E-91D0-699478576956}" type="parTrans" cxnId="{DA89CF53-FB67-418A-9910-B6D24B7B4720}">
      <dgm:prSet/>
      <dgm:spPr/>
      <dgm:t>
        <a:bodyPr/>
        <a:lstStyle/>
        <a:p>
          <a:endParaRPr lang="en-US"/>
        </a:p>
      </dgm:t>
    </dgm:pt>
    <dgm:pt modelId="{9F394520-29B3-4AB8-9B2B-806B587786F1}" type="sibTrans" cxnId="{DA89CF53-FB67-418A-9910-B6D24B7B4720}">
      <dgm:prSet/>
      <dgm:spPr/>
      <dgm:t>
        <a:bodyPr/>
        <a:lstStyle/>
        <a:p>
          <a:endParaRPr lang="en-US"/>
        </a:p>
      </dgm:t>
    </dgm:pt>
    <dgm:pt modelId="{6FAB25F7-D986-4750-ABAE-65C35142870E}">
      <dgm:prSet phldrT="[Text]"/>
      <dgm:spPr/>
      <dgm:t>
        <a:bodyPr/>
        <a:lstStyle/>
        <a:p>
          <a:r>
            <a:rPr lang="en-US" dirty="0" smtClean="0"/>
            <a:t>Application</a:t>
          </a:r>
          <a:endParaRPr lang="en-US" dirty="0"/>
        </a:p>
      </dgm:t>
    </dgm:pt>
    <dgm:pt modelId="{AA772B99-A6C0-4DFB-A06B-94F9717FB2D8}" type="parTrans" cxnId="{5E33331C-001E-4920-A4CC-08DD066A6FA2}">
      <dgm:prSet/>
      <dgm:spPr/>
      <dgm:t>
        <a:bodyPr/>
        <a:lstStyle/>
        <a:p>
          <a:endParaRPr lang="en-US"/>
        </a:p>
      </dgm:t>
    </dgm:pt>
    <dgm:pt modelId="{1DE9C21C-5F7B-4A8D-BF2F-322013EB5EFC}" type="sibTrans" cxnId="{5E33331C-001E-4920-A4CC-08DD066A6FA2}">
      <dgm:prSet/>
      <dgm:spPr/>
      <dgm:t>
        <a:bodyPr/>
        <a:lstStyle/>
        <a:p>
          <a:endParaRPr lang="en-US"/>
        </a:p>
      </dgm:t>
    </dgm:pt>
    <dgm:pt modelId="{3D120026-0469-4F91-B8AC-559BA173415F}">
      <dgm:prSet phldrT="[Text]"/>
      <dgm:spPr/>
      <dgm:t>
        <a:bodyPr/>
        <a:lstStyle/>
        <a:p>
          <a:r>
            <a:rPr lang="en-US" dirty="0" smtClean="0"/>
            <a:t>Solution</a:t>
          </a:r>
          <a:endParaRPr lang="en-US" dirty="0"/>
        </a:p>
      </dgm:t>
    </dgm:pt>
    <dgm:pt modelId="{FF13043E-F06B-4353-943C-F11ED9D09412}" type="parTrans" cxnId="{FBE5AE9B-0673-4DBB-B3FC-AC1F2579368D}">
      <dgm:prSet/>
      <dgm:spPr/>
      <dgm:t>
        <a:bodyPr/>
        <a:lstStyle/>
        <a:p>
          <a:endParaRPr lang="en-US"/>
        </a:p>
      </dgm:t>
    </dgm:pt>
    <dgm:pt modelId="{470F2621-F40E-46D2-B973-D8862C777B89}" type="sibTrans" cxnId="{FBE5AE9B-0673-4DBB-B3FC-AC1F2579368D}">
      <dgm:prSet/>
      <dgm:spPr/>
      <dgm:t>
        <a:bodyPr/>
        <a:lstStyle/>
        <a:p>
          <a:endParaRPr lang="en-US"/>
        </a:p>
      </dgm:t>
    </dgm:pt>
    <dgm:pt modelId="{3597D824-C1B7-4EEA-ADAB-0E0FF7BA00E0}">
      <dgm:prSet phldrT="[Text]"/>
      <dgm:spPr/>
      <dgm:t>
        <a:bodyPr/>
        <a:lstStyle/>
        <a:p>
          <a:r>
            <a:rPr lang="en-US" dirty="0" smtClean="0"/>
            <a:t>Simulation</a:t>
          </a:r>
          <a:endParaRPr lang="en-US" dirty="0"/>
        </a:p>
      </dgm:t>
    </dgm:pt>
    <dgm:pt modelId="{B5E4DA19-4D53-45B1-A4D4-54FAD07181E7}" type="parTrans" cxnId="{2E8A9E3B-A907-476E-963E-408431E04509}">
      <dgm:prSet/>
      <dgm:spPr/>
      <dgm:t>
        <a:bodyPr/>
        <a:lstStyle/>
        <a:p>
          <a:endParaRPr lang="en-US"/>
        </a:p>
      </dgm:t>
    </dgm:pt>
    <dgm:pt modelId="{9D11B9C6-55B4-44A1-A0B7-02211D901E53}" type="sibTrans" cxnId="{2E8A9E3B-A907-476E-963E-408431E04509}">
      <dgm:prSet/>
      <dgm:spPr/>
      <dgm:t>
        <a:bodyPr/>
        <a:lstStyle/>
        <a:p>
          <a:endParaRPr lang="en-US"/>
        </a:p>
      </dgm:t>
    </dgm:pt>
    <dgm:pt modelId="{1528C133-3EBD-4477-8235-FFC784680003}">
      <dgm:prSet phldrT="[Text]"/>
      <dgm:spPr/>
      <dgm:t>
        <a:bodyPr/>
        <a:lstStyle/>
        <a:p>
          <a:r>
            <a:rPr lang="en-US" dirty="0" smtClean="0"/>
            <a:t>Production</a:t>
          </a:r>
          <a:endParaRPr lang="en-US" dirty="0"/>
        </a:p>
      </dgm:t>
    </dgm:pt>
    <dgm:pt modelId="{79FDF9BE-7D15-4684-AE13-4DFF04F2B2EB}" type="parTrans" cxnId="{A1B24A12-939E-4193-8A77-8DD65E3B7E99}">
      <dgm:prSet/>
      <dgm:spPr/>
      <dgm:t>
        <a:bodyPr/>
        <a:lstStyle/>
        <a:p>
          <a:endParaRPr lang="en-US"/>
        </a:p>
      </dgm:t>
    </dgm:pt>
    <dgm:pt modelId="{8AE610B7-8B63-4115-93BE-16DB8984505B}" type="sibTrans" cxnId="{A1B24A12-939E-4193-8A77-8DD65E3B7E99}">
      <dgm:prSet/>
      <dgm:spPr/>
      <dgm:t>
        <a:bodyPr/>
        <a:lstStyle/>
        <a:p>
          <a:endParaRPr lang="en-US"/>
        </a:p>
      </dgm:t>
    </dgm:pt>
    <dgm:pt modelId="{9E33A507-5A73-4B4B-B00F-EE95EFB46950}" type="pres">
      <dgm:prSet presAssocID="{E13ACCC6-C2DF-435E-9EE3-B44333B66CF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8FF757-3A92-4FE7-B31C-B6E073225DFF}" type="pres">
      <dgm:prSet presAssocID="{79114171-C6A7-495A-94B7-2756AFC9280C}" presName="compNode" presStyleCnt="0"/>
      <dgm:spPr/>
    </dgm:pt>
    <dgm:pt modelId="{66D5FF9C-200D-479C-93AB-5EAD3C749005}" type="pres">
      <dgm:prSet presAssocID="{79114171-C6A7-495A-94B7-2756AFC9280C}" presName="noGeometry" presStyleCnt="0"/>
      <dgm:spPr/>
    </dgm:pt>
    <dgm:pt modelId="{185318BF-9812-48CA-9F2E-A6AE362E66AF}" type="pres">
      <dgm:prSet presAssocID="{79114171-C6A7-495A-94B7-2756AFC9280C}" presName="childTextVisible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14A87D-5792-4B96-A1F7-06E8ACCC9159}" type="pres">
      <dgm:prSet presAssocID="{79114171-C6A7-495A-94B7-2756AFC9280C}" presName="childTextHidden" presStyleLbl="bgAccFollowNode1" presStyleIdx="0" presStyleCnt="3"/>
      <dgm:spPr/>
      <dgm:t>
        <a:bodyPr/>
        <a:lstStyle/>
        <a:p>
          <a:endParaRPr lang="en-US"/>
        </a:p>
      </dgm:t>
    </dgm:pt>
    <dgm:pt modelId="{07E8E065-6CB2-4597-8AC2-54B34842B211}" type="pres">
      <dgm:prSet presAssocID="{79114171-C6A7-495A-94B7-2756AFC9280C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2283E6-E3C0-4F13-8874-211D842890EA}" type="pres">
      <dgm:prSet presAssocID="{79114171-C6A7-495A-94B7-2756AFC9280C}" presName="aSpace" presStyleCnt="0"/>
      <dgm:spPr/>
    </dgm:pt>
    <dgm:pt modelId="{04A141B4-CF6A-4D4C-A69A-A066F4D48172}" type="pres">
      <dgm:prSet presAssocID="{95A321FC-FD69-4471-AA7B-E798D13A6BC4}" presName="compNode" presStyleCnt="0"/>
      <dgm:spPr/>
    </dgm:pt>
    <dgm:pt modelId="{F44EA776-2395-4625-9F81-BAE023C6D8C4}" type="pres">
      <dgm:prSet presAssocID="{95A321FC-FD69-4471-AA7B-E798D13A6BC4}" presName="noGeometry" presStyleCnt="0"/>
      <dgm:spPr/>
    </dgm:pt>
    <dgm:pt modelId="{0890AA79-ED0C-4C92-A574-4C2128CEC368}" type="pres">
      <dgm:prSet presAssocID="{95A321FC-FD69-4471-AA7B-E798D13A6BC4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79FB5-965D-45C3-B436-C21075BF074E}" type="pres">
      <dgm:prSet presAssocID="{95A321FC-FD69-4471-AA7B-E798D13A6BC4}" presName="childTextHidden" presStyleLbl="bgAccFollowNode1" presStyleIdx="1" presStyleCnt="3"/>
      <dgm:spPr/>
      <dgm:t>
        <a:bodyPr/>
        <a:lstStyle/>
        <a:p>
          <a:endParaRPr lang="en-US"/>
        </a:p>
      </dgm:t>
    </dgm:pt>
    <dgm:pt modelId="{E0C0561C-82A6-4067-8F4F-4C39D604B77C}" type="pres">
      <dgm:prSet presAssocID="{95A321FC-FD69-4471-AA7B-E798D13A6BC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0E1912-C70E-4B7E-8A19-CFF5573C2E26}" type="pres">
      <dgm:prSet presAssocID="{95A321FC-FD69-4471-AA7B-E798D13A6BC4}" presName="aSpace" presStyleCnt="0"/>
      <dgm:spPr/>
    </dgm:pt>
    <dgm:pt modelId="{CDEEF833-62BC-451E-ABC8-706E4D076A23}" type="pres">
      <dgm:prSet presAssocID="{3D120026-0469-4F91-B8AC-559BA173415F}" presName="compNode" presStyleCnt="0"/>
      <dgm:spPr/>
    </dgm:pt>
    <dgm:pt modelId="{AF67C090-D8F2-42AC-9CEE-9782E6B8E909}" type="pres">
      <dgm:prSet presAssocID="{3D120026-0469-4F91-B8AC-559BA173415F}" presName="noGeometry" presStyleCnt="0"/>
      <dgm:spPr/>
    </dgm:pt>
    <dgm:pt modelId="{80AEE068-890A-4E0B-9FF5-3C9610BA4036}" type="pres">
      <dgm:prSet presAssocID="{3D120026-0469-4F91-B8AC-559BA173415F}" presName="childTextVisible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DB574D-60EF-47B4-B04C-7BB1681F2A73}" type="pres">
      <dgm:prSet presAssocID="{3D120026-0469-4F91-B8AC-559BA173415F}" presName="childTextHidden" presStyleLbl="bgAccFollowNode1" presStyleIdx="2" presStyleCnt="3"/>
      <dgm:spPr/>
      <dgm:t>
        <a:bodyPr/>
        <a:lstStyle/>
        <a:p>
          <a:endParaRPr lang="en-US"/>
        </a:p>
      </dgm:t>
    </dgm:pt>
    <dgm:pt modelId="{E3D97D7C-4025-41AD-A37D-521568FA3FB5}" type="pres">
      <dgm:prSet presAssocID="{3D120026-0469-4F91-B8AC-559BA173415F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A32BF5-A56E-4D52-BD28-34CA0E3F255B}" type="presOf" srcId="{3D120026-0469-4F91-B8AC-559BA173415F}" destId="{E3D97D7C-4025-41AD-A37D-521568FA3FB5}" srcOrd="0" destOrd="0" presId="urn:microsoft.com/office/officeart/2005/8/layout/hProcess6"/>
    <dgm:cxn modelId="{6D40BF65-D7CF-4DA1-AD11-CF00FF4B6DFA}" type="presOf" srcId="{1528C133-3EBD-4477-8235-FFC784680003}" destId="{AEDB574D-60EF-47B4-B04C-7BB1681F2A73}" srcOrd="1" destOrd="1" presId="urn:microsoft.com/office/officeart/2005/8/layout/hProcess6"/>
    <dgm:cxn modelId="{4CD4A33B-FAB4-43B2-99AB-B2BC05E84EE8}" type="presOf" srcId="{577C2225-D542-4A17-A6B9-A26BA200A2AF}" destId="{185318BF-9812-48CA-9F2E-A6AE362E66AF}" srcOrd="0" destOrd="1" presId="urn:microsoft.com/office/officeart/2005/8/layout/hProcess6"/>
    <dgm:cxn modelId="{ED605698-AE37-4AD1-9EF1-E743084ACBEB}" type="presOf" srcId="{6FAB25F7-D986-4750-ABAE-65C35142870E}" destId="{9D579FB5-965D-45C3-B436-C21075BF074E}" srcOrd="1" destOrd="0" presId="urn:microsoft.com/office/officeart/2005/8/layout/hProcess6"/>
    <dgm:cxn modelId="{C252735E-A8EA-4983-9CCE-8D222D182370}" type="presOf" srcId="{577C2225-D542-4A17-A6B9-A26BA200A2AF}" destId="{9514A87D-5792-4B96-A1F7-06E8ACCC9159}" srcOrd="1" destOrd="1" presId="urn:microsoft.com/office/officeart/2005/8/layout/hProcess6"/>
    <dgm:cxn modelId="{AEE9375D-9E8D-4B82-8EE6-89421275D43B}" type="presOf" srcId="{E13ACCC6-C2DF-435E-9EE3-B44333B66CFA}" destId="{9E33A507-5A73-4B4B-B00F-EE95EFB46950}" srcOrd="0" destOrd="0" presId="urn:microsoft.com/office/officeart/2005/8/layout/hProcess6"/>
    <dgm:cxn modelId="{A3E9CFB0-4A50-469E-8740-295CA8C30965}" type="presOf" srcId="{C44764CF-8E10-4FCA-A725-DE0187345967}" destId="{185318BF-9812-48CA-9F2E-A6AE362E66AF}" srcOrd="0" destOrd="0" presId="urn:microsoft.com/office/officeart/2005/8/layout/hProcess6"/>
    <dgm:cxn modelId="{DA89CF53-FB67-418A-9910-B6D24B7B4720}" srcId="{E13ACCC6-C2DF-435E-9EE3-B44333B66CFA}" destId="{95A321FC-FD69-4471-AA7B-E798D13A6BC4}" srcOrd="1" destOrd="0" parTransId="{5210D995-7BF1-4B6E-91D0-699478576956}" sibTransId="{9F394520-29B3-4AB8-9B2B-806B587786F1}"/>
    <dgm:cxn modelId="{A1B24A12-939E-4193-8A77-8DD65E3B7E99}" srcId="{3D120026-0469-4F91-B8AC-559BA173415F}" destId="{1528C133-3EBD-4477-8235-FFC784680003}" srcOrd="1" destOrd="0" parTransId="{79FDF9BE-7D15-4684-AE13-4DFF04F2B2EB}" sibTransId="{8AE610B7-8B63-4115-93BE-16DB8984505B}"/>
    <dgm:cxn modelId="{2E8A9E3B-A907-476E-963E-408431E04509}" srcId="{3D120026-0469-4F91-B8AC-559BA173415F}" destId="{3597D824-C1B7-4EEA-ADAB-0E0FF7BA00E0}" srcOrd="0" destOrd="0" parTransId="{B5E4DA19-4D53-45B1-A4D4-54FAD07181E7}" sibTransId="{9D11B9C6-55B4-44A1-A0B7-02211D901E53}"/>
    <dgm:cxn modelId="{C29E4CB3-C479-447F-BC12-2694E443C356}" type="presOf" srcId="{3597D824-C1B7-4EEA-ADAB-0E0FF7BA00E0}" destId="{AEDB574D-60EF-47B4-B04C-7BB1681F2A73}" srcOrd="1" destOrd="0" presId="urn:microsoft.com/office/officeart/2005/8/layout/hProcess6"/>
    <dgm:cxn modelId="{530A8911-6848-4EAB-8994-819DCD85C8CF}" srcId="{E13ACCC6-C2DF-435E-9EE3-B44333B66CFA}" destId="{79114171-C6A7-495A-94B7-2756AFC9280C}" srcOrd="0" destOrd="0" parTransId="{129CC5BC-FE5E-4349-9B3F-B55B605A9820}" sibTransId="{CFE0335A-91B0-4649-8F40-83A4FCCCB10F}"/>
    <dgm:cxn modelId="{D397148A-88D5-4CB0-A793-E4464F5DFCFE}" type="presOf" srcId="{1528C133-3EBD-4477-8235-FFC784680003}" destId="{80AEE068-890A-4E0B-9FF5-3C9610BA4036}" srcOrd="0" destOrd="1" presId="urn:microsoft.com/office/officeart/2005/8/layout/hProcess6"/>
    <dgm:cxn modelId="{CDCE772D-B8ED-4ABF-8154-30D8FEC0491D}" srcId="{79114171-C6A7-495A-94B7-2756AFC9280C}" destId="{C44764CF-8E10-4FCA-A725-DE0187345967}" srcOrd="0" destOrd="0" parTransId="{0E5B8D47-67EC-4583-8AAD-10CC240DF77D}" sibTransId="{65FF57F4-A5CC-4634-8612-A28D6602CACA}"/>
    <dgm:cxn modelId="{6717A475-D147-46E9-9111-C8E5B28FDCEB}" type="presOf" srcId="{95A321FC-FD69-4471-AA7B-E798D13A6BC4}" destId="{E0C0561C-82A6-4067-8F4F-4C39D604B77C}" srcOrd="0" destOrd="0" presId="urn:microsoft.com/office/officeart/2005/8/layout/hProcess6"/>
    <dgm:cxn modelId="{AC19CE7E-2531-426F-B37C-4E79E753213D}" type="presOf" srcId="{C44764CF-8E10-4FCA-A725-DE0187345967}" destId="{9514A87D-5792-4B96-A1F7-06E8ACCC9159}" srcOrd="1" destOrd="0" presId="urn:microsoft.com/office/officeart/2005/8/layout/hProcess6"/>
    <dgm:cxn modelId="{EA5808AF-5FC9-4B90-AA45-21128F563517}" type="presOf" srcId="{3597D824-C1B7-4EEA-ADAB-0E0FF7BA00E0}" destId="{80AEE068-890A-4E0B-9FF5-3C9610BA4036}" srcOrd="0" destOrd="0" presId="urn:microsoft.com/office/officeart/2005/8/layout/hProcess6"/>
    <dgm:cxn modelId="{906E920A-69E1-4A6C-9E97-042CC533542F}" type="presOf" srcId="{6FAB25F7-D986-4750-ABAE-65C35142870E}" destId="{0890AA79-ED0C-4C92-A574-4C2128CEC368}" srcOrd="0" destOrd="0" presId="urn:microsoft.com/office/officeart/2005/8/layout/hProcess6"/>
    <dgm:cxn modelId="{CD3D7615-5852-45E8-AEB0-17A4F58CC50F}" srcId="{79114171-C6A7-495A-94B7-2756AFC9280C}" destId="{577C2225-D542-4A17-A6B9-A26BA200A2AF}" srcOrd="1" destOrd="0" parTransId="{37336F4C-81C4-472D-A670-2E0A1FC419B4}" sibTransId="{868CC4D7-90FB-4678-84F1-D30484780DF2}"/>
    <dgm:cxn modelId="{5E33331C-001E-4920-A4CC-08DD066A6FA2}" srcId="{95A321FC-FD69-4471-AA7B-E798D13A6BC4}" destId="{6FAB25F7-D986-4750-ABAE-65C35142870E}" srcOrd="0" destOrd="0" parTransId="{AA772B99-A6C0-4DFB-A06B-94F9717FB2D8}" sibTransId="{1DE9C21C-5F7B-4A8D-BF2F-322013EB5EFC}"/>
    <dgm:cxn modelId="{2C69C780-B130-444E-947D-8863C7D8A2CD}" type="presOf" srcId="{79114171-C6A7-495A-94B7-2756AFC9280C}" destId="{07E8E065-6CB2-4597-8AC2-54B34842B211}" srcOrd="0" destOrd="0" presId="urn:microsoft.com/office/officeart/2005/8/layout/hProcess6"/>
    <dgm:cxn modelId="{FBE5AE9B-0673-4DBB-B3FC-AC1F2579368D}" srcId="{E13ACCC6-C2DF-435E-9EE3-B44333B66CFA}" destId="{3D120026-0469-4F91-B8AC-559BA173415F}" srcOrd="2" destOrd="0" parTransId="{FF13043E-F06B-4353-943C-F11ED9D09412}" sibTransId="{470F2621-F40E-46D2-B973-D8862C777B89}"/>
    <dgm:cxn modelId="{19F7A4F2-8E6C-4DA3-86A7-F2D5857A8148}" type="presParOf" srcId="{9E33A507-5A73-4B4B-B00F-EE95EFB46950}" destId="{FF8FF757-3A92-4FE7-B31C-B6E073225DFF}" srcOrd="0" destOrd="0" presId="urn:microsoft.com/office/officeart/2005/8/layout/hProcess6"/>
    <dgm:cxn modelId="{0E3F83FA-7F65-40E3-8E83-A897D2595D92}" type="presParOf" srcId="{FF8FF757-3A92-4FE7-B31C-B6E073225DFF}" destId="{66D5FF9C-200D-479C-93AB-5EAD3C749005}" srcOrd="0" destOrd="0" presId="urn:microsoft.com/office/officeart/2005/8/layout/hProcess6"/>
    <dgm:cxn modelId="{A817DF73-AE3B-4AA3-BF1D-99CDE0FF2C89}" type="presParOf" srcId="{FF8FF757-3A92-4FE7-B31C-B6E073225DFF}" destId="{185318BF-9812-48CA-9F2E-A6AE362E66AF}" srcOrd="1" destOrd="0" presId="urn:microsoft.com/office/officeart/2005/8/layout/hProcess6"/>
    <dgm:cxn modelId="{2743E781-7649-4667-BBBF-6DFBC3A483DB}" type="presParOf" srcId="{FF8FF757-3A92-4FE7-B31C-B6E073225DFF}" destId="{9514A87D-5792-4B96-A1F7-06E8ACCC9159}" srcOrd="2" destOrd="0" presId="urn:microsoft.com/office/officeart/2005/8/layout/hProcess6"/>
    <dgm:cxn modelId="{43896F2A-8AD0-4DBC-8ADD-065CBE032AC7}" type="presParOf" srcId="{FF8FF757-3A92-4FE7-B31C-B6E073225DFF}" destId="{07E8E065-6CB2-4597-8AC2-54B34842B211}" srcOrd="3" destOrd="0" presId="urn:microsoft.com/office/officeart/2005/8/layout/hProcess6"/>
    <dgm:cxn modelId="{27EFC5E8-0307-4F5E-BA31-5630FD8430ED}" type="presParOf" srcId="{9E33A507-5A73-4B4B-B00F-EE95EFB46950}" destId="{E32283E6-E3C0-4F13-8874-211D842890EA}" srcOrd="1" destOrd="0" presId="urn:microsoft.com/office/officeart/2005/8/layout/hProcess6"/>
    <dgm:cxn modelId="{0C73FD2B-8822-417E-9868-43EF6400D62C}" type="presParOf" srcId="{9E33A507-5A73-4B4B-B00F-EE95EFB46950}" destId="{04A141B4-CF6A-4D4C-A69A-A066F4D48172}" srcOrd="2" destOrd="0" presId="urn:microsoft.com/office/officeart/2005/8/layout/hProcess6"/>
    <dgm:cxn modelId="{D2E425BB-0675-48D6-964F-8C44D4E69AAD}" type="presParOf" srcId="{04A141B4-CF6A-4D4C-A69A-A066F4D48172}" destId="{F44EA776-2395-4625-9F81-BAE023C6D8C4}" srcOrd="0" destOrd="0" presId="urn:microsoft.com/office/officeart/2005/8/layout/hProcess6"/>
    <dgm:cxn modelId="{D7A23199-EE10-4FB1-9B31-C639018751CA}" type="presParOf" srcId="{04A141B4-CF6A-4D4C-A69A-A066F4D48172}" destId="{0890AA79-ED0C-4C92-A574-4C2128CEC368}" srcOrd="1" destOrd="0" presId="urn:microsoft.com/office/officeart/2005/8/layout/hProcess6"/>
    <dgm:cxn modelId="{774D368D-2ABA-4817-B598-BD12A035F873}" type="presParOf" srcId="{04A141B4-CF6A-4D4C-A69A-A066F4D48172}" destId="{9D579FB5-965D-45C3-B436-C21075BF074E}" srcOrd="2" destOrd="0" presId="urn:microsoft.com/office/officeart/2005/8/layout/hProcess6"/>
    <dgm:cxn modelId="{7458610C-F5E7-44E0-8429-6109AA2DCCE6}" type="presParOf" srcId="{04A141B4-CF6A-4D4C-A69A-A066F4D48172}" destId="{E0C0561C-82A6-4067-8F4F-4C39D604B77C}" srcOrd="3" destOrd="0" presId="urn:microsoft.com/office/officeart/2005/8/layout/hProcess6"/>
    <dgm:cxn modelId="{9487B374-47E6-4990-A2D8-C5706F3641F9}" type="presParOf" srcId="{9E33A507-5A73-4B4B-B00F-EE95EFB46950}" destId="{280E1912-C70E-4B7E-8A19-CFF5573C2E26}" srcOrd="3" destOrd="0" presId="urn:microsoft.com/office/officeart/2005/8/layout/hProcess6"/>
    <dgm:cxn modelId="{80158EF7-8A61-4C2A-B797-68111C4B9C32}" type="presParOf" srcId="{9E33A507-5A73-4B4B-B00F-EE95EFB46950}" destId="{CDEEF833-62BC-451E-ABC8-706E4D076A23}" srcOrd="4" destOrd="0" presId="urn:microsoft.com/office/officeart/2005/8/layout/hProcess6"/>
    <dgm:cxn modelId="{297E477E-FA28-4310-8ED6-F1ADA4758845}" type="presParOf" srcId="{CDEEF833-62BC-451E-ABC8-706E4D076A23}" destId="{AF67C090-D8F2-42AC-9CEE-9782E6B8E909}" srcOrd="0" destOrd="0" presId="urn:microsoft.com/office/officeart/2005/8/layout/hProcess6"/>
    <dgm:cxn modelId="{045E4207-DB3A-4B5B-B00C-3CC171DFEBB4}" type="presParOf" srcId="{CDEEF833-62BC-451E-ABC8-706E4D076A23}" destId="{80AEE068-890A-4E0B-9FF5-3C9610BA4036}" srcOrd="1" destOrd="0" presId="urn:microsoft.com/office/officeart/2005/8/layout/hProcess6"/>
    <dgm:cxn modelId="{629C2325-DA9B-4C29-BCA1-4FC9F57BACA0}" type="presParOf" srcId="{CDEEF833-62BC-451E-ABC8-706E4D076A23}" destId="{AEDB574D-60EF-47B4-B04C-7BB1681F2A73}" srcOrd="2" destOrd="0" presId="urn:microsoft.com/office/officeart/2005/8/layout/hProcess6"/>
    <dgm:cxn modelId="{DD56B84C-6BBC-4ACC-B0FA-A659EBE28942}" type="presParOf" srcId="{CDEEF833-62BC-451E-ABC8-706E4D076A23}" destId="{E3D97D7C-4025-41AD-A37D-521568FA3FB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318BF-9812-48CA-9F2E-A6AE362E66AF}">
      <dsp:nvSpPr>
        <dsp:cNvPr id="0" name=""/>
        <dsp:cNvSpPr/>
      </dsp:nvSpPr>
      <dsp:spPr>
        <a:xfrm>
          <a:off x="527843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Deploy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Deploy++</a:t>
          </a:r>
          <a:endParaRPr lang="en-US" sz="1400" kern="1200" dirty="0"/>
        </a:p>
      </dsp:txBody>
      <dsp:txXfrm>
        <a:off x="1051718" y="2068228"/>
        <a:ext cx="1021556" cy="1282211"/>
      </dsp:txXfrm>
    </dsp:sp>
    <dsp:sp modelId="{07E8E065-6CB2-4597-8AC2-54B34842B211}">
      <dsp:nvSpPr>
        <dsp:cNvPr id="0" name=""/>
        <dsp:cNvSpPr/>
      </dsp:nvSpPr>
      <dsp:spPr>
        <a:xfrm>
          <a:off x="3968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Package</a:t>
          </a:r>
          <a:endParaRPr lang="en-US" sz="1600" kern="1200" dirty="0"/>
        </a:p>
      </dsp:txBody>
      <dsp:txXfrm>
        <a:off x="157407" y="2338897"/>
        <a:ext cx="740872" cy="740872"/>
      </dsp:txXfrm>
    </dsp:sp>
    <dsp:sp modelId="{0890AA79-ED0C-4C92-A574-4C2128CEC368}">
      <dsp:nvSpPr>
        <dsp:cNvPr id="0" name=""/>
        <dsp:cNvSpPr/>
      </dsp:nvSpPr>
      <dsp:spPr>
        <a:xfrm>
          <a:off x="3278187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Application</a:t>
          </a:r>
          <a:endParaRPr lang="en-US" sz="1400" kern="1200" dirty="0"/>
        </a:p>
      </dsp:txBody>
      <dsp:txXfrm>
        <a:off x="3802062" y="2068228"/>
        <a:ext cx="1021556" cy="1282211"/>
      </dsp:txXfrm>
    </dsp:sp>
    <dsp:sp modelId="{E0C0561C-82A6-4067-8F4F-4C39D604B77C}">
      <dsp:nvSpPr>
        <dsp:cNvPr id="0" name=""/>
        <dsp:cNvSpPr/>
      </dsp:nvSpPr>
      <dsp:spPr>
        <a:xfrm>
          <a:off x="2754312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Package</a:t>
          </a:r>
          <a:endParaRPr lang="en-US" sz="1600" kern="1200" dirty="0"/>
        </a:p>
      </dsp:txBody>
      <dsp:txXfrm>
        <a:off x="2907751" y="2338897"/>
        <a:ext cx="740872" cy="740872"/>
      </dsp:txXfrm>
    </dsp:sp>
    <dsp:sp modelId="{80AEE068-890A-4E0B-9FF5-3C9610BA4036}">
      <dsp:nvSpPr>
        <dsp:cNvPr id="0" name=""/>
        <dsp:cNvSpPr/>
      </dsp:nvSpPr>
      <dsp:spPr>
        <a:xfrm>
          <a:off x="6028531" y="1793468"/>
          <a:ext cx="2095500" cy="1831730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Simulation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Production</a:t>
          </a:r>
          <a:endParaRPr lang="en-US" sz="1400" kern="1200" dirty="0"/>
        </a:p>
      </dsp:txBody>
      <dsp:txXfrm>
        <a:off x="6552406" y="2068228"/>
        <a:ext cx="1021556" cy="1282211"/>
      </dsp:txXfrm>
    </dsp:sp>
    <dsp:sp modelId="{E3D97D7C-4025-41AD-A37D-521568FA3FB5}">
      <dsp:nvSpPr>
        <dsp:cNvPr id="0" name=""/>
        <dsp:cNvSpPr/>
      </dsp:nvSpPr>
      <dsp:spPr>
        <a:xfrm>
          <a:off x="5504656" y="2185458"/>
          <a:ext cx="1047750" cy="10477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Solution</a:t>
          </a:r>
          <a:endParaRPr lang="en-US" sz="1600" kern="1200" dirty="0"/>
        </a:p>
      </dsp:txBody>
      <dsp:txXfrm>
        <a:off x="5658095" y="2338897"/>
        <a:ext cx="740872" cy="740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03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4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93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810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88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6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51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71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C28A0-4C88-4DAF-B079-BF464D3541CC}" type="datetimeFigureOut">
              <a:rPr lang="pt-BR" smtClean="0"/>
              <a:t>14/08/2018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77E0C-79BC-47DE-94DB-783B3C32876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94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975" y="3238500"/>
            <a:ext cx="2169160" cy="71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9299" y="3450799"/>
            <a:ext cx="1730375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Editar nome e descrição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79800" y="2813399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Fazer</a:t>
            </a:r>
            <a:r>
              <a:rPr lang="pt-BR" sz="1200" i="1" dirty="0" smtClean="0"/>
              <a:t> upload </a:t>
            </a:r>
            <a:r>
              <a:rPr lang="pt-BR" sz="1200" dirty="0" smtClean="0"/>
              <a:t>de um novo arquivo</a:t>
            </a:r>
          </a:p>
        </p:txBody>
      </p:sp>
      <p:cxnSp>
        <p:nvCxnSpPr>
          <p:cNvPr id="13" name="Straight Arrow Connector 12"/>
          <p:cNvCxnSpPr>
            <a:stCxn id="5" idx="3"/>
          </p:cNvCxnSpPr>
          <p:nvPr/>
        </p:nvCxnSpPr>
        <p:spPr>
          <a:xfrm>
            <a:off x="5019674" y="3589299"/>
            <a:ext cx="758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3"/>
          </p:cNvCxnSpPr>
          <p:nvPr/>
        </p:nvCxnSpPr>
        <p:spPr>
          <a:xfrm>
            <a:off x="5867400" y="2951899"/>
            <a:ext cx="368300" cy="420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68874" y="4143102"/>
            <a:ext cx="1579881" cy="28420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Inserir novo diretório</a:t>
            </a: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6568440" y="3856501"/>
            <a:ext cx="31115" cy="4287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11035" y="2813399"/>
            <a:ext cx="15748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Recarregar o diretório</a:t>
            </a:r>
          </a:p>
        </p:txBody>
      </p:sp>
      <p:cxnSp>
        <p:nvCxnSpPr>
          <p:cNvPr id="23" name="Elbow Connector 22"/>
          <p:cNvCxnSpPr>
            <a:stCxn id="21" idx="1"/>
          </p:cNvCxnSpPr>
          <p:nvPr/>
        </p:nvCxnSpPr>
        <p:spPr>
          <a:xfrm rot="10800000" flipV="1">
            <a:off x="6845301" y="2951899"/>
            <a:ext cx="165734" cy="4200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79436" y="3450799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Deletar diretório ou arquivo</a:t>
            </a: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flipH="1" flipV="1">
            <a:off x="7505700" y="3589298"/>
            <a:ext cx="6737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68300" y="2540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Resources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7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8300" y="2540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Workbench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78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8300" y="2540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Workbench</a:t>
            </a:r>
            <a:endParaRPr lang="pt-BR" dirty="0"/>
          </a:p>
        </p:txBody>
      </p:sp>
      <p:pic>
        <p:nvPicPr>
          <p:cNvPr id="4" name="Image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415732"/>
            <a:ext cx="7251700" cy="339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3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262" y="3043237"/>
            <a:ext cx="2319338" cy="944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78100" y="3664299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Status da verificação de código</a:t>
            </a: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4965700" y="3802799"/>
            <a:ext cx="4572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378200" y="2777778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Abre edição do Code Package</a:t>
            </a:r>
          </a:p>
        </p:txBody>
      </p:sp>
      <p:cxnSp>
        <p:nvCxnSpPr>
          <p:cNvPr id="11" name="Elbow Connector 10"/>
          <p:cNvCxnSpPr>
            <a:stCxn id="9" idx="3"/>
          </p:cNvCxnSpPr>
          <p:nvPr/>
        </p:nvCxnSpPr>
        <p:spPr>
          <a:xfrm>
            <a:off x="5765800" y="2916278"/>
            <a:ext cx="571500" cy="759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89400" y="4319812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Download do Code Package</a:t>
            </a:r>
          </a:p>
        </p:txBody>
      </p:sp>
      <p:cxnSp>
        <p:nvCxnSpPr>
          <p:cNvPr id="14" name="Elbow Connector 13"/>
          <p:cNvCxnSpPr>
            <a:stCxn id="12" idx="3"/>
          </p:cNvCxnSpPr>
          <p:nvPr/>
        </p:nvCxnSpPr>
        <p:spPr>
          <a:xfrm flipV="1">
            <a:off x="6477000" y="3987289"/>
            <a:ext cx="292100" cy="471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50162" y="3657097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Exclui Code Package</a:t>
            </a:r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 flipV="1">
            <a:off x="7251700" y="3795596"/>
            <a:ext cx="398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300" y="2540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Code Package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0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399" y="3116262"/>
            <a:ext cx="2156397" cy="4778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4500" y="3216681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Salvar última edição do algorítmo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102100" y="3355181"/>
            <a:ext cx="36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81300" y="2618795"/>
            <a:ext cx="2006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Carrega última versão salva</a:t>
            </a: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4787900" y="2757295"/>
            <a:ext cx="304800" cy="358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22500" y="3776448"/>
            <a:ext cx="29464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Faz </a:t>
            </a:r>
            <a:r>
              <a:rPr lang="pt-BR" sz="1200" i="1" dirty="0" smtClean="0"/>
              <a:t>upload</a:t>
            </a:r>
            <a:r>
              <a:rPr lang="pt-BR" sz="1200" dirty="0" smtClean="0"/>
              <a:t> de um código e substitui o atual</a:t>
            </a:r>
          </a:p>
        </p:txBody>
      </p:sp>
      <p:cxnSp>
        <p:nvCxnSpPr>
          <p:cNvPr id="13" name="Elbow Connector 12"/>
          <p:cNvCxnSpPr>
            <a:stCxn id="11" idx="3"/>
            <a:endCxn id="4" idx="2"/>
          </p:cNvCxnSpPr>
          <p:nvPr/>
        </p:nvCxnSpPr>
        <p:spPr>
          <a:xfrm flipV="1">
            <a:off x="5168900" y="3594100"/>
            <a:ext cx="379698" cy="320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21400" y="2618795"/>
            <a:ext cx="11303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Exclui o código</a:t>
            </a:r>
          </a:p>
        </p:txBody>
      </p:sp>
      <p:cxnSp>
        <p:nvCxnSpPr>
          <p:cNvPr id="16" name="Elbow Connector 15"/>
          <p:cNvCxnSpPr>
            <a:stCxn id="14" idx="1"/>
          </p:cNvCxnSpPr>
          <p:nvPr/>
        </p:nvCxnSpPr>
        <p:spPr>
          <a:xfrm rot="10800000" flipV="1">
            <a:off x="5905500" y="2757295"/>
            <a:ext cx="215900" cy="358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95095" y="3216680"/>
            <a:ext cx="23876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Edita nome e descrição do código</a:t>
            </a:r>
          </a:p>
        </p:txBody>
      </p:sp>
      <p:cxnSp>
        <p:nvCxnSpPr>
          <p:cNvPr id="20" name="Straight Arrow Connector 19"/>
          <p:cNvCxnSpPr>
            <a:stCxn id="18" idx="1"/>
            <a:endCxn id="4" idx="3"/>
          </p:cNvCxnSpPr>
          <p:nvPr/>
        </p:nvCxnSpPr>
        <p:spPr>
          <a:xfrm flipH="1">
            <a:off x="6626796" y="3355180"/>
            <a:ext cx="36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8300" y="2540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Code Package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1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3100" y="3216682"/>
            <a:ext cx="2159000" cy="276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Abre a visualização do Package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102100" y="3355181"/>
            <a:ext cx="36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0600" y="2618797"/>
            <a:ext cx="25273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Exporta o Package em formato json</a:t>
            </a: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4787900" y="2757295"/>
            <a:ext cx="304800" cy="358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3300" y="3216683"/>
            <a:ext cx="1206500" cy="276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Exclui o Package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51500" y="3351540"/>
            <a:ext cx="36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147102"/>
            <a:ext cx="1117600" cy="4088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1800" y="1651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Package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2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43100" y="3216682"/>
            <a:ext cx="2159000" cy="27699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Edita a Application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102100" y="3355181"/>
            <a:ext cx="36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0600" y="2618797"/>
            <a:ext cx="25273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Cria uma cópia da Application</a:t>
            </a: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4787900" y="2757295"/>
            <a:ext cx="304800" cy="358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3300" y="3216683"/>
            <a:ext cx="16002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Exclui a Application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51500" y="3351540"/>
            <a:ext cx="36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150012"/>
            <a:ext cx="1115119" cy="4030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8300" y="25400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Applications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76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06700" y="3216682"/>
            <a:ext cx="12954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Edita a Solution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4102100" y="3355181"/>
            <a:ext cx="368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06700" y="2618797"/>
            <a:ext cx="19812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Cria uma cópia da Solution</a:t>
            </a:r>
          </a:p>
        </p:txBody>
      </p:sp>
      <p:cxnSp>
        <p:nvCxnSpPr>
          <p:cNvPr id="10" name="Elbow Connector 9"/>
          <p:cNvCxnSpPr>
            <a:stCxn id="8" idx="3"/>
          </p:cNvCxnSpPr>
          <p:nvPr/>
        </p:nvCxnSpPr>
        <p:spPr>
          <a:xfrm>
            <a:off x="4787900" y="2757295"/>
            <a:ext cx="304800" cy="358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83300" y="3216683"/>
            <a:ext cx="16002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Exclui a Solution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651500" y="3351540"/>
            <a:ext cx="3682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3150012"/>
            <a:ext cx="1115119" cy="4030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8300" y="254000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Solutions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49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216849EE15AC439427C1E55CA43456" ma:contentTypeVersion="0" ma:contentTypeDescription="Create a new document." ma:contentTypeScope="" ma:versionID="afe25ee99f6b9d4f0910f0e297bf59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8DCD8A-EAA9-479E-810F-7505CEE67CFF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263AD88-B7CE-4654-81C6-5ECFB62B49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751FE2-E29B-4B0E-8E4B-637A0FDB9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120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Kotres</dc:creator>
  <cp:lastModifiedBy>Lucas Kotres</cp:lastModifiedBy>
  <cp:revision>13</cp:revision>
  <dcterms:created xsi:type="dcterms:W3CDTF">2018-07-25T13:56:20Z</dcterms:created>
  <dcterms:modified xsi:type="dcterms:W3CDTF">2018-08-14T13:43:56Z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0x01010017216849EE15AC439427C1E55CA43456</vt:lpwstr>
  </property>
</Properties>
</file>