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BE4C6-2CC7-4FB6-86D2-60F9FDD727F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D02053-9882-4BC7-B892-A6315BED4DF7}">
      <dgm:prSet phldrT="[Text]" custT="1"/>
      <dgm:spPr/>
      <dgm:t>
        <a:bodyPr/>
        <a:lstStyle/>
        <a:p>
          <a:r>
            <a:rPr lang="en-US" sz="3600" dirty="0"/>
            <a:t>Data Collection</a:t>
          </a:r>
        </a:p>
      </dgm:t>
    </dgm:pt>
    <dgm:pt modelId="{9E406793-B9CD-4B4C-A228-C96AA3BD9EAD}" type="parTrans" cxnId="{D3A1CCCC-7D7B-48F3-A9DC-A51FBF09C010}">
      <dgm:prSet/>
      <dgm:spPr/>
      <dgm:t>
        <a:bodyPr/>
        <a:lstStyle/>
        <a:p>
          <a:endParaRPr lang="en-US" sz="2400"/>
        </a:p>
      </dgm:t>
    </dgm:pt>
    <dgm:pt modelId="{399F4B31-0734-428B-9FD4-3286B2ACC261}" type="sibTrans" cxnId="{D3A1CCCC-7D7B-48F3-A9DC-A51FBF09C010}">
      <dgm:prSet/>
      <dgm:spPr/>
      <dgm:t>
        <a:bodyPr/>
        <a:lstStyle/>
        <a:p>
          <a:endParaRPr lang="en-US" sz="2400"/>
        </a:p>
      </dgm:t>
    </dgm:pt>
    <dgm:pt modelId="{A342A90C-13AC-413D-8A4F-824D47560D1A}">
      <dgm:prSet phldrT="[Text]" custT="1"/>
      <dgm:spPr/>
      <dgm:t>
        <a:bodyPr/>
        <a:lstStyle/>
        <a:p>
          <a:r>
            <a:rPr lang="en-US" sz="2000" dirty="0"/>
            <a:t>Console</a:t>
          </a:r>
        </a:p>
      </dgm:t>
    </dgm:pt>
    <dgm:pt modelId="{1E7C9264-9D7C-43F1-ACA4-5E5EDD60AC0B}" type="parTrans" cxnId="{1174C180-B46E-40B3-B810-BA2CD9349A31}">
      <dgm:prSet/>
      <dgm:spPr/>
      <dgm:t>
        <a:bodyPr/>
        <a:lstStyle/>
        <a:p>
          <a:endParaRPr lang="en-US" sz="2400"/>
        </a:p>
      </dgm:t>
    </dgm:pt>
    <dgm:pt modelId="{CDDD1F02-3B06-4B1C-A9F0-D5CE662CE2EA}" type="sibTrans" cxnId="{1174C180-B46E-40B3-B810-BA2CD9349A31}">
      <dgm:prSet/>
      <dgm:spPr/>
      <dgm:t>
        <a:bodyPr/>
        <a:lstStyle/>
        <a:p>
          <a:endParaRPr lang="en-US" sz="2400"/>
        </a:p>
      </dgm:t>
    </dgm:pt>
    <dgm:pt modelId="{2CCF177D-0E0D-4736-AB1B-D0F9A6A237CC}">
      <dgm:prSet phldrT="[Text]" custT="1"/>
      <dgm:spPr/>
      <dgm:t>
        <a:bodyPr/>
        <a:lstStyle/>
        <a:p>
          <a:r>
            <a:rPr lang="en-US" sz="3600" dirty="0"/>
            <a:t>Database Design</a:t>
          </a:r>
        </a:p>
      </dgm:t>
    </dgm:pt>
    <dgm:pt modelId="{13E9ADF4-F18D-4F24-930B-E6BE6E8C9032}" type="parTrans" cxnId="{7C59C240-6599-4186-981A-9CBCF2290425}">
      <dgm:prSet/>
      <dgm:spPr/>
      <dgm:t>
        <a:bodyPr/>
        <a:lstStyle/>
        <a:p>
          <a:endParaRPr lang="en-US" sz="2400"/>
        </a:p>
      </dgm:t>
    </dgm:pt>
    <dgm:pt modelId="{926401DF-FBCC-4BE3-AD21-7280D9E938EE}" type="sibTrans" cxnId="{7C59C240-6599-4186-981A-9CBCF2290425}">
      <dgm:prSet/>
      <dgm:spPr/>
      <dgm:t>
        <a:bodyPr/>
        <a:lstStyle/>
        <a:p>
          <a:endParaRPr lang="en-US" sz="2400"/>
        </a:p>
      </dgm:t>
    </dgm:pt>
    <dgm:pt modelId="{91B190BE-EA98-4787-8231-5DB3023123AA}">
      <dgm:prSet phldrT="[Text]" custT="1"/>
      <dgm:spPr/>
      <dgm:t>
        <a:bodyPr/>
        <a:lstStyle/>
        <a:p>
          <a:r>
            <a:rPr lang="en-US" sz="2000" dirty="0"/>
            <a:t>Entity Relationship</a:t>
          </a:r>
        </a:p>
      </dgm:t>
    </dgm:pt>
    <dgm:pt modelId="{519E3DC1-EE9F-4645-A591-656606F50B4E}" type="parTrans" cxnId="{E6E2E82C-B5C2-4935-95D0-323907B129B7}">
      <dgm:prSet/>
      <dgm:spPr/>
      <dgm:t>
        <a:bodyPr/>
        <a:lstStyle/>
        <a:p>
          <a:endParaRPr lang="en-US" sz="2400"/>
        </a:p>
      </dgm:t>
    </dgm:pt>
    <dgm:pt modelId="{0794C490-BB2E-4BA8-A073-BA69B955C98B}" type="sibTrans" cxnId="{E6E2E82C-B5C2-4935-95D0-323907B129B7}">
      <dgm:prSet/>
      <dgm:spPr/>
      <dgm:t>
        <a:bodyPr/>
        <a:lstStyle/>
        <a:p>
          <a:endParaRPr lang="en-US" sz="2400"/>
        </a:p>
      </dgm:t>
    </dgm:pt>
    <dgm:pt modelId="{613ABD0A-9680-48C7-8EE2-0B057098D35F}">
      <dgm:prSet phldrT="[Text]" custT="1"/>
      <dgm:spPr/>
      <dgm:t>
        <a:bodyPr/>
        <a:lstStyle/>
        <a:p>
          <a:r>
            <a:rPr lang="en-US" sz="3600" dirty="0"/>
            <a:t>Scenario</a:t>
          </a:r>
        </a:p>
      </dgm:t>
    </dgm:pt>
    <dgm:pt modelId="{939F49C9-915A-4177-A394-01FE9F6769C9}" type="parTrans" cxnId="{79C5E62D-01A4-4804-8AB8-3F501844C992}">
      <dgm:prSet/>
      <dgm:spPr/>
      <dgm:t>
        <a:bodyPr/>
        <a:lstStyle/>
        <a:p>
          <a:endParaRPr lang="en-US" sz="2400"/>
        </a:p>
      </dgm:t>
    </dgm:pt>
    <dgm:pt modelId="{E070AD34-DF12-4D4B-BC63-58A5E48571B6}" type="sibTrans" cxnId="{79C5E62D-01A4-4804-8AB8-3F501844C992}">
      <dgm:prSet/>
      <dgm:spPr/>
      <dgm:t>
        <a:bodyPr/>
        <a:lstStyle/>
        <a:p>
          <a:endParaRPr lang="en-US" sz="2400"/>
        </a:p>
      </dgm:t>
    </dgm:pt>
    <dgm:pt modelId="{B29BCF11-07CA-40E1-B649-E3F9A275DDDF}">
      <dgm:prSet phldrT="[Text]" custT="1"/>
      <dgm:spPr/>
      <dgm:t>
        <a:bodyPr/>
        <a:lstStyle/>
        <a:p>
          <a:r>
            <a:rPr lang="en-US" sz="2800" dirty="0"/>
            <a:t>Queries</a:t>
          </a:r>
        </a:p>
      </dgm:t>
    </dgm:pt>
    <dgm:pt modelId="{CAA91580-898B-462A-92E9-8CD9A474D222}" type="parTrans" cxnId="{7628E171-71CB-430A-8660-0713BC6007FA}">
      <dgm:prSet/>
      <dgm:spPr/>
      <dgm:t>
        <a:bodyPr/>
        <a:lstStyle/>
        <a:p>
          <a:endParaRPr lang="en-US" sz="2400"/>
        </a:p>
      </dgm:t>
    </dgm:pt>
    <dgm:pt modelId="{127E8F3F-91D3-4170-9351-AF5E741A7164}" type="sibTrans" cxnId="{7628E171-71CB-430A-8660-0713BC6007FA}">
      <dgm:prSet/>
      <dgm:spPr/>
      <dgm:t>
        <a:bodyPr/>
        <a:lstStyle/>
        <a:p>
          <a:endParaRPr lang="en-US" sz="2400"/>
        </a:p>
      </dgm:t>
    </dgm:pt>
    <dgm:pt modelId="{B0B06FC6-5C17-4CBC-820C-A955807F50B9}">
      <dgm:prSet phldrT="[Text]" custT="1"/>
      <dgm:spPr/>
      <dgm:t>
        <a:bodyPr/>
        <a:lstStyle/>
        <a:p>
          <a:r>
            <a:rPr lang="en-US" sz="2000" dirty="0"/>
            <a:t>Accessories</a:t>
          </a:r>
        </a:p>
      </dgm:t>
    </dgm:pt>
    <dgm:pt modelId="{9AD27FFF-6A76-44A2-9966-5E3F129BFC48}" type="parTrans" cxnId="{1ABFFFA7-1733-4FD4-BC40-B02B45096CA8}">
      <dgm:prSet/>
      <dgm:spPr/>
      <dgm:t>
        <a:bodyPr/>
        <a:lstStyle/>
        <a:p>
          <a:endParaRPr lang="en-US" sz="2400"/>
        </a:p>
      </dgm:t>
    </dgm:pt>
    <dgm:pt modelId="{56787788-CF65-4F9A-8570-3F63A187206F}" type="sibTrans" cxnId="{1ABFFFA7-1733-4FD4-BC40-B02B45096CA8}">
      <dgm:prSet/>
      <dgm:spPr/>
      <dgm:t>
        <a:bodyPr/>
        <a:lstStyle/>
        <a:p>
          <a:endParaRPr lang="en-US" sz="2400"/>
        </a:p>
      </dgm:t>
    </dgm:pt>
    <dgm:pt modelId="{FDED6B71-CCC6-4527-860F-BEBB69944AB7}">
      <dgm:prSet phldrT="[Text]" custT="1"/>
      <dgm:spPr/>
      <dgm:t>
        <a:bodyPr/>
        <a:lstStyle/>
        <a:p>
          <a:r>
            <a:rPr lang="en-US" sz="2000" dirty="0"/>
            <a:t>Games</a:t>
          </a:r>
        </a:p>
      </dgm:t>
    </dgm:pt>
    <dgm:pt modelId="{4FA24071-FBDD-42D1-AA87-66906BFEBB81}" type="parTrans" cxnId="{2C1BDE4E-939C-4270-882E-A919E9CFC6DD}">
      <dgm:prSet/>
      <dgm:spPr/>
      <dgm:t>
        <a:bodyPr/>
        <a:lstStyle/>
        <a:p>
          <a:endParaRPr lang="en-US" sz="2400"/>
        </a:p>
      </dgm:t>
    </dgm:pt>
    <dgm:pt modelId="{E4E4EB07-AF32-43D0-8BCB-F50BEAE92974}" type="sibTrans" cxnId="{2C1BDE4E-939C-4270-882E-A919E9CFC6DD}">
      <dgm:prSet/>
      <dgm:spPr/>
      <dgm:t>
        <a:bodyPr/>
        <a:lstStyle/>
        <a:p>
          <a:endParaRPr lang="en-US" sz="2400"/>
        </a:p>
      </dgm:t>
    </dgm:pt>
    <dgm:pt modelId="{A8581534-48D6-49DD-B470-D03DA72949F8}">
      <dgm:prSet phldrT="[Text]" custT="1"/>
      <dgm:spPr/>
      <dgm:t>
        <a:bodyPr/>
        <a:lstStyle/>
        <a:p>
          <a:r>
            <a:rPr lang="en-US" sz="2000" dirty="0"/>
            <a:t>Relational Schema</a:t>
          </a:r>
        </a:p>
      </dgm:t>
    </dgm:pt>
    <dgm:pt modelId="{7A3AD54C-60F3-44B4-B2E7-9D31D1AE8A2A}" type="parTrans" cxnId="{0ECC0BDF-3942-4EB8-8831-096B3EC79D15}">
      <dgm:prSet/>
      <dgm:spPr/>
      <dgm:t>
        <a:bodyPr/>
        <a:lstStyle/>
        <a:p>
          <a:endParaRPr lang="en-US" sz="2400"/>
        </a:p>
      </dgm:t>
    </dgm:pt>
    <dgm:pt modelId="{FAB1AF4A-1449-4335-9D03-3AE766EE5B71}" type="sibTrans" cxnId="{0ECC0BDF-3942-4EB8-8831-096B3EC79D15}">
      <dgm:prSet/>
      <dgm:spPr/>
      <dgm:t>
        <a:bodyPr/>
        <a:lstStyle/>
        <a:p>
          <a:endParaRPr lang="en-US" sz="2400"/>
        </a:p>
      </dgm:t>
    </dgm:pt>
    <dgm:pt modelId="{194C0DC8-DB3F-4458-AD5C-442B63D40765}" type="pres">
      <dgm:prSet presAssocID="{B72BE4C6-2CC7-4FB6-86D2-60F9FDD727F4}" presName="rootnode" presStyleCnt="0">
        <dgm:presLayoutVars>
          <dgm:chMax/>
          <dgm:chPref/>
          <dgm:dir/>
          <dgm:animLvl val="lvl"/>
        </dgm:presLayoutVars>
      </dgm:prSet>
      <dgm:spPr/>
    </dgm:pt>
    <dgm:pt modelId="{F3C4927F-5D1F-4775-95BB-97C517AB5781}" type="pres">
      <dgm:prSet presAssocID="{D8D02053-9882-4BC7-B892-A6315BED4DF7}" presName="composite" presStyleCnt="0"/>
      <dgm:spPr/>
    </dgm:pt>
    <dgm:pt modelId="{A92E60C9-6CB6-414D-A903-D610936CBD72}" type="pres">
      <dgm:prSet presAssocID="{D8D02053-9882-4BC7-B892-A6315BED4DF7}" presName="bentUpArrow1" presStyleLbl="alignImgPlace1" presStyleIdx="0" presStyleCnt="2"/>
      <dgm:spPr/>
    </dgm:pt>
    <dgm:pt modelId="{5F66E692-1F2F-493B-9C72-583CFA23023E}" type="pres">
      <dgm:prSet presAssocID="{D8D02053-9882-4BC7-B892-A6315BED4DF7}" presName="ParentText" presStyleLbl="node1" presStyleIdx="0" presStyleCnt="3" custScaleX="134220">
        <dgm:presLayoutVars>
          <dgm:chMax val="1"/>
          <dgm:chPref val="1"/>
          <dgm:bulletEnabled val="1"/>
        </dgm:presLayoutVars>
      </dgm:prSet>
      <dgm:spPr/>
    </dgm:pt>
    <dgm:pt modelId="{C4E0BC67-56CE-47E9-AE11-B40B74FC077B}" type="pres">
      <dgm:prSet presAssocID="{D8D02053-9882-4BC7-B892-A6315BED4DF7}" presName="ChildText" presStyleLbl="revTx" presStyleIdx="0" presStyleCnt="3" custScaleX="225063" custLinFactNeighborX="90874" custLinFactNeighborY="-3338">
        <dgm:presLayoutVars>
          <dgm:chMax val="0"/>
          <dgm:chPref val="0"/>
          <dgm:bulletEnabled val="1"/>
        </dgm:presLayoutVars>
      </dgm:prSet>
      <dgm:spPr/>
    </dgm:pt>
    <dgm:pt modelId="{7E6365EC-86AD-4F83-93CE-63C54132852B}" type="pres">
      <dgm:prSet presAssocID="{399F4B31-0734-428B-9FD4-3286B2ACC261}" presName="sibTrans" presStyleCnt="0"/>
      <dgm:spPr/>
    </dgm:pt>
    <dgm:pt modelId="{75011688-CD3F-4A42-ACCC-9485B51C97E8}" type="pres">
      <dgm:prSet presAssocID="{2CCF177D-0E0D-4736-AB1B-D0F9A6A237CC}" presName="composite" presStyleCnt="0"/>
      <dgm:spPr/>
    </dgm:pt>
    <dgm:pt modelId="{537D66D8-FAC1-4D03-855B-4CC4B7E933AF}" type="pres">
      <dgm:prSet presAssocID="{2CCF177D-0E0D-4736-AB1B-D0F9A6A237CC}" presName="bentUpArrow1" presStyleLbl="alignImgPlace1" presStyleIdx="1" presStyleCnt="2"/>
      <dgm:spPr/>
    </dgm:pt>
    <dgm:pt modelId="{6C930CE6-4566-4B62-99A9-26E28F5CF8D7}" type="pres">
      <dgm:prSet presAssocID="{2CCF177D-0E0D-4736-AB1B-D0F9A6A237CC}" presName="ParentText" presStyleLbl="node1" presStyleIdx="1" presStyleCnt="3" custScaleX="155346" custLinFactNeighborX="-16523" custLinFactNeighborY="2727">
        <dgm:presLayoutVars>
          <dgm:chMax val="1"/>
          <dgm:chPref val="1"/>
          <dgm:bulletEnabled val="1"/>
        </dgm:presLayoutVars>
      </dgm:prSet>
      <dgm:spPr/>
    </dgm:pt>
    <dgm:pt modelId="{0C77CEAE-8A33-492D-898F-2920D443ED2D}" type="pres">
      <dgm:prSet presAssocID="{2CCF177D-0E0D-4736-AB1B-D0F9A6A237CC}" presName="ChildText" presStyleLbl="revTx" presStyleIdx="1" presStyleCnt="3" custScaleX="173194" custLinFactNeighborX="57368" custLinFactNeighborY="3436">
        <dgm:presLayoutVars>
          <dgm:chMax val="0"/>
          <dgm:chPref val="0"/>
          <dgm:bulletEnabled val="1"/>
        </dgm:presLayoutVars>
      </dgm:prSet>
      <dgm:spPr/>
    </dgm:pt>
    <dgm:pt modelId="{299E7DA3-1A3E-44DA-A11E-CCF1C0AD9DAA}" type="pres">
      <dgm:prSet presAssocID="{926401DF-FBCC-4BE3-AD21-7280D9E938EE}" presName="sibTrans" presStyleCnt="0"/>
      <dgm:spPr/>
    </dgm:pt>
    <dgm:pt modelId="{907C71E1-2154-4EC0-921C-6D929B35818E}" type="pres">
      <dgm:prSet presAssocID="{613ABD0A-9680-48C7-8EE2-0B057098D35F}" presName="composite" presStyleCnt="0"/>
      <dgm:spPr/>
    </dgm:pt>
    <dgm:pt modelId="{41642B05-85CD-41FC-A895-0CE4C5182060}" type="pres">
      <dgm:prSet presAssocID="{613ABD0A-9680-48C7-8EE2-0B057098D35F}" presName="ParentText" presStyleLbl="node1" presStyleIdx="2" presStyleCnt="3" custScaleX="123295" custLinFactNeighborX="-13934">
        <dgm:presLayoutVars>
          <dgm:chMax val="1"/>
          <dgm:chPref val="1"/>
          <dgm:bulletEnabled val="1"/>
        </dgm:presLayoutVars>
      </dgm:prSet>
      <dgm:spPr/>
    </dgm:pt>
    <dgm:pt modelId="{C9F138B0-58F6-4F11-8C45-E0B6C005E288}" type="pres">
      <dgm:prSet presAssocID="{613ABD0A-9680-48C7-8EE2-0B057098D35F}" presName="FinalChildText" presStyleLbl="revTx" presStyleIdx="2" presStyleCnt="3" custScaleX="121401">
        <dgm:presLayoutVars>
          <dgm:chMax val="0"/>
          <dgm:chPref val="0"/>
          <dgm:bulletEnabled val="1"/>
        </dgm:presLayoutVars>
      </dgm:prSet>
      <dgm:spPr/>
    </dgm:pt>
  </dgm:ptLst>
  <dgm:cxnLst>
    <dgm:cxn modelId="{E6E2E82C-B5C2-4935-95D0-323907B129B7}" srcId="{2CCF177D-0E0D-4736-AB1B-D0F9A6A237CC}" destId="{91B190BE-EA98-4787-8231-5DB3023123AA}" srcOrd="0" destOrd="0" parTransId="{519E3DC1-EE9F-4645-A591-656606F50B4E}" sibTransId="{0794C490-BB2E-4BA8-A073-BA69B955C98B}"/>
    <dgm:cxn modelId="{79C5E62D-01A4-4804-8AB8-3F501844C992}" srcId="{B72BE4C6-2CC7-4FB6-86D2-60F9FDD727F4}" destId="{613ABD0A-9680-48C7-8EE2-0B057098D35F}" srcOrd="2" destOrd="0" parTransId="{939F49C9-915A-4177-A394-01FE9F6769C9}" sibTransId="{E070AD34-DF12-4D4B-BC63-58A5E48571B6}"/>
    <dgm:cxn modelId="{A6631436-AEE0-4B12-BBD1-0FD65AA350EE}" type="presOf" srcId="{B0B06FC6-5C17-4CBC-820C-A955807F50B9}" destId="{C4E0BC67-56CE-47E9-AE11-B40B74FC077B}" srcOrd="0" destOrd="1" presId="urn:microsoft.com/office/officeart/2005/8/layout/StepDownProcess"/>
    <dgm:cxn modelId="{7C59C240-6599-4186-981A-9CBCF2290425}" srcId="{B72BE4C6-2CC7-4FB6-86D2-60F9FDD727F4}" destId="{2CCF177D-0E0D-4736-AB1B-D0F9A6A237CC}" srcOrd="1" destOrd="0" parTransId="{13E9ADF4-F18D-4F24-930B-E6BE6E8C9032}" sibTransId="{926401DF-FBCC-4BE3-AD21-7280D9E938EE}"/>
    <dgm:cxn modelId="{6678946C-99A8-4EE3-B0B0-7713F939DC12}" type="presOf" srcId="{FDED6B71-CCC6-4527-860F-BEBB69944AB7}" destId="{C4E0BC67-56CE-47E9-AE11-B40B74FC077B}" srcOrd="0" destOrd="2" presId="urn:microsoft.com/office/officeart/2005/8/layout/StepDownProcess"/>
    <dgm:cxn modelId="{26E76B6D-4F55-4DD7-8A8A-C4AB0D989E10}" type="presOf" srcId="{A342A90C-13AC-413D-8A4F-824D47560D1A}" destId="{C4E0BC67-56CE-47E9-AE11-B40B74FC077B}" srcOrd="0" destOrd="0" presId="urn:microsoft.com/office/officeart/2005/8/layout/StepDownProcess"/>
    <dgm:cxn modelId="{2C1BDE4E-939C-4270-882E-A919E9CFC6DD}" srcId="{D8D02053-9882-4BC7-B892-A6315BED4DF7}" destId="{FDED6B71-CCC6-4527-860F-BEBB69944AB7}" srcOrd="2" destOrd="0" parTransId="{4FA24071-FBDD-42D1-AA87-66906BFEBB81}" sibTransId="{E4E4EB07-AF32-43D0-8BCB-F50BEAE92974}"/>
    <dgm:cxn modelId="{3E3EE26F-81CF-4A67-BB84-45B68536E58F}" type="presOf" srcId="{91B190BE-EA98-4787-8231-5DB3023123AA}" destId="{0C77CEAE-8A33-492D-898F-2920D443ED2D}" srcOrd="0" destOrd="0" presId="urn:microsoft.com/office/officeart/2005/8/layout/StepDownProcess"/>
    <dgm:cxn modelId="{7628E171-71CB-430A-8660-0713BC6007FA}" srcId="{613ABD0A-9680-48C7-8EE2-0B057098D35F}" destId="{B29BCF11-07CA-40E1-B649-E3F9A275DDDF}" srcOrd="0" destOrd="0" parTransId="{CAA91580-898B-462A-92E9-8CD9A474D222}" sibTransId="{127E8F3F-91D3-4170-9351-AF5E741A7164}"/>
    <dgm:cxn modelId="{98F59D75-998A-4216-8B3D-4D617D27A2EA}" type="presOf" srcId="{613ABD0A-9680-48C7-8EE2-0B057098D35F}" destId="{41642B05-85CD-41FC-A895-0CE4C5182060}" srcOrd="0" destOrd="0" presId="urn:microsoft.com/office/officeart/2005/8/layout/StepDownProcess"/>
    <dgm:cxn modelId="{1174C180-B46E-40B3-B810-BA2CD9349A31}" srcId="{D8D02053-9882-4BC7-B892-A6315BED4DF7}" destId="{A342A90C-13AC-413D-8A4F-824D47560D1A}" srcOrd="0" destOrd="0" parTransId="{1E7C9264-9D7C-43F1-ACA4-5E5EDD60AC0B}" sibTransId="{CDDD1F02-3B06-4B1C-A9F0-D5CE662CE2EA}"/>
    <dgm:cxn modelId="{17E52E9A-D65F-4D8A-8A83-8C4D30FAD124}" type="presOf" srcId="{B29BCF11-07CA-40E1-B649-E3F9A275DDDF}" destId="{C9F138B0-58F6-4F11-8C45-E0B6C005E288}" srcOrd="0" destOrd="0" presId="urn:microsoft.com/office/officeart/2005/8/layout/StepDownProcess"/>
    <dgm:cxn modelId="{0548B59A-A5A6-49D1-B135-626A8ADC33F8}" type="presOf" srcId="{D8D02053-9882-4BC7-B892-A6315BED4DF7}" destId="{5F66E692-1F2F-493B-9C72-583CFA23023E}" srcOrd="0" destOrd="0" presId="urn:microsoft.com/office/officeart/2005/8/layout/StepDownProcess"/>
    <dgm:cxn modelId="{1ABFFFA7-1733-4FD4-BC40-B02B45096CA8}" srcId="{D8D02053-9882-4BC7-B892-A6315BED4DF7}" destId="{B0B06FC6-5C17-4CBC-820C-A955807F50B9}" srcOrd="1" destOrd="0" parTransId="{9AD27FFF-6A76-44A2-9966-5E3F129BFC48}" sibTransId="{56787788-CF65-4F9A-8570-3F63A187206F}"/>
    <dgm:cxn modelId="{D3A1CCCC-7D7B-48F3-A9DC-A51FBF09C010}" srcId="{B72BE4C6-2CC7-4FB6-86D2-60F9FDD727F4}" destId="{D8D02053-9882-4BC7-B892-A6315BED4DF7}" srcOrd="0" destOrd="0" parTransId="{9E406793-B9CD-4B4C-A228-C96AA3BD9EAD}" sibTransId="{399F4B31-0734-428B-9FD4-3286B2ACC261}"/>
    <dgm:cxn modelId="{7FA63FCD-8071-4A07-A8E3-30EDF59D6926}" type="presOf" srcId="{A8581534-48D6-49DD-B470-D03DA72949F8}" destId="{0C77CEAE-8A33-492D-898F-2920D443ED2D}" srcOrd="0" destOrd="1" presId="urn:microsoft.com/office/officeart/2005/8/layout/StepDownProcess"/>
    <dgm:cxn modelId="{0ECC0BDF-3942-4EB8-8831-096B3EC79D15}" srcId="{2CCF177D-0E0D-4736-AB1B-D0F9A6A237CC}" destId="{A8581534-48D6-49DD-B470-D03DA72949F8}" srcOrd="1" destOrd="0" parTransId="{7A3AD54C-60F3-44B4-B2E7-9D31D1AE8A2A}" sibTransId="{FAB1AF4A-1449-4335-9D03-3AE766EE5B71}"/>
    <dgm:cxn modelId="{824F18F8-AF1E-452D-9705-A1E7A9DC4711}" type="presOf" srcId="{B72BE4C6-2CC7-4FB6-86D2-60F9FDD727F4}" destId="{194C0DC8-DB3F-4458-AD5C-442B63D40765}" srcOrd="0" destOrd="0" presId="urn:microsoft.com/office/officeart/2005/8/layout/StepDownProcess"/>
    <dgm:cxn modelId="{4263E8FD-E432-4C67-A0AE-54C501801C7C}" type="presOf" srcId="{2CCF177D-0E0D-4736-AB1B-D0F9A6A237CC}" destId="{6C930CE6-4566-4B62-99A9-26E28F5CF8D7}" srcOrd="0" destOrd="0" presId="urn:microsoft.com/office/officeart/2005/8/layout/StepDownProcess"/>
    <dgm:cxn modelId="{8B2CD072-B7C7-42F9-B059-334EB4E96F8A}" type="presParOf" srcId="{194C0DC8-DB3F-4458-AD5C-442B63D40765}" destId="{F3C4927F-5D1F-4775-95BB-97C517AB5781}" srcOrd="0" destOrd="0" presId="urn:microsoft.com/office/officeart/2005/8/layout/StepDownProcess"/>
    <dgm:cxn modelId="{086795F0-A8FA-44FF-A472-C546D02E9ECA}" type="presParOf" srcId="{F3C4927F-5D1F-4775-95BB-97C517AB5781}" destId="{A92E60C9-6CB6-414D-A903-D610936CBD72}" srcOrd="0" destOrd="0" presId="urn:microsoft.com/office/officeart/2005/8/layout/StepDownProcess"/>
    <dgm:cxn modelId="{6C6C9C61-8C60-4DF4-A62D-3DE3775DDEC9}" type="presParOf" srcId="{F3C4927F-5D1F-4775-95BB-97C517AB5781}" destId="{5F66E692-1F2F-493B-9C72-583CFA23023E}" srcOrd="1" destOrd="0" presId="urn:microsoft.com/office/officeart/2005/8/layout/StepDownProcess"/>
    <dgm:cxn modelId="{E9586D90-6252-448D-8AB6-DBF2F772E4D9}" type="presParOf" srcId="{F3C4927F-5D1F-4775-95BB-97C517AB5781}" destId="{C4E0BC67-56CE-47E9-AE11-B40B74FC077B}" srcOrd="2" destOrd="0" presId="urn:microsoft.com/office/officeart/2005/8/layout/StepDownProcess"/>
    <dgm:cxn modelId="{B1B4F015-6BB0-4039-BC65-096143263ECC}" type="presParOf" srcId="{194C0DC8-DB3F-4458-AD5C-442B63D40765}" destId="{7E6365EC-86AD-4F83-93CE-63C54132852B}" srcOrd="1" destOrd="0" presId="urn:microsoft.com/office/officeart/2005/8/layout/StepDownProcess"/>
    <dgm:cxn modelId="{BC34B156-142F-48F4-BC29-A198A89EBECF}" type="presParOf" srcId="{194C0DC8-DB3F-4458-AD5C-442B63D40765}" destId="{75011688-CD3F-4A42-ACCC-9485B51C97E8}" srcOrd="2" destOrd="0" presId="urn:microsoft.com/office/officeart/2005/8/layout/StepDownProcess"/>
    <dgm:cxn modelId="{BDFC3C21-51B3-4564-B53B-6995927DE2C3}" type="presParOf" srcId="{75011688-CD3F-4A42-ACCC-9485B51C97E8}" destId="{537D66D8-FAC1-4D03-855B-4CC4B7E933AF}" srcOrd="0" destOrd="0" presId="urn:microsoft.com/office/officeart/2005/8/layout/StepDownProcess"/>
    <dgm:cxn modelId="{28A3CED5-837D-4A55-B508-EF9205757D67}" type="presParOf" srcId="{75011688-CD3F-4A42-ACCC-9485B51C97E8}" destId="{6C930CE6-4566-4B62-99A9-26E28F5CF8D7}" srcOrd="1" destOrd="0" presId="urn:microsoft.com/office/officeart/2005/8/layout/StepDownProcess"/>
    <dgm:cxn modelId="{E6342B26-490F-4C1D-8B5D-9B832774279A}" type="presParOf" srcId="{75011688-CD3F-4A42-ACCC-9485B51C97E8}" destId="{0C77CEAE-8A33-492D-898F-2920D443ED2D}" srcOrd="2" destOrd="0" presId="urn:microsoft.com/office/officeart/2005/8/layout/StepDownProcess"/>
    <dgm:cxn modelId="{92705DB7-7347-4252-8C43-EC06D3AC715B}" type="presParOf" srcId="{194C0DC8-DB3F-4458-AD5C-442B63D40765}" destId="{299E7DA3-1A3E-44DA-A11E-CCF1C0AD9DAA}" srcOrd="3" destOrd="0" presId="urn:microsoft.com/office/officeart/2005/8/layout/StepDownProcess"/>
    <dgm:cxn modelId="{A28B98FC-6A53-48DC-8F4D-EB9EB83013DB}" type="presParOf" srcId="{194C0DC8-DB3F-4458-AD5C-442B63D40765}" destId="{907C71E1-2154-4EC0-921C-6D929B35818E}" srcOrd="4" destOrd="0" presId="urn:microsoft.com/office/officeart/2005/8/layout/StepDownProcess"/>
    <dgm:cxn modelId="{8584E92A-78D5-4FC4-AD5D-1FAA458ED896}" type="presParOf" srcId="{907C71E1-2154-4EC0-921C-6D929B35818E}" destId="{41642B05-85CD-41FC-A895-0CE4C5182060}" srcOrd="0" destOrd="0" presId="urn:microsoft.com/office/officeart/2005/8/layout/StepDownProcess"/>
    <dgm:cxn modelId="{EE4BBBF6-46E3-4458-804D-DE571E948874}" type="presParOf" srcId="{907C71E1-2154-4EC0-921C-6D929B35818E}" destId="{C9F138B0-58F6-4F11-8C45-E0B6C005E2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C0D4E-C6DC-43C4-AB2D-083FD4CD1B91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1C17360D-B5FD-4AF5-B1B6-C081067E69CE}">
      <dgm:prSet phldrT="[Text]" custT="1"/>
      <dgm:spPr/>
      <dgm:t>
        <a:bodyPr/>
        <a:lstStyle/>
        <a:p>
          <a:r>
            <a:rPr lang="en-US" sz="2800" dirty="0"/>
            <a:t>Console</a:t>
          </a:r>
        </a:p>
      </dgm:t>
    </dgm:pt>
    <dgm:pt modelId="{408A80E0-907B-404E-9B03-18D5A182B360}" type="parTrans" cxnId="{53F15111-156F-4668-9B03-20FD8FB56E1F}">
      <dgm:prSet/>
      <dgm:spPr/>
      <dgm:t>
        <a:bodyPr/>
        <a:lstStyle/>
        <a:p>
          <a:endParaRPr lang="en-US"/>
        </a:p>
      </dgm:t>
    </dgm:pt>
    <dgm:pt modelId="{F9A2541E-5376-401D-B460-744546412661}" type="sibTrans" cxnId="{53F15111-156F-4668-9B03-20FD8FB56E1F}">
      <dgm:prSet/>
      <dgm:spPr/>
      <dgm:t>
        <a:bodyPr/>
        <a:lstStyle/>
        <a:p>
          <a:endParaRPr lang="en-US"/>
        </a:p>
      </dgm:t>
    </dgm:pt>
    <dgm:pt modelId="{0B79F859-C2D5-4E4A-B9E3-C4E651F9C744}">
      <dgm:prSet phldrT="[Text]" custT="1"/>
      <dgm:spPr/>
      <dgm:t>
        <a:bodyPr/>
        <a:lstStyle/>
        <a:p>
          <a:r>
            <a:rPr lang="en-US" sz="2000" dirty="0"/>
            <a:t>Games</a:t>
          </a:r>
          <a:endParaRPr lang="en-US" sz="1200" dirty="0"/>
        </a:p>
      </dgm:t>
    </dgm:pt>
    <dgm:pt modelId="{748591C3-19FC-4934-84E8-8DAA1A445DC5}" type="parTrans" cxnId="{3EAAADD8-7444-4CC3-9299-2A39D0F670BF}">
      <dgm:prSet/>
      <dgm:spPr/>
      <dgm:t>
        <a:bodyPr/>
        <a:lstStyle/>
        <a:p>
          <a:endParaRPr lang="en-US"/>
        </a:p>
      </dgm:t>
    </dgm:pt>
    <dgm:pt modelId="{168ECB8D-D9B8-4810-9BF9-A849289D4302}" type="sibTrans" cxnId="{3EAAADD8-7444-4CC3-9299-2A39D0F670BF}">
      <dgm:prSet/>
      <dgm:spPr/>
      <dgm:t>
        <a:bodyPr/>
        <a:lstStyle/>
        <a:p>
          <a:endParaRPr lang="en-US"/>
        </a:p>
      </dgm:t>
    </dgm:pt>
    <dgm:pt modelId="{9C14A0EA-C480-41F2-8DE7-EA0C205182E2}">
      <dgm:prSet phldrT="[Text]" custT="1"/>
      <dgm:spPr/>
      <dgm:t>
        <a:bodyPr/>
        <a:lstStyle/>
        <a:p>
          <a:r>
            <a:rPr lang="en-US" sz="2400" dirty="0"/>
            <a:t>Price</a:t>
          </a:r>
          <a:endParaRPr lang="en-US" sz="1200" dirty="0"/>
        </a:p>
      </dgm:t>
    </dgm:pt>
    <dgm:pt modelId="{CEE48873-457F-40BB-BAB5-4A5BF4A46782}" type="parTrans" cxnId="{944583BC-32B4-47ED-BB1F-EF1DBB59ADDD}">
      <dgm:prSet/>
      <dgm:spPr/>
      <dgm:t>
        <a:bodyPr/>
        <a:lstStyle/>
        <a:p>
          <a:endParaRPr lang="en-US"/>
        </a:p>
      </dgm:t>
    </dgm:pt>
    <dgm:pt modelId="{2D833BB3-812B-41BA-A33D-F92C3B56C249}" type="sibTrans" cxnId="{944583BC-32B4-47ED-BB1F-EF1DBB59ADDD}">
      <dgm:prSet/>
      <dgm:spPr/>
      <dgm:t>
        <a:bodyPr/>
        <a:lstStyle/>
        <a:p>
          <a:endParaRPr lang="en-US"/>
        </a:p>
      </dgm:t>
    </dgm:pt>
    <dgm:pt modelId="{9C08A063-64E5-4EBB-8D51-0129712D1C88}" type="pres">
      <dgm:prSet presAssocID="{4D2C0D4E-C6DC-43C4-AB2D-083FD4CD1B9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30EDDF5-9CE1-4491-9732-BE25FA022152}" type="pres">
      <dgm:prSet presAssocID="{1C17360D-B5FD-4AF5-B1B6-C081067E69CE}" presName="gear1" presStyleLbl="node1" presStyleIdx="0" presStyleCnt="3">
        <dgm:presLayoutVars>
          <dgm:chMax val="1"/>
          <dgm:bulletEnabled val="1"/>
        </dgm:presLayoutVars>
      </dgm:prSet>
      <dgm:spPr/>
    </dgm:pt>
    <dgm:pt modelId="{ED05F5F2-21F9-48B8-8AE4-5CAE9851BDB4}" type="pres">
      <dgm:prSet presAssocID="{1C17360D-B5FD-4AF5-B1B6-C081067E69CE}" presName="gear1srcNode" presStyleLbl="node1" presStyleIdx="0" presStyleCnt="3"/>
      <dgm:spPr/>
    </dgm:pt>
    <dgm:pt modelId="{AC6E4C2B-3853-4366-8B36-A1ABC7E000F4}" type="pres">
      <dgm:prSet presAssocID="{1C17360D-B5FD-4AF5-B1B6-C081067E69CE}" presName="gear1dstNode" presStyleLbl="node1" presStyleIdx="0" presStyleCnt="3"/>
      <dgm:spPr/>
    </dgm:pt>
    <dgm:pt modelId="{C3B97FDB-07A1-496D-9CCD-697F9488ED65}" type="pres">
      <dgm:prSet presAssocID="{0B79F859-C2D5-4E4A-B9E3-C4E651F9C744}" presName="gear2" presStyleLbl="node1" presStyleIdx="1" presStyleCnt="3">
        <dgm:presLayoutVars>
          <dgm:chMax val="1"/>
          <dgm:bulletEnabled val="1"/>
        </dgm:presLayoutVars>
      </dgm:prSet>
      <dgm:spPr/>
    </dgm:pt>
    <dgm:pt modelId="{ED9F5A01-9D85-40DB-8F95-97214627E4B6}" type="pres">
      <dgm:prSet presAssocID="{0B79F859-C2D5-4E4A-B9E3-C4E651F9C744}" presName="gear2srcNode" presStyleLbl="node1" presStyleIdx="1" presStyleCnt="3"/>
      <dgm:spPr/>
    </dgm:pt>
    <dgm:pt modelId="{7696101C-7DB7-4C9A-BB1A-C2484C4CCAA8}" type="pres">
      <dgm:prSet presAssocID="{0B79F859-C2D5-4E4A-B9E3-C4E651F9C744}" presName="gear2dstNode" presStyleLbl="node1" presStyleIdx="1" presStyleCnt="3"/>
      <dgm:spPr/>
    </dgm:pt>
    <dgm:pt modelId="{B9C06638-E42C-4230-9677-DA98795521E1}" type="pres">
      <dgm:prSet presAssocID="{9C14A0EA-C480-41F2-8DE7-EA0C205182E2}" presName="gear3" presStyleLbl="node1" presStyleIdx="2" presStyleCnt="3"/>
      <dgm:spPr/>
    </dgm:pt>
    <dgm:pt modelId="{587C0D8D-9D87-4520-9878-BBB7EAD6EC3A}" type="pres">
      <dgm:prSet presAssocID="{9C14A0EA-C480-41F2-8DE7-EA0C205182E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8EB53AF-6DAE-499F-A432-1DD8A81B4675}" type="pres">
      <dgm:prSet presAssocID="{9C14A0EA-C480-41F2-8DE7-EA0C205182E2}" presName="gear3srcNode" presStyleLbl="node1" presStyleIdx="2" presStyleCnt="3"/>
      <dgm:spPr/>
    </dgm:pt>
    <dgm:pt modelId="{ED514998-7684-4AFC-98DD-313D3DCECD31}" type="pres">
      <dgm:prSet presAssocID="{9C14A0EA-C480-41F2-8DE7-EA0C205182E2}" presName="gear3dstNode" presStyleLbl="node1" presStyleIdx="2" presStyleCnt="3"/>
      <dgm:spPr/>
    </dgm:pt>
    <dgm:pt modelId="{28812B5E-0CB1-4C40-ACFE-9C61CB3B1A73}" type="pres">
      <dgm:prSet presAssocID="{F9A2541E-5376-401D-B460-744546412661}" presName="connector1" presStyleLbl="sibTrans2D1" presStyleIdx="0" presStyleCnt="3"/>
      <dgm:spPr/>
    </dgm:pt>
    <dgm:pt modelId="{E88167E3-8D04-41CB-ABC0-80AF43685865}" type="pres">
      <dgm:prSet presAssocID="{168ECB8D-D9B8-4810-9BF9-A849289D4302}" presName="connector2" presStyleLbl="sibTrans2D1" presStyleIdx="1" presStyleCnt="3"/>
      <dgm:spPr/>
    </dgm:pt>
    <dgm:pt modelId="{2F24A5B5-AB06-49C3-BA9A-B0C7E124763E}" type="pres">
      <dgm:prSet presAssocID="{2D833BB3-812B-41BA-A33D-F92C3B56C249}" presName="connector3" presStyleLbl="sibTrans2D1" presStyleIdx="2" presStyleCnt="3"/>
      <dgm:spPr/>
    </dgm:pt>
  </dgm:ptLst>
  <dgm:cxnLst>
    <dgm:cxn modelId="{7DA7D300-C1AA-4C81-B5EB-7AC73DACDE69}" type="presOf" srcId="{1C17360D-B5FD-4AF5-B1B6-C081067E69CE}" destId="{F30EDDF5-9CE1-4491-9732-BE25FA022152}" srcOrd="0" destOrd="0" presId="urn:microsoft.com/office/officeart/2005/8/layout/gear1"/>
    <dgm:cxn modelId="{53F15111-156F-4668-9B03-20FD8FB56E1F}" srcId="{4D2C0D4E-C6DC-43C4-AB2D-083FD4CD1B91}" destId="{1C17360D-B5FD-4AF5-B1B6-C081067E69CE}" srcOrd="0" destOrd="0" parTransId="{408A80E0-907B-404E-9B03-18D5A182B360}" sibTransId="{F9A2541E-5376-401D-B460-744546412661}"/>
    <dgm:cxn modelId="{36E4C12C-EE26-4F5E-8A84-B0F8CD96BF12}" type="presOf" srcId="{9C14A0EA-C480-41F2-8DE7-EA0C205182E2}" destId="{ED514998-7684-4AFC-98DD-313D3DCECD31}" srcOrd="3" destOrd="0" presId="urn:microsoft.com/office/officeart/2005/8/layout/gear1"/>
    <dgm:cxn modelId="{E83DAC3C-A24A-446C-A281-A8A6B2E09666}" type="presOf" srcId="{4D2C0D4E-C6DC-43C4-AB2D-083FD4CD1B91}" destId="{9C08A063-64E5-4EBB-8D51-0129712D1C88}" srcOrd="0" destOrd="0" presId="urn:microsoft.com/office/officeart/2005/8/layout/gear1"/>
    <dgm:cxn modelId="{F16B0559-6564-4E79-B193-E0BFF026746C}" type="presOf" srcId="{168ECB8D-D9B8-4810-9BF9-A849289D4302}" destId="{E88167E3-8D04-41CB-ABC0-80AF43685865}" srcOrd="0" destOrd="0" presId="urn:microsoft.com/office/officeart/2005/8/layout/gear1"/>
    <dgm:cxn modelId="{5FBD358F-215F-470E-8F2E-A3B7F53D4D30}" type="presOf" srcId="{9C14A0EA-C480-41F2-8DE7-EA0C205182E2}" destId="{587C0D8D-9D87-4520-9878-BBB7EAD6EC3A}" srcOrd="1" destOrd="0" presId="urn:microsoft.com/office/officeart/2005/8/layout/gear1"/>
    <dgm:cxn modelId="{2BE76D93-AB89-4187-A294-A6FC2A602DE4}" type="presOf" srcId="{9C14A0EA-C480-41F2-8DE7-EA0C205182E2}" destId="{38EB53AF-6DAE-499F-A432-1DD8A81B4675}" srcOrd="2" destOrd="0" presId="urn:microsoft.com/office/officeart/2005/8/layout/gear1"/>
    <dgm:cxn modelId="{B2044F9A-187E-4368-9B71-0A6B20E2B793}" type="presOf" srcId="{F9A2541E-5376-401D-B460-744546412661}" destId="{28812B5E-0CB1-4C40-ACFE-9C61CB3B1A73}" srcOrd="0" destOrd="0" presId="urn:microsoft.com/office/officeart/2005/8/layout/gear1"/>
    <dgm:cxn modelId="{B7BEA0A8-9D46-4266-B151-82939FE750E1}" type="presOf" srcId="{2D833BB3-812B-41BA-A33D-F92C3B56C249}" destId="{2F24A5B5-AB06-49C3-BA9A-B0C7E124763E}" srcOrd="0" destOrd="0" presId="urn:microsoft.com/office/officeart/2005/8/layout/gear1"/>
    <dgm:cxn modelId="{FB973DB3-1670-4277-A82B-BC8B7704F2A3}" type="presOf" srcId="{9C14A0EA-C480-41F2-8DE7-EA0C205182E2}" destId="{B9C06638-E42C-4230-9677-DA98795521E1}" srcOrd="0" destOrd="0" presId="urn:microsoft.com/office/officeart/2005/8/layout/gear1"/>
    <dgm:cxn modelId="{944583BC-32B4-47ED-BB1F-EF1DBB59ADDD}" srcId="{4D2C0D4E-C6DC-43C4-AB2D-083FD4CD1B91}" destId="{9C14A0EA-C480-41F2-8DE7-EA0C205182E2}" srcOrd="2" destOrd="0" parTransId="{CEE48873-457F-40BB-BAB5-4A5BF4A46782}" sibTransId="{2D833BB3-812B-41BA-A33D-F92C3B56C249}"/>
    <dgm:cxn modelId="{08B4B8CD-AC68-4EF3-9889-68D811515C5C}" type="presOf" srcId="{1C17360D-B5FD-4AF5-B1B6-C081067E69CE}" destId="{AC6E4C2B-3853-4366-8B36-A1ABC7E000F4}" srcOrd="2" destOrd="0" presId="urn:microsoft.com/office/officeart/2005/8/layout/gear1"/>
    <dgm:cxn modelId="{8F27EDD1-901F-40E5-8E7C-C383D2A6E830}" type="presOf" srcId="{1C17360D-B5FD-4AF5-B1B6-C081067E69CE}" destId="{ED05F5F2-21F9-48B8-8AE4-5CAE9851BDB4}" srcOrd="1" destOrd="0" presId="urn:microsoft.com/office/officeart/2005/8/layout/gear1"/>
    <dgm:cxn modelId="{1EADFCD3-9438-467E-AC8C-486A3A601711}" type="presOf" srcId="{0B79F859-C2D5-4E4A-B9E3-C4E651F9C744}" destId="{C3B97FDB-07A1-496D-9CCD-697F9488ED65}" srcOrd="0" destOrd="0" presId="urn:microsoft.com/office/officeart/2005/8/layout/gear1"/>
    <dgm:cxn modelId="{3EAAADD8-7444-4CC3-9299-2A39D0F670BF}" srcId="{4D2C0D4E-C6DC-43C4-AB2D-083FD4CD1B91}" destId="{0B79F859-C2D5-4E4A-B9E3-C4E651F9C744}" srcOrd="1" destOrd="0" parTransId="{748591C3-19FC-4934-84E8-8DAA1A445DC5}" sibTransId="{168ECB8D-D9B8-4810-9BF9-A849289D4302}"/>
    <dgm:cxn modelId="{4EA0A7D9-09DE-4997-A4BC-4D6168D1917B}" type="presOf" srcId="{0B79F859-C2D5-4E4A-B9E3-C4E651F9C744}" destId="{ED9F5A01-9D85-40DB-8F95-97214627E4B6}" srcOrd="1" destOrd="0" presId="urn:microsoft.com/office/officeart/2005/8/layout/gear1"/>
    <dgm:cxn modelId="{166778DF-99CC-4F50-A16F-E4D58DE758E8}" type="presOf" srcId="{0B79F859-C2D5-4E4A-B9E3-C4E651F9C744}" destId="{7696101C-7DB7-4C9A-BB1A-C2484C4CCAA8}" srcOrd="2" destOrd="0" presId="urn:microsoft.com/office/officeart/2005/8/layout/gear1"/>
    <dgm:cxn modelId="{B9AD5243-EDAC-49B6-8B51-049B67F1B1FC}" type="presParOf" srcId="{9C08A063-64E5-4EBB-8D51-0129712D1C88}" destId="{F30EDDF5-9CE1-4491-9732-BE25FA022152}" srcOrd="0" destOrd="0" presId="urn:microsoft.com/office/officeart/2005/8/layout/gear1"/>
    <dgm:cxn modelId="{8FC3D4E4-F1C9-476C-978D-361B539ADDF4}" type="presParOf" srcId="{9C08A063-64E5-4EBB-8D51-0129712D1C88}" destId="{ED05F5F2-21F9-48B8-8AE4-5CAE9851BDB4}" srcOrd="1" destOrd="0" presId="urn:microsoft.com/office/officeart/2005/8/layout/gear1"/>
    <dgm:cxn modelId="{6127A9B0-A116-41A9-ACA2-59E1F2466742}" type="presParOf" srcId="{9C08A063-64E5-4EBB-8D51-0129712D1C88}" destId="{AC6E4C2B-3853-4366-8B36-A1ABC7E000F4}" srcOrd="2" destOrd="0" presId="urn:microsoft.com/office/officeart/2005/8/layout/gear1"/>
    <dgm:cxn modelId="{59E0393F-B049-4324-B982-7978672C44C7}" type="presParOf" srcId="{9C08A063-64E5-4EBB-8D51-0129712D1C88}" destId="{C3B97FDB-07A1-496D-9CCD-697F9488ED65}" srcOrd="3" destOrd="0" presId="urn:microsoft.com/office/officeart/2005/8/layout/gear1"/>
    <dgm:cxn modelId="{EE218164-17EB-459B-8FCF-2B5DE2F5FD1D}" type="presParOf" srcId="{9C08A063-64E5-4EBB-8D51-0129712D1C88}" destId="{ED9F5A01-9D85-40DB-8F95-97214627E4B6}" srcOrd="4" destOrd="0" presId="urn:microsoft.com/office/officeart/2005/8/layout/gear1"/>
    <dgm:cxn modelId="{4624CA93-75D3-402E-AE4D-1B470AE88206}" type="presParOf" srcId="{9C08A063-64E5-4EBB-8D51-0129712D1C88}" destId="{7696101C-7DB7-4C9A-BB1A-C2484C4CCAA8}" srcOrd="5" destOrd="0" presId="urn:microsoft.com/office/officeart/2005/8/layout/gear1"/>
    <dgm:cxn modelId="{22B756DE-7D64-4CE3-9827-3667C035BF8B}" type="presParOf" srcId="{9C08A063-64E5-4EBB-8D51-0129712D1C88}" destId="{B9C06638-E42C-4230-9677-DA98795521E1}" srcOrd="6" destOrd="0" presId="urn:microsoft.com/office/officeart/2005/8/layout/gear1"/>
    <dgm:cxn modelId="{28D8DD3C-CB04-4DE6-B66C-015C2D22E8BE}" type="presParOf" srcId="{9C08A063-64E5-4EBB-8D51-0129712D1C88}" destId="{587C0D8D-9D87-4520-9878-BBB7EAD6EC3A}" srcOrd="7" destOrd="0" presId="urn:microsoft.com/office/officeart/2005/8/layout/gear1"/>
    <dgm:cxn modelId="{1339E3C5-DDF1-4B59-BC29-282606838565}" type="presParOf" srcId="{9C08A063-64E5-4EBB-8D51-0129712D1C88}" destId="{38EB53AF-6DAE-499F-A432-1DD8A81B4675}" srcOrd="8" destOrd="0" presId="urn:microsoft.com/office/officeart/2005/8/layout/gear1"/>
    <dgm:cxn modelId="{17E8424B-00AE-43A0-80C3-22682C921C4F}" type="presParOf" srcId="{9C08A063-64E5-4EBB-8D51-0129712D1C88}" destId="{ED514998-7684-4AFC-98DD-313D3DCECD31}" srcOrd="9" destOrd="0" presId="urn:microsoft.com/office/officeart/2005/8/layout/gear1"/>
    <dgm:cxn modelId="{96055084-DCC5-4C20-9E8B-9835D6EA4BA9}" type="presParOf" srcId="{9C08A063-64E5-4EBB-8D51-0129712D1C88}" destId="{28812B5E-0CB1-4C40-ACFE-9C61CB3B1A73}" srcOrd="10" destOrd="0" presId="urn:microsoft.com/office/officeart/2005/8/layout/gear1"/>
    <dgm:cxn modelId="{C1E6D8CD-AEBB-4714-926B-C0DF001925D7}" type="presParOf" srcId="{9C08A063-64E5-4EBB-8D51-0129712D1C88}" destId="{E88167E3-8D04-41CB-ABC0-80AF43685865}" srcOrd="11" destOrd="0" presId="urn:microsoft.com/office/officeart/2005/8/layout/gear1"/>
    <dgm:cxn modelId="{7458C342-5BC2-404A-96A0-0DA9AF41732B}" type="presParOf" srcId="{9C08A063-64E5-4EBB-8D51-0129712D1C88}" destId="{2F24A5B5-AB06-49C3-BA9A-B0C7E12476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7FF5A-5E0E-4F69-A136-2E7598CE184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F4870-7B63-4798-80D1-A37752FC721F}">
      <dgm:prSet phldrT="[Text]"/>
      <dgm:spPr/>
      <dgm:t>
        <a:bodyPr/>
        <a:lstStyle/>
        <a:p>
          <a:r>
            <a:rPr lang="en-US" dirty="0"/>
            <a:t>2 Kids</a:t>
          </a:r>
        </a:p>
      </dgm:t>
    </dgm:pt>
    <dgm:pt modelId="{B3F44DF2-7708-4AFF-9FD2-3C0850841A38}" type="parTrans" cxnId="{7A98024B-738F-4A66-829E-946B697D0CAB}">
      <dgm:prSet/>
      <dgm:spPr/>
      <dgm:t>
        <a:bodyPr/>
        <a:lstStyle/>
        <a:p>
          <a:endParaRPr lang="en-US"/>
        </a:p>
      </dgm:t>
    </dgm:pt>
    <dgm:pt modelId="{4EE82615-7B6F-4A46-A293-80D3D080538E}" type="sibTrans" cxnId="{7A98024B-738F-4A66-829E-946B697D0CAB}">
      <dgm:prSet/>
      <dgm:spPr/>
      <dgm:t>
        <a:bodyPr/>
        <a:lstStyle/>
        <a:p>
          <a:endParaRPr lang="en-US"/>
        </a:p>
      </dgm:t>
    </dgm:pt>
    <dgm:pt modelId="{E77D3527-0713-4055-92CB-C9D4B2F9FC7D}">
      <dgm:prSet phldrT="[Text]"/>
      <dgm:spPr/>
      <dgm:t>
        <a:bodyPr/>
        <a:lstStyle/>
        <a:p>
          <a:r>
            <a:rPr lang="en-US" dirty="0"/>
            <a:t>X - Mas</a:t>
          </a:r>
        </a:p>
      </dgm:t>
    </dgm:pt>
    <dgm:pt modelId="{62F74CEF-1B0E-4A54-B947-8AECFD6FC824}" type="parTrans" cxnId="{30D83C8D-6B20-439E-9C76-01AAF4D08682}">
      <dgm:prSet/>
      <dgm:spPr/>
      <dgm:t>
        <a:bodyPr/>
        <a:lstStyle/>
        <a:p>
          <a:endParaRPr lang="en-US"/>
        </a:p>
      </dgm:t>
    </dgm:pt>
    <dgm:pt modelId="{196D11CC-7D16-4578-9C28-ED3363986E66}" type="sibTrans" cxnId="{30D83C8D-6B20-439E-9C76-01AAF4D08682}">
      <dgm:prSet/>
      <dgm:spPr/>
      <dgm:t>
        <a:bodyPr/>
        <a:lstStyle/>
        <a:p>
          <a:endParaRPr lang="en-US"/>
        </a:p>
      </dgm:t>
    </dgm:pt>
    <dgm:pt modelId="{049BEC3E-4CEE-4912-B6E8-1BE17BEE7E3E}">
      <dgm:prSet phldrT="[Text]"/>
      <dgm:spPr/>
      <dgm:t>
        <a:bodyPr/>
        <a:lstStyle/>
        <a:p>
          <a:r>
            <a:rPr lang="en-US" dirty="0"/>
            <a:t>Best Present</a:t>
          </a:r>
        </a:p>
      </dgm:t>
    </dgm:pt>
    <dgm:pt modelId="{5F94EEB4-4A29-4E48-9998-6E87DF3E3808}" type="parTrans" cxnId="{0E9A3435-9F5E-4D81-8D21-7DA501F9989A}">
      <dgm:prSet/>
      <dgm:spPr/>
      <dgm:t>
        <a:bodyPr/>
        <a:lstStyle/>
        <a:p>
          <a:endParaRPr lang="en-US"/>
        </a:p>
      </dgm:t>
    </dgm:pt>
    <dgm:pt modelId="{76BF0865-FCED-4C73-A222-86AD219DA1DF}" type="sibTrans" cxnId="{0E9A3435-9F5E-4D81-8D21-7DA501F9989A}">
      <dgm:prSet/>
      <dgm:spPr/>
      <dgm:t>
        <a:bodyPr/>
        <a:lstStyle/>
        <a:p>
          <a:endParaRPr lang="en-US"/>
        </a:p>
      </dgm:t>
    </dgm:pt>
    <dgm:pt modelId="{096E7F3E-6AA9-45C3-BA1D-2E725DD187B0}" type="pres">
      <dgm:prSet presAssocID="{CB67FF5A-5E0E-4F69-A136-2E7598CE1847}" presName="Name0" presStyleCnt="0">
        <dgm:presLayoutVars>
          <dgm:chMax val="7"/>
          <dgm:chPref val="5"/>
        </dgm:presLayoutVars>
      </dgm:prSet>
      <dgm:spPr/>
    </dgm:pt>
    <dgm:pt modelId="{35A8855D-2F00-4A7E-8B73-FA96027CF1ED}" type="pres">
      <dgm:prSet presAssocID="{CB67FF5A-5E0E-4F69-A136-2E7598CE1847}" presName="arrowNode" presStyleLbl="node1" presStyleIdx="0" presStyleCnt="1"/>
      <dgm:spPr/>
    </dgm:pt>
    <dgm:pt modelId="{E2130D22-224D-4404-8955-357D65AC6FF4}" type="pres">
      <dgm:prSet presAssocID="{051F4870-7B63-4798-80D1-A37752FC721F}" presName="txNode1" presStyleLbl="revTx" presStyleIdx="0" presStyleCnt="3">
        <dgm:presLayoutVars>
          <dgm:bulletEnabled val="1"/>
        </dgm:presLayoutVars>
      </dgm:prSet>
      <dgm:spPr/>
    </dgm:pt>
    <dgm:pt modelId="{11ABC631-006B-4372-B04E-0D49E4E57F03}" type="pres">
      <dgm:prSet presAssocID="{E77D3527-0713-4055-92CB-C9D4B2F9FC7D}" presName="txNode2" presStyleLbl="revTx" presStyleIdx="1" presStyleCnt="3">
        <dgm:presLayoutVars>
          <dgm:bulletEnabled val="1"/>
        </dgm:presLayoutVars>
      </dgm:prSet>
      <dgm:spPr/>
    </dgm:pt>
    <dgm:pt modelId="{A9FA403B-AFBD-4AFE-A894-B091D0B58E36}" type="pres">
      <dgm:prSet presAssocID="{196D11CC-7D16-4578-9C28-ED3363986E66}" presName="dotNode2" presStyleCnt="0"/>
      <dgm:spPr/>
    </dgm:pt>
    <dgm:pt modelId="{85177478-4D97-4BDC-920B-D8770D9A46A6}" type="pres">
      <dgm:prSet presAssocID="{196D11CC-7D16-4578-9C28-ED3363986E66}" presName="dotRepeatNode" presStyleLbl="fgShp" presStyleIdx="0" presStyleCnt="1"/>
      <dgm:spPr/>
    </dgm:pt>
    <dgm:pt modelId="{3ED5A2F3-49DD-4198-BF7D-8F2662EF6E80}" type="pres">
      <dgm:prSet presAssocID="{049BEC3E-4CEE-4912-B6E8-1BE17BEE7E3E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7C308D22-E91B-457B-868A-F1CF56910492}" type="presOf" srcId="{196D11CC-7D16-4578-9C28-ED3363986E66}" destId="{85177478-4D97-4BDC-920B-D8770D9A46A6}" srcOrd="0" destOrd="0" presId="urn:microsoft.com/office/officeart/2009/3/layout/DescendingProcess"/>
    <dgm:cxn modelId="{0E9A3435-9F5E-4D81-8D21-7DA501F9989A}" srcId="{CB67FF5A-5E0E-4F69-A136-2E7598CE1847}" destId="{049BEC3E-4CEE-4912-B6E8-1BE17BEE7E3E}" srcOrd="2" destOrd="0" parTransId="{5F94EEB4-4A29-4E48-9998-6E87DF3E3808}" sibTransId="{76BF0865-FCED-4C73-A222-86AD219DA1DF}"/>
    <dgm:cxn modelId="{7A98024B-738F-4A66-829E-946B697D0CAB}" srcId="{CB67FF5A-5E0E-4F69-A136-2E7598CE1847}" destId="{051F4870-7B63-4798-80D1-A37752FC721F}" srcOrd="0" destOrd="0" parTransId="{B3F44DF2-7708-4AFF-9FD2-3C0850841A38}" sibTransId="{4EE82615-7B6F-4A46-A293-80D3D080538E}"/>
    <dgm:cxn modelId="{95DA6774-1A25-4101-913E-558A164C7676}" type="presOf" srcId="{CB67FF5A-5E0E-4F69-A136-2E7598CE1847}" destId="{096E7F3E-6AA9-45C3-BA1D-2E725DD187B0}" srcOrd="0" destOrd="0" presId="urn:microsoft.com/office/officeart/2009/3/layout/DescendingProcess"/>
    <dgm:cxn modelId="{40CFED89-4929-4DE5-A959-DBCD5E9232F2}" type="presOf" srcId="{E77D3527-0713-4055-92CB-C9D4B2F9FC7D}" destId="{11ABC631-006B-4372-B04E-0D49E4E57F03}" srcOrd="0" destOrd="0" presId="urn:microsoft.com/office/officeart/2009/3/layout/DescendingProcess"/>
    <dgm:cxn modelId="{30D83C8D-6B20-439E-9C76-01AAF4D08682}" srcId="{CB67FF5A-5E0E-4F69-A136-2E7598CE1847}" destId="{E77D3527-0713-4055-92CB-C9D4B2F9FC7D}" srcOrd="1" destOrd="0" parTransId="{62F74CEF-1B0E-4A54-B947-8AECFD6FC824}" sibTransId="{196D11CC-7D16-4578-9C28-ED3363986E66}"/>
    <dgm:cxn modelId="{2E825899-3197-45F5-BCC9-2E9F62545D0E}" type="presOf" srcId="{049BEC3E-4CEE-4912-B6E8-1BE17BEE7E3E}" destId="{3ED5A2F3-49DD-4198-BF7D-8F2662EF6E80}" srcOrd="0" destOrd="0" presId="urn:microsoft.com/office/officeart/2009/3/layout/DescendingProcess"/>
    <dgm:cxn modelId="{91FE9DBF-AD10-4322-9394-C788B8D53C59}" type="presOf" srcId="{051F4870-7B63-4798-80D1-A37752FC721F}" destId="{E2130D22-224D-4404-8955-357D65AC6FF4}" srcOrd="0" destOrd="0" presId="urn:microsoft.com/office/officeart/2009/3/layout/DescendingProcess"/>
    <dgm:cxn modelId="{F516D3E8-C35C-4D47-93FD-07FCF6901F23}" type="presParOf" srcId="{096E7F3E-6AA9-45C3-BA1D-2E725DD187B0}" destId="{35A8855D-2F00-4A7E-8B73-FA96027CF1ED}" srcOrd="0" destOrd="0" presId="urn:microsoft.com/office/officeart/2009/3/layout/DescendingProcess"/>
    <dgm:cxn modelId="{8C11C599-8196-4B79-8E2E-9D3B0BD3E288}" type="presParOf" srcId="{096E7F3E-6AA9-45C3-BA1D-2E725DD187B0}" destId="{E2130D22-224D-4404-8955-357D65AC6FF4}" srcOrd="1" destOrd="0" presId="urn:microsoft.com/office/officeart/2009/3/layout/DescendingProcess"/>
    <dgm:cxn modelId="{936EE2C3-B65D-4C78-934D-98E146A916E3}" type="presParOf" srcId="{096E7F3E-6AA9-45C3-BA1D-2E725DD187B0}" destId="{11ABC631-006B-4372-B04E-0D49E4E57F03}" srcOrd="2" destOrd="0" presId="urn:microsoft.com/office/officeart/2009/3/layout/DescendingProcess"/>
    <dgm:cxn modelId="{78E95FC8-F5F8-4E98-A692-1B65A58E3431}" type="presParOf" srcId="{096E7F3E-6AA9-45C3-BA1D-2E725DD187B0}" destId="{A9FA403B-AFBD-4AFE-A894-B091D0B58E36}" srcOrd="3" destOrd="0" presId="urn:microsoft.com/office/officeart/2009/3/layout/DescendingProcess"/>
    <dgm:cxn modelId="{4EA60E35-C539-4509-9CFC-DCE044103267}" type="presParOf" srcId="{A9FA403B-AFBD-4AFE-A894-B091D0B58E36}" destId="{85177478-4D97-4BDC-920B-D8770D9A46A6}" srcOrd="0" destOrd="0" presId="urn:microsoft.com/office/officeart/2009/3/layout/DescendingProcess"/>
    <dgm:cxn modelId="{5B4FED3C-287C-429D-B755-B3B403D1CF03}" type="presParOf" srcId="{096E7F3E-6AA9-45C3-BA1D-2E725DD187B0}" destId="{3ED5A2F3-49DD-4198-BF7D-8F2662EF6E80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EC29B-3D07-42FF-B907-AF8BDC898EB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7C2E4-FBA1-4F8D-814F-6BE84A79273F}">
      <dgm:prSet phldrT="[Text]"/>
      <dgm:spPr/>
      <dgm:t>
        <a:bodyPr/>
        <a:lstStyle/>
        <a:p>
          <a:r>
            <a:rPr lang="en-US" dirty="0"/>
            <a:t>Nintendo Switch</a:t>
          </a:r>
        </a:p>
      </dgm:t>
    </dgm:pt>
    <dgm:pt modelId="{070C9594-D293-4AAD-828B-D66D5E7DEF17}" type="parTrans" cxnId="{F9C74E4C-E3FE-473A-B7E7-68F24EB1FA7F}">
      <dgm:prSet/>
      <dgm:spPr/>
      <dgm:t>
        <a:bodyPr/>
        <a:lstStyle/>
        <a:p>
          <a:endParaRPr lang="en-US"/>
        </a:p>
      </dgm:t>
    </dgm:pt>
    <dgm:pt modelId="{67924DD1-1760-4644-9FC7-41C6516EFC55}" type="sibTrans" cxnId="{F9C74E4C-E3FE-473A-B7E7-68F24EB1FA7F}">
      <dgm:prSet/>
      <dgm:spPr/>
      <dgm:t>
        <a:bodyPr/>
        <a:lstStyle/>
        <a:p>
          <a:endParaRPr lang="en-US"/>
        </a:p>
      </dgm:t>
    </dgm:pt>
    <dgm:pt modelId="{3F0DBADC-F1F2-4D76-97A5-6138451A4466}">
      <dgm:prSet phldrT="[Text]"/>
      <dgm:spPr/>
      <dgm:t>
        <a:bodyPr/>
        <a:lstStyle/>
        <a:p>
          <a:r>
            <a:rPr lang="en-US" dirty="0"/>
            <a:t>Business Impact</a:t>
          </a:r>
        </a:p>
      </dgm:t>
    </dgm:pt>
    <dgm:pt modelId="{457C7267-8F06-41FC-AF8E-06EF21338E9B}" type="parTrans" cxnId="{60C42DD1-64FE-43DA-B30C-62C75C5140AA}">
      <dgm:prSet/>
      <dgm:spPr/>
      <dgm:t>
        <a:bodyPr/>
        <a:lstStyle/>
        <a:p>
          <a:endParaRPr lang="en-US"/>
        </a:p>
      </dgm:t>
    </dgm:pt>
    <dgm:pt modelId="{CC6F3111-5F0E-463B-B86D-FCA466A78319}" type="sibTrans" cxnId="{60C42DD1-64FE-43DA-B30C-62C75C5140AA}">
      <dgm:prSet/>
      <dgm:spPr/>
      <dgm:t>
        <a:bodyPr/>
        <a:lstStyle/>
        <a:p>
          <a:endParaRPr lang="en-US"/>
        </a:p>
      </dgm:t>
    </dgm:pt>
    <dgm:pt modelId="{1BE6D607-2EA2-4FE0-BACF-CF6197CD0B31}">
      <dgm:prSet phldrT="[Text]"/>
      <dgm:spPr/>
      <dgm:t>
        <a:bodyPr/>
        <a:lstStyle/>
        <a:p>
          <a:r>
            <a:rPr lang="en-US" dirty="0"/>
            <a:t>Reactive Database</a:t>
          </a:r>
        </a:p>
      </dgm:t>
    </dgm:pt>
    <dgm:pt modelId="{49E327DD-960F-4A31-B362-2CB21DEC5681}" type="parTrans" cxnId="{D22933A1-B937-4225-B310-DF58F650D709}">
      <dgm:prSet/>
      <dgm:spPr/>
      <dgm:t>
        <a:bodyPr/>
        <a:lstStyle/>
        <a:p>
          <a:endParaRPr lang="en-US"/>
        </a:p>
      </dgm:t>
    </dgm:pt>
    <dgm:pt modelId="{5C838D60-6E43-410C-9B32-4F5586B74B30}" type="sibTrans" cxnId="{D22933A1-B937-4225-B310-DF58F650D709}">
      <dgm:prSet/>
      <dgm:spPr/>
      <dgm:t>
        <a:bodyPr/>
        <a:lstStyle/>
        <a:p>
          <a:endParaRPr lang="en-US"/>
        </a:p>
      </dgm:t>
    </dgm:pt>
    <dgm:pt modelId="{D28E7D61-F9C2-40DB-8D74-C94DFBB14DA3}" type="pres">
      <dgm:prSet presAssocID="{93DEC29B-3D07-42FF-B907-AF8BDC898EB5}" presName="Name0" presStyleCnt="0">
        <dgm:presLayoutVars>
          <dgm:chMax/>
          <dgm:chPref/>
          <dgm:dir/>
          <dgm:animLvl val="lvl"/>
        </dgm:presLayoutVars>
      </dgm:prSet>
      <dgm:spPr/>
    </dgm:pt>
    <dgm:pt modelId="{F333F1CF-57E8-4E74-BC1B-2FA35BCB7C2B}" type="pres">
      <dgm:prSet presAssocID="{5147C2E4-FBA1-4F8D-814F-6BE84A79273F}" presName="composite" presStyleCnt="0"/>
      <dgm:spPr/>
    </dgm:pt>
    <dgm:pt modelId="{5B342B45-68C3-4CEE-B825-6621B5976E76}" type="pres">
      <dgm:prSet presAssocID="{5147C2E4-FBA1-4F8D-814F-6BE84A7927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260A585-FAFA-490C-990F-7784A075655B}" type="pres">
      <dgm:prSet presAssocID="{5147C2E4-FBA1-4F8D-814F-6BE84A7927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CFDFB6-89C3-46CA-823A-2B02C1A24937}" type="pres">
      <dgm:prSet presAssocID="{5147C2E4-FBA1-4F8D-814F-6BE84A79273F}" presName="BalanceSpacing" presStyleCnt="0"/>
      <dgm:spPr/>
    </dgm:pt>
    <dgm:pt modelId="{FEE1AA33-16E9-46E4-8B4B-8E7B9E223DBD}" type="pres">
      <dgm:prSet presAssocID="{5147C2E4-FBA1-4F8D-814F-6BE84A79273F}" presName="BalanceSpacing1" presStyleCnt="0"/>
      <dgm:spPr/>
    </dgm:pt>
    <dgm:pt modelId="{6F484234-23FD-4EA8-AFC4-0F721096F3E7}" type="pres">
      <dgm:prSet presAssocID="{67924DD1-1760-4644-9FC7-41C6516EFC55}" presName="Accent1Text" presStyleLbl="node1" presStyleIdx="1" presStyleCnt="6"/>
      <dgm:spPr/>
    </dgm:pt>
    <dgm:pt modelId="{CBCBB28F-F229-4678-AEE8-6A717BC276EB}" type="pres">
      <dgm:prSet presAssocID="{67924DD1-1760-4644-9FC7-41C6516EFC55}" presName="spaceBetweenRectangles" presStyleCnt="0"/>
      <dgm:spPr/>
    </dgm:pt>
    <dgm:pt modelId="{D5669B9C-63E8-4017-9011-E35955CF199A}" type="pres">
      <dgm:prSet presAssocID="{3F0DBADC-F1F2-4D76-97A5-6138451A4466}" presName="composite" presStyleCnt="0"/>
      <dgm:spPr/>
    </dgm:pt>
    <dgm:pt modelId="{905EDD35-9621-4E0D-A54C-E3E09B9F3C78}" type="pres">
      <dgm:prSet presAssocID="{3F0DBADC-F1F2-4D76-97A5-6138451A446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22BC0D6-A1FC-4A09-92BD-4FFDD41F81CF}" type="pres">
      <dgm:prSet presAssocID="{3F0DBADC-F1F2-4D76-97A5-6138451A446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037A761-4704-4D85-9196-265DA8922337}" type="pres">
      <dgm:prSet presAssocID="{3F0DBADC-F1F2-4D76-97A5-6138451A4466}" presName="BalanceSpacing" presStyleCnt="0"/>
      <dgm:spPr/>
    </dgm:pt>
    <dgm:pt modelId="{A5267F24-33C1-435F-B62F-904BB40468F3}" type="pres">
      <dgm:prSet presAssocID="{3F0DBADC-F1F2-4D76-97A5-6138451A4466}" presName="BalanceSpacing1" presStyleCnt="0"/>
      <dgm:spPr/>
    </dgm:pt>
    <dgm:pt modelId="{818985AF-C94A-4740-B44C-4786ECBE9695}" type="pres">
      <dgm:prSet presAssocID="{CC6F3111-5F0E-463B-B86D-FCA466A78319}" presName="Accent1Text" presStyleLbl="node1" presStyleIdx="3" presStyleCnt="6"/>
      <dgm:spPr/>
    </dgm:pt>
    <dgm:pt modelId="{391A49F6-A6DB-4CEA-ACA8-47E897DA4772}" type="pres">
      <dgm:prSet presAssocID="{CC6F3111-5F0E-463B-B86D-FCA466A78319}" presName="spaceBetweenRectangles" presStyleCnt="0"/>
      <dgm:spPr/>
    </dgm:pt>
    <dgm:pt modelId="{82AF13BD-9B74-4098-8840-AB387806E62C}" type="pres">
      <dgm:prSet presAssocID="{1BE6D607-2EA2-4FE0-BACF-CF6197CD0B31}" presName="composite" presStyleCnt="0"/>
      <dgm:spPr/>
    </dgm:pt>
    <dgm:pt modelId="{328D2CD3-F82E-4A73-A13D-06553934B8D1}" type="pres">
      <dgm:prSet presAssocID="{1BE6D607-2EA2-4FE0-BACF-CF6197CD0B3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674DAAD-9A99-4E56-B701-3702447FE117}" type="pres">
      <dgm:prSet presAssocID="{1BE6D607-2EA2-4FE0-BACF-CF6197CD0B3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79A6966-688F-43B7-BB5D-22EE52468ACF}" type="pres">
      <dgm:prSet presAssocID="{1BE6D607-2EA2-4FE0-BACF-CF6197CD0B31}" presName="BalanceSpacing" presStyleCnt="0"/>
      <dgm:spPr/>
    </dgm:pt>
    <dgm:pt modelId="{3288C2D3-2F80-4277-AE57-CBDAF58410B0}" type="pres">
      <dgm:prSet presAssocID="{1BE6D607-2EA2-4FE0-BACF-CF6197CD0B31}" presName="BalanceSpacing1" presStyleCnt="0"/>
      <dgm:spPr/>
    </dgm:pt>
    <dgm:pt modelId="{327789FB-EB1C-49D2-B853-D7378D440530}" type="pres">
      <dgm:prSet presAssocID="{5C838D60-6E43-410C-9B32-4F5586B74B30}" presName="Accent1Text" presStyleLbl="node1" presStyleIdx="5" presStyleCnt="6"/>
      <dgm:spPr/>
    </dgm:pt>
  </dgm:ptLst>
  <dgm:cxnLst>
    <dgm:cxn modelId="{B6E8AE39-DB0D-4F84-AB12-AE7B2FA4B721}" type="presOf" srcId="{5C838D60-6E43-410C-9B32-4F5586B74B30}" destId="{327789FB-EB1C-49D2-B853-D7378D440530}" srcOrd="0" destOrd="0" presId="urn:microsoft.com/office/officeart/2008/layout/AlternatingHexagons"/>
    <dgm:cxn modelId="{F9C74E4C-E3FE-473A-B7E7-68F24EB1FA7F}" srcId="{93DEC29B-3D07-42FF-B907-AF8BDC898EB5}" destId="{5147C2E4-FBA1-4F8D-814F-6BE84A79273F}" srcOrd="0" destOrd="0" parTransId="{070C9594-D293-4AAD-828B-D66D5E7DEF17}" sibTransId="{67924DD1-1760-4644-9FC7-41C6516EFC55}"/>
    <dgm:cxn modelId="{D22933A1-B937-4225-B310-DF58F650D709}" srcId="{93DEC29B-3D07-42FF-B907-AF8BDC898EB5}" destId="{1BE6D607-2EA2-4FE0-BACF-CF6197CD0B31}" srcOrd="2" destOrd="0" parTransId="{49E327DD-960F-4A31-B362-2CB21DEC5681}" sibTransId="{5C838D60-6E43-410C-9B32-4F5586B74B30}"/>
    <dgm:cxn modelId="{73FE19A8-0141-41A5-B23C-B05F96224BC5}" type="presOf" srcId="{67924DD1-1760-4644-9FC7-41C6516EFC55}" destId="{6F484234-23FD-4EA8-AFC4-0F721096F3E7}" srcOrd="0" destOrd="0" presId="urn:microsoft.com/office/officeart/2008/layout/AlternatingHexagons"/>
    <dgm:cxn modelId="{6EB630A9-6FB5-43F2-8A30-4F70BC319907}" type="presOf" srcId="{93DEC29B-3D07-42FF-B907-AF8BDC898EB5}" destId="{D28E7D61-F9C2-40DB-8D74-C94DFBB14DA3}" srcOrd="0" destOrd="0" presId="urn:microsoft.com/office/officeart/2008/layout/AlternatingHexagons"/>
    <dgm:cxn modelId="{D4FCCBB2-E8C1-4046-BADA-1353720A859A}" type="presOf" srcId="{3F0DBADC-F1F2-4D76-97A5-6138451A4466}" destId="{905EDD35-9621-4E0D-A54C-E3E09B9F3C78}" srcOrd="0" destOrd="0" presId="urn:microsoft.com/office/officeart/2008/layout/AlternatingHexagons"/>
    <dgm:cxn modelId="{60C42DD1-64FE-43DA-B30C-62C75C5140AA}" srcId="{93DEC29B-3D07-42FF-B907-AF8BDC898EB5}" destId="{3F0DBADC-F1F2-4D76-97A5-6138451A4466}" srcOrd="1" destOrd="0" parTransId="{457C7267-8F06-41FC-AF8E-06EF21338E9B}" sibTransId="{CC6F3111-5F0E-463B-B86D-FCA466A78319}"/>
    <dgm:cxn modelId="{1FFCF1E4-4189-4DA0-B29F-81C4B4E35E34}" type="presOf" srcId="{CC6F3111-5F0E-463B-B86D-FCA466A78319}" destId="{818985AF-C94A-4740-B44C-4786ECBE9695}" srcOrd="0" destOrd="0" presId="urn:microsoft.com/office/officeart/2008/layout/AlternatingHexagons"/>
    <dgm:cxn modelId="{990645EB-C271-41C2-A4F3-B9F6DF0FE499}" type="presOf" srcId="{5147C2E4-FBA1-4F8D-814F-6BE84A79273F}" destId="{5B342B45-68C3-4CEE-B825-6621B5976E76}" srcOrd="0" destOrd="0" presId="urn:microsoft.com/office/officeart/2008/layout/AlternatingHexagons"/>
    <dgm:cxn modelId="{5DF0A9F0-8ED0-45C6-83DD-30FE5B6B5B49}" type="presOf" srcId="{1BE6D607-2EA2-4FE0-BACF-CF6197CD0B31}" destId="{328D2CD3-F82E-4A73-A13D-06553934B8D1}" srcOrd="0" destOrd="0" presId="urn:microsoft.com/office/officeart/2008/layout/AlternatingHexagons"/>
    <dgm:cxn modelId="{77C9980B-FD27-4381-81A5-B8851696F49E}" type="presParOf" srcId="{D28E7D61-F9C2-40DB-8D74-C94DFBB14DA3}" destId="{F333F1CF-57E8-4E74-BC1B-2FA35BCB7C2B}" srcOrd="0" destOrd="0" presId="urn:microsoft.com/office/officeart/2008/layout/AlternatingHexagons"/>
    <dgm:cxn modelId="{886D4E6C-ABE8-4996-A561-1CE99A02251E}" type="presParOf" srcId="{F333F1CF-57E8-4E74-BC1B-2FA35BCB7C2B}" destId="{5B342B45-68C3-4CEE-B825-6621B5976E76}" srcOrd="0" destOrd="0" presId="urn:microsoft.com/office/officeart/2008/layout/AlternatingHexagons"/>
    <dgm:cxn modelId="{609E9C22-54E7-4EEA-BE13-0655D002A055}" type="presParOf" srcId="{F333F1CF-57E8-4E74-BC1B-2FA35BCB7C2B}" destId="{B260A585-FAFA-490C-990F-7784A075655B}" srcOrd="1" destOrd="0" presId="urn:microsoft.com/office/officeart/2008/layout/AlternatingHexagons"/>
    <dgm:cxn modelId="{9D887ACE-785B-4E05-8321-A7F51C6FE6CA}" type="presParOf" srcId="{F333F1CF-57E8-4E74-BC1B-2FA35BCB7C2B}" destId="{9ECFDFB6-89C3-46CA-823A-2B02C1A24937}" srcOrd="2" destOrd="0" presId="urn:microsoft.com/office/officeart/2008/layout/AlternatingHexagons"/>
    <dgm:cxn modelId="{D554B47E-E649-49EF-B106-5390DD2E6B3C}" type="presParOf" srcId="{F333F1CF-57E8-4E74-BC1B-2FA35BCB7C2B}" destId="{FEE1AA33-16E9-46E4-8B4B-8E7B9E223DBD}" srcOrd="3" destOrd="0" presId="urn:microsoft.com/office/officeart/2008/layout/AlternatingHexagons"/>
    <dgm:cxn modelId="{865F96FF-4977-48DC-BB7A-56B0F0FA809F}" type="presParOf" srcId="{F333F1CF-57E8-4E74-BC1B-2FA35BCB7C2B}" destId="{6F484234-23FD-4EA8-AFC4-0F721096F3E7}" srcOrd="4" destOrd="0" presId="urn:microsoft.com/office/officeart/2008/layout/AlternatingHexagons"/>
    <dgm:cxn modelId="{EF258CCB-9E18-4133-9456-9084D1F4CF40}" type="presParOf" srcId="{D28E7D61-F9C2-40DB-8D74-C94DFBB14DA3}" destId="{CBCBB28F-F229-4678-AEE8-6A717BC276EB}" srcOrd="1" destOrd="0" presId="urn:microsoft.com/office/officeart/2008/layout/AlternatingHexagons"/>
    <dgm:cxn modelId="{12E06172-818C-4BD4-B708-4BAA6EFAA9AC}" type="presParOf" srcId="{D28E7D61-F9C2-40DB-8D74-C94DFBB14DA3}" destId="{D5669B9C-63E8-4017-9011-E35955CF199A}" srcOrd="2" destOrd="0" presId="urn:microsoft.com/office/officeart/2008/layout/AlternatingHexagons"/>
    <dgm:cxn modelId="{91F76B96-DD07-496A-9E1A-E98DEF679C2E}" type="presParOf" srcId="{D5669B9C-63E8-4017-9011-E35955CF199A}" destId="{905EDD35-9621-4E0D-A54C-E3E09B9F3C78}" srcOrd="0" destOrd="0" presId="urn:microsoft.com/office/officeart/2008/layout/AlternatingHexagons"/>
    <dgm:cxn modelId="{6D2BF5C7-6443-4241-8CE3-71EF28AB4CF7}" type="presParOf" srcId="{D5669B9C-63E8-4017-9011-E35955CF199A}" destId="{D22BC0D6-A1FC-4A09-92BD-4FFDD41F81CF}" srcOrd="1" destOrd="0" presId="urn:microsoft.com/office/officeart/2008/layout/AlternatingHexagons"/>
    <dgm:cxn modelId="{5D5B00C8-A701-4AAD-89DC-866B66816021}" type="presParOf" srcId="{D5669B9C-63E8-4017-9011-E35955CF199A}" destId="{3037A761-4704-4D85-9196-265DA8922337}" srcOrd="2" destOrd="0" presId="urn:microsoft.com/office/officeart/2008/layout/AlternatingHexagons"/>
    <dgm:cxn modelId="{0E9E2384-671D-4A9F-98F3-F528DB25E64E}" type="presParOf" srcId="{D5669B9C-63E8-4017-9011-E35955CF199A}" destId="{A5267F24-33C1-435F-B62F-904BB40468F3}" srcOrd="3" destOrd="0" presId="urn:microsoft.com/office/officeart/2008/layout/AlternatingHexagons"/>
    <dgm:cxn modelId="{5F1CFA1B-AFB6-42D0-B3D3-838E0C296128}" type="presParOf" srcId="{D5669B9C-63E8-4017-9011-E35955CF199A}" destId="{818985AF-C94A-4740-B44C-4786ECBE9695}" srcOrd="4" destOrd="0" presId="urn:microsoft.com/office/officeart/2008/layout/AlternatingHexagons"/>
    <dgm:cxn modelId="{7A855A3A-6038-427C-8931-96DB9463C8A3}" type="presParOf" srcId="{D28E7D61-F9C2-40DB-8D74-C94DFBB14DA3}" destId="{391A49F6-A6DB-4CEA-ACA8-47E897DA4772}" srcOrd="3" destOrd="0" presId="urn:microsoft.com/office/officeart/2008/layout/AlternatingHexagons"/>
    <dgm:cxn modelId="{ABC9CC59-5D6D-4EE3-9BE4-A409399C9BC1}" type="presParOf" srcId="{D28E7D61-F9C2-40DB-8D74-C94DFBB14DA3}" destId="{82AF13BD-9B74-4098-8840-AB387806E62C}" srcOrd="4" destOrd="0" presId="urn:microsoft.com/office/officeart/2008/layout/AlternatingHexagons"/>
    <dgm:cxn modelId="{4A012FAF-4DC1-4EA4-822B-5625BD6F8185}" type="presParOf" srcId="{82AF13BD-9B74-4098-8840-AB387806E62C}" destId="{328D2CD3-F82E-4A73-A13D-06553934B8D1}" srcOrd="0" destOrd="0" presId="urn:microsoft.com/office/officeart/2008/layout/AlternatingHexagons"/>
    <dgm:cxn modelId="{D47BCD6B-D636-4109-99C7-6CBBCE568E98}" type="presParOf" srcId="{82AF13BD-9B74-4098-8840-AB387806E62C}" destId="{9674DAAD-9A99-4E56-B701-3702447FE117}" srcOrd="1" destOrd="0" presId="urn:microsoft.com/office/officeart/2008/layout/AlternatingHexagons"/>
    <dgm:cxn modelId="{B3A4F0BB-6A84-4FFA-9580-8EC9CBDC4FF7}" type="presParOf" srcId="{82AF13BD-9B74-4098-8840-AB387806E62C}" destId="{F79A6966-688F-43B7-BB5D-22EE52468ACF}" srcOrd="2" destOrd="0" presId="urn:microsoft.com/office/officeart/2008/layout/AlternatingHexagons"/>
    <dgm:cxn modelId="{ADB748D8-4E3D-483C-A10F-DA9B4B911F2D}" type="presParOf" srcId="{82AF13BD-9B74-4098-8840-AB387806E62C}" destId="{3288C2D3-2F80-4277-AE57-CBDAF58410B0}" srcOrd="3" destOrd="0" presId="urn:microsoft.com/office/officeart/2008/layout/AlternatingHexagons"/>
    <dgm:cxn modelId="{463BBCA0-2BD6-4C53-9DCF-F5CEBF39F4A9}" type="presParOf" srcId="{82AF13BD-9B74-4098-8840-AB387806E62C}" destId="{327789FB-EB1C-49D2-B853-D7378D4405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E60C9-6CB6-414D-A903-D610936CBD72}">
      <dsp:nvSpPr>
        <dsp:cNvPr id="0" name=""/>
        <dsp:cNvSpPr/>
      </dsp:nvSpPr>
      <dsp:spPr>
        <a:xfrm rot="5400000">
          <a:off x="710846" y="1398884"/>
          <a:ext cx="1237192" cy="14085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6E692-1F2F-493B-9C72-583CFA23023E}">
      <dsp:nvSpPr>
        <dsp:cNvPr id="0" name=""/>
        <dsp:cNvSpPr/>
      </dsp:nvSpPr>
      <dsp:spPr>
        <a:xfrm>
          <a:off x="26715" y="27431"/>
          <a:ext cx="2795405" cy="14578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Collection</a:t>
          </a:r>
        </a:p>
      </dsp:txBody>
      <dsp:txXfrm>
        <a:off x="97893" y="98609"/>
        <a:ext cx="2653049" cy="1315469"/>
      </dsp:txXfrm>
    </dsp:sp>
    <dsp:sp modelId="{C4E0BC67-56CE-47E9-AE11-B40B74FC077B}">
      <dsp:nvSpPr>
        <dsp:cNvPr id="0" name=""/>
        <dsp:cNvSpPr/>
      </dsp:nvSpPr>
      <dsp:spPr>
        <a:xfrm>
          <a:off x="2895091" y="127137"/>
          <a:ext cx="3409165" cy="1178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Console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Accessories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Games</a:t>
          </a:r>
        </a:p>
      </dsp:txBody>
      <dsp:txXfrm>
        <a:off x="2895091" y="127137"/>
        <a:ext cx="3409165" cy="1178278"/>
      </dsp:txXfrm>
    </dsp:sp>
    <dsp:sp modelId="{537D66D8-FAC1-4D03-855B-4CC4B7E933AF}">
      <dsp:nvSpPr>
        <dsp:cNvPr id="0" name=""/>
        <dsp:cNvSpPr/>
      </dsp:nvSpPr>
      <dsp:spPr>
        <a:xfrm rot="5400000">
          <a:off x="3283331" y="3036503"/>
          <a:ext cx="1237192" cy="14085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30CE6-4566-4B62-99A9-26E28F5CF8D7}">
      <dsp:nvSpPr>
        <dsp:cNvPr id="0" name=""/>
        <dsp:cNvSpPr/>
      </dsp:nvSpPr>
      <dsp:spPr>
        <a:xfrm>
          <a:off x="2035078" y="1704805"/>
          <a:ext cx="3235397" cy="14578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Database Design</a:t>
          </a:r>
        </a:p>
      </dsp:txBody>
      <dsp:txXfrm>
        <a:off x="2106256" y="1775983"/>
        <a:ext cx="3093041" cy="1315469"/>
      </dsp:txXfrm>
    </dsp:sp>
    <dsp:sp modelId="{0C77CEAE-8A33-492D-898F-2920D443ED2D}">
      <dsp:nvSpPr>
        <dsp:cNvPr id="0" name=""/>
        <dsp:cNvSpPr/>
      </dsp:nvSpPr>
      <dsp:spPr>
        <a:xfrm>
          <a:off x="5352885" y="1844572"/>
          <a:ext cx="2623474" cy="1178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Entity Relationship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Relational Schema</a:t>
          </a:r>
        </a:p>
      </dsp:txBody>
      <dsp:txXfrm>
        <a:off x="5352885" y="1844572"/>
        <a:ext cx="2623474" cy="1178278"/>
      </dsp:txXfrm>
    </dsp:sp>
    <dsp:sp modelId="{41642B05-85CD-41FC-A895-0CE4C5182060}">
      <dsp:nvSpPr>
        <dsp:cNvPr id="0" name=""/>
        <dsp:cNvSpPr/>
      </dsp:nvSpPr>
      <dsp:spPr>
        <a:xfrm>
          <a:off x="4441488" y="3302669"/>
          <a:ext cx="2567869" cy="145782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Scenario</a:t>
          </a:r>
        </a:p>
      </dsp:txBody>
      <dsp:txXfrm>
        <a:off x="4512666" y="3373847"/>
        <a:ext cx="2425513" cy="1315469"/>
      </dsp:txXfrm>
    </dsp:sp>
    <dsp:sp modelId="{C9F138B0-58F6-4F11-8C45-E0B6C005E288}">
      <dsp:nvSpPr>
        <dsp:cNvPr id="0" name=""/>
        <dsp:cNvSpPr/>
      </dsp:nvSpPr>
      <dsp:spPr>
        <a:xfrm>
          <a:off x="6894892" y="3441706"/>
          <a:ext cx="1838934" cy="1178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Queries</a:t>
          </a:r>
        </a:p>
      </dsp:txBody>
      <dsp:txXfrm>
        <a:off x="6894892" y="3441706"/>
        <a:ext cx="1838934" cy="1178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EDDF5-9CE1-4491-9732-BE25FA022152}">
      <dsp:nvSpPr>
        <dsp:cNvPr id="0" name=""/>
        <dsp:cNvSpPr/>
      </dsp:nvSpPr>
      <dsp:spPr>
        <a:xfrm>
          <a:off x="3271683" y="2190135"/>
          <a:ext cx="2676832" cy="267683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Console</a:t>
          </a:r>
        </a:p>
      </dsp:txBody>
      <dsp:txXfrm>
        <a:off x="3809845" y="2817170"/>
        <a:ext cx="1600508" cy="1375947"/>
      </dsp:txXfrm>
    </dsp:sp>
    <dsp:sp modelId="{C3B97FDB-07A1-496D-9CCD-697F9488ED65}">
      <dsp:nvSpPr>
        <dsp:cNvPr id="0" name=""/>
        <dsp:cNvSpPr/>
      </dsp:nvSpPr>
      <dsp:spPr>
        <a:xfrm>
          <a:off x="1714253" y="1557429"/>
          <a:ext cx="1946787" cy="194678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Games</a:t>
          </a:r>
          <a:endParaRPr lang="en-US" sz="1200" kern="1200" dirty="0"/>
        </a:p>
      </dsp:txBody>
      <dsp:txXfrm>
        <a:off x="2204362" y="2050501"/>
        <a:ext cx="966569" cy="960643"/>
      </dsp:txXfrm>
    </dsp:sp>
    <dsp:sp modelId="{B9C06638-E42C-4230-9677-DA98795521E1}">
      <dsp:nvSpPr>
        <dsp:cNvPr id="0" name=""/>
        <dsp:cNvSpPr/>
      </dsp:nvSpPr>
      <dsp:spPr>
        <a:xfrm rot="20700000">
          <a:off x="2804653" y="214345"/>
          <a:ext cx="1907454" cy="1907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Price</a:t>
          </a:r>
          <a:endParaRPr lang="en-US" sz="1200" kern="1200" dirty="0"/>
        </a:p>
      </dsp:txBody>
      <dsp:txXfrm rot="-20700000">
        <a:off x="3223013" y="632705"/>
        <a:ext cx="1070732" cy="1070732"/>
      </dsp:txXfrm>
    </dsp:sp>
    <dsp:sp modelId="{28812B5E-0CB1-4C40-ACFE-9C61CB3B1A73}">
      <dsp:nvSpPr>
        <dsp:cNvPr id="0" name=""/>
        <dsp:cNvSpPr/>
      </dsp:nvSpPr>
      <dsp:spPr>
        <a:xfrm>
          <a:off x="3073306" y="1781954"/>
          <a:ext cx="3426345" cy="3426345"/>
        </a:xfrm>
        <a:prstGeom prst="circularArrow">
          <a:avLst>
            <a:gd name="adj1" fmla="val 4688"/>
            <a:gd name="adj2" fmla="val 299029"/>
            <a:gd name="adj3" fmla="val 2530182"/>
            <a:gd name="adj4" fmla="val 1583140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167E3-8D04-41CB-ABC0-80AF43685865}">
      <dsp:nvSpPr>
        <dsp:cNvPr id="0" name=""/>
        <dsp:cNvSpPr/>
      </dsp:nvSpPr>
      <dsp:spPr>
        <a:xfrm>
          <a:off x="1369481" y="1123792"/>
          <a:ext cx="2489454" cy="24894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4A5B5-AB06-49C3-BA9A-B0C7E124763E}">
      <dsp:nvSpPr>
        <dsp:cNvPr id="0" name=""/>
        <dsp:cNvSpPr/>
      </dsp:nvSpPr>
      <dsp:spPr>
        <a:xfrm>
          <a:off x="2363439" y="-206345"/>
          <a:ext cx="2684132" cy="26841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8855D-2F00-4A7E-8B73-FA96027CF1ED}">
      <dsp:nvSpPr>
        <dsp:cNvPr id="0" name=""/>
        <dsp:cNvSpPr/>
      </dsp:nvSpPr>
      <dsp:spPr>
        <a:xfrm rot="4396374">
          <a:off x="1047985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77478-4D97-4BDC-920B-D8770D9A46A6}">
      <dsp:nvSpPr>
        <dsp:cNvPr id="0" name=""/>
        <dsp:cNvSpPr/>
      </dsp:nvSpPr>
      <dsp:spPr>
        <a:xfrm>
          <a:off x="2906247" y="1578051"/>
          <a:ext cx="88595" cy="885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30D22-224D-4404-8955-357D65AC6FF4}">
      <dsp:nvSpPr>
        <dsp:cNvPr id="0" name=""/>
        <dsp:cNvSpPr/>
      </dsp:nvSpPr>
      <dsp:spPr>
        <a:xfrm>
          <a:off x="812799" y="0"/>
          <a:ext cx="1654048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 Kids</a:t>
          </a:r>
        </a:p>
      </dsp:txBody>
      <dsp:txXfrm>
        <a:off x="812799" y="0"/>
        <a:ext cx="1654048" cy="650240"/>
      </dsp:txXfrm>
    </dsp:sp>
    <dsp:sp modelId="{11ABC631-006B-4372-B04E-0D49E4E57F03}">
      <dsp:nvSpPr>
        <dsp:cNvPr id="0" name=""/>
        <dsp:cNvSpPr/>
      </dsp:nvSpPr>
      <dsp:spPr>
        <a:xfrm>
          <a:off x="3316224" y="1297228"/>
          <a:ext cx="1966976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X - Mas</a:t>
          </a:r>
        </a:p>
      </dsp:txBody>
      <dsp:txXfrm>
        <a:off x="3316224" y="1297228"/>
        <a:ext cx="1966976" cy="650240"/>
      </dsp:txXfrm>
    </dsp:sp>
    <dsp:sp modelId="{3ED5A2F3-49DD-4198-BF7D-8F2662EF6E80}">
      <dsp:nvSpPr>
        <dsp:cNvPr id="0" name=""/>
        <dsp:cNvSpPr/>
      </dsp:nvSpPr>
      <dsp:spPr>
        <a:xfrm>
          <a:off x="3048000" y="3413759"/>
          <a:ext cx="2235200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Best Present</a:t>
          </a:r>
        </a:p>
      </dsp:txBody>
      <dsp:txXfrm>
        <a:off x="3048000" y="3413759"/>
        <a:ext cx="2235200" cy="650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42B45-68C3-4CEE-B825-6621B5976E76}">
      <dsp:nvSpPr>
        <dsp:cNvPr id="0" name=""/>
        <dsp:cNvSpPr/>
      </dsp:nvSpPr>
      <dsp:spPr>
        <a:xfrm rot="5400000">
          <a:off x="2511733" y="35332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Nintendo Switch</a:t>
          </a:r>
        </a:p>
      </dsp:txBody>
      <dsp:txXfrm rot="-5400000">
        <a:off x="2842608" y="503168"/>
        <a:ext cx="987883" cy="1135498"/>
      </dsp:txXfrm>
    </dsp:sp>
    <dsp:sp modelId="{B260A585-FAFA-490C-990F-7784A075655B}">
      <dsp:nvSpPr>
        <dsp:cNvPr id="0" name=""/>
        <dsp:cNvSpPr/>
      </dsp:nvSpPr>
      <dsp:spPr>
        <a:xfrm>
          <a:off x="4097691" y="576027"/>
          <a:ext cx="1840992" cy="98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84234-23FD-4EA8-AFC4-0F721096F3E7}">
      <dsp:nvSpPr>
        <dsp:cNvPr id="0" name=""/>
        <dsp:cNvSpPr/>
      </dsp:nvSpPr>
      <dsp:spPr>
        <a:xfrm rot="5400000">
          <a:off x="961736" y="35332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2611" y="503168"/>
        <a:ext cx="987883" cy="1135498"/>
      </dsp:txXfrm>
    </dsp:sp>
    <dsp:sp modelId="{905EDD35-9621-4E0D-A54C-E3E09B9F3C78}">
      <dsp:nvSpPr>
        <dsp:cNvPr id="0" name=""/>
        <dsp:cNvSpPr/>
      </dsp:nvSpPr>
      <dsp:spPr>
        <a:xfrm rot="5400000">
          <a:off x="1733765" y="175353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Impact</a:t>
          </a:r>
        </a:p>
      </dsp:txBody>
      <dsp:txXfrm rot="-5400000">
        <a:off x="2064640" y="1903378"/>
        <a:ext cx="987883" cy="1135498"/>
      </dsp:txXfrm>
    </dsp:sp>
    <dsp:sp modelId="{D22BC0D6-A1FC-4A09-92BD-4FFDD41F81CF}">
      <dsp:nvSpPr>
        <dsp:cNvPr id="0" name=""/>
        <dsp:cNvSpPr/>
      </dsp:nvSpPr>
      <dsp:spPr>
        <a:xfrm>
          <a:off x="0" y="1976237"/>
          <a:ext cx="1781605" cy="98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985AF-C94A-4740-B44C-4786ECBE9695}">
      <dsp:nvSpPr>
        <dsp:cNvPr id="0" name=""/>
        <dsp:cNvSpPr/>
      </dsp:nvSpPr>
      <dsp:spPr>
        <a:xfrm rot="5400000">
          <a:off x="3283762" y="175353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14637" y="1903378"/>
        <a:ext cx="987883" cy="1135498"/>
      </dsp:txXfrm>
    </dsp:sp>
    <dsp:sp modelId="{328D2CD3-F82E-4A73-A13D-06553934B8D1}">
      <dsp:nvSpPr>
        <dsp:cNvPr id="0" name=""/>
        <dsp:cNvSpPr/>
      </dsp:nvSpPr>
      <dsp:spPr>
        <a:xfrm rot="5400000">
          <a:off x="2511733" y="315374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Reactive Database</a:t>
          </a:r>
        </a:p>
      </dsp:txBody>
      <dsp:txXfrm rot="-5400000">
        <a:off x="2842608" y="3303588"/>
        <a:ext cx="987883" cy="1135498"/>
      </dsp:txXfrm>
    </dsp:sp>
    <dsp:sp modelId="{9674DAAD-9A99-4E56-B701-3702447FE117}">
      <dsp:nvSpPr>
        <dsp:cNvPr id="0" name=""/>
        <dsp:cNvSpPr/>
      </dsp:nvSpPr>
      <dsp:spPr>
        <a:xfrm>
          <a:off x="4097691" y="3376446"/>
          <a:ext cx="1840992" cy="989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789FB-EB1C-49D2-B853-D7378D440530}">
      <dsp:nvSpPr>
        <dsp:cNvPr id="0" name=""/>
        <dsp:cNvSpPr/>
      </dsp:nvSpPr>
      <dsp:spPr>
        <a:xfrm rot="5400000">
          <a:off x="961736" y="3153746"/>
          <a:ext cx="1649634" cy="143518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2611" y="3303588"/>
        <a:ext cx="987883" cy="113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1bd1ec3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1bd1ec3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1bd1ec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1bd1ec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1bd1ec3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1bd1ec3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1bd1ec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1bd1ec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14a789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14a789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1bd1e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1bd1ec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14a789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14a789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14a789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14a789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14a789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14a789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1bd1ec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1bd1ec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1bd1ec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1bd1ec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1bd1ec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1bd1ec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1bd1ec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1bd1ec3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Database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Trenten Meyer, Elijah Raffo, Johnny Whitaker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93713" y="1107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Supplier Performance</a:t>
            </a:r>
            <a:endParaRPr dirty="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76" y="2044591"/>
            <a:ext cx="8598923" cy="26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77" y="759172"/>
            <a:ext cx="8524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469016" y="2830831"/>
            <a:ext cx="2982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Accessory </a:t>
            </a:r>
            <a:r>
              <a:rPr lang="en-US" dirty="0"/>
              <a:t>Query</a:t>
            </a:r>
            <a:endParaRPr dirty="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61" y="218399"/>
            <a:ext cx="8252209" cy="168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464" y="2065513"/>
            <a:ext cx="4594606" cy="285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6521186" y="861899"/>
            <a:ext cx="23081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“Viewunion”</a:t>
            </a:r>
            <a:endParaRPr dirty="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6" y="116165"/>
            <a:ext cx="58293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373" y="2753032"/>
            <a:ext cx="4639241" cy="22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17FF90-92F6-44F4-9D99-2D7728CB2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08932"/>
              </p:ext>
            </p:extLst>
          </p:nvPr>
        </p:nvGraphicFramePr>
        <p:xfrm>
          <a:off x="3743796" y="100622"/>
          <a:ext cx="5938684" cy="4942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8A551E-9203-4AE9-B1E4-AE495B67A858}"/>
              </a:ext>
            </a:extLst>
          </p:cNvPr>
          <p:cNvSpPr/>
          <p:nvPr/>
        </p:nvSpPr>
        <p:spPr>
          <a:xfrm>
            <a:off x="-72420" y="2110084"/>
            <a:ext cx="5274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Video game industry facts sourced from the Electronic Software Association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7239D1C-807B-4C4C-A957-E48BCC9F3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02807"/>
              </p:ext>
            </p:extLst>
          </p:nvPr>
        </p:nvGraphicFramePr>
        <p:xfrm>
          <a:off x="137652" y="138035"/>
          <a:ext cx="8760542" cy="478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Video Game Industry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U.S. video game sales reach record breaking $43.4 Billion in 2018. Experiencing 18% growth 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Video game market expected to be worth over $90 Billion by 2020. $78.61 Billion in 2017 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64% of American households are home to at least one person who plays video games regularly (3 hours a week). 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60% of Americans play video games daily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45% of U.S. gamers are women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75" y="127525"/>
            <a:ext cx="8451038" cy="48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200"/>
            <a:ext cx="8839201" cy="276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5" y="248675"/>
            <a:ext cx="8950250" cy="45595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98300" y="4029900"/>
            <a:ext cx="314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Entity Relationship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75" y="130700"/>
            <a:ext cx="8841151" cy="4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541550" y="661500"/>
            <a:ext cx="40095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Relational Schema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FEF3FB-788E-4933-849F-BF9F41FD8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289340"/>
              </p:ext>
            </p:extLst>
          </p:nvPr>
        </p:nvGraphicFramePr>
        <p:xfrm>
          <a:off x="-1229032" y="0"/>
          <a:ext cx="7030064" cy="486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C0AD4E-2736-46AA-A078-19A11A990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950563"/>
              </p:ext>
            </p:extLst>
          </p:nvPr>
        </p:nvGraphicFramePr>
        <p:xfrm>
          <a:off x="2884966" y="4014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00613" y="686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Video Game Query</a:t>
            </a:r>
            <a:endParaRPr dirty="0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3" y="710023"/>
            <a:ext cx="8520600" cy="13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13" y="2204198"/>
            <a:ext cx="8589426" cy="235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</Words>
  <Application>Microsoft Office PowerPoint</Application>
  <PresentationFormat>On-screen Show (16:9)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Nunito</vt:lpstr>
      <vt:lpstr>Simple Dark</vt:lpstr>
      <vt:lpstr>Video Game Database</vt:lpstr>
      <vt:lpstr>PowerPoint Presentation</vt:lpstr>
      <vt:lpstr>The Video Game Industry</vt:lpstr>
      <vt:lpstr>PowerPoint Presentation</vt:lpstr>
      <vt:lpstr>PowerPoint Presentation</vt:lpstr>
      <vt:lpstr>Entity Relationship</vt:lpstr>
      <vt:lpstr>Relational Schema</vt:lpstr>
      <vt:lpstr>PowerPoint Presentation</vt:lpstr>
      <vt:lpstr>Video Game Query</vt:lpstr>
      <vt:lpstr>Supplier Performance</vt:lpstr>
      <vt:lpstr>Accessory Query</vt:lpstr>
      <vt:lpstr>“Viewunion”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Database</dc:title>
  <dc:creator>eraffo</dc:creator>
  <cp:lastModifiedBy>eraffo</cp:lastModifiedBy>
  <cp:revision>3</cp:revision>
  <dcterms:modified xsi:type="dcterms:W3CDTF">2019-03-12T04:46:39Z</dcterms:modified>
</cp:coreProperties>
</file>