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91"/>
  </p:normalViewPr>
  <p:slideViewPr>
    <p:cSldViewPr snapToGrid="0" snapToObjects="1">
      <p:cViewPr varScale="1">
        <p:scale>
          <a:sx n="107" d="100"/>
          <a:sy n="107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C9DD-81A3-2948-9584-E47153882F50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76EF-C318-EE47-9620-19132115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iz/Bd4zSE" TargetMode="External"/><Relationship Id="rId4" Type="http://schemas.openxmlformats.org/officeDocument/2006/relationships/hyperlink" Target="https://w3-connections.ibm.com/wikis/home?lang=en-us#!/wiki/MFPF 8 BETA Internal Feedback" TargetMode="External"/><Relationship Id="rId5" Type="http://schemas.openxmlformats.org/officeDocument/2006/relationships/hyperlink" Target="https://w3-connections.ibm.com/wikis/home?lang=en-us#!/wiki/W24b457c0d318_42ce_a7d8_02e1061192ce/page/IBM Mobile Foundation Service" TargetMode="External"/><Relationship Id="rId6" Type="http://schemas.openxmlformats.org/officeDocument/2006/relationships/hyperlink" Target="http://ibm.biz/MFPF8_TechEnablemen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  <a:cs typeface="ＭＳ Ｐゴシック" charset="-128"/>
              </a:rPr>
              <a:t>See also:  http://</a:t>
            </a:r>
            <a:r>
              <a:rPr lang="en-US" altLang="en-US" dirty="0" err="1">
                <a:ea typeface="ＭＳ Ｐゴシック" charset="-128"/>
                <a:cs typeface="ＭＳ Ｐゴシック" charset="-128"/>
              </a:rPr>
              <a:t>ibm.biz</a:t>
            </a:r>
            <a:r>
              <a:rPr lang="en-US" altLang="en-US" dirty="0">
                <a:ea typeface="ＭＳ Ｐゴシック" charset="-128"/>
                <a:cs typeface="ＭＳ Ｐゴシック" charset="-128"/>
              </a:rPr>
              <a:t>/MFPF8_TechEnablement for detailed presentations and videos</a:t>
            </a:r>
          </a:p>
          <a:p>
            <a:endParaRPr lang="en-US" altLang="en-US" dirty="0">
              <a:ea typeface="ＭＳ Ｐゴシック" charset="-128"/>
              <a:cs typeface="ＭＳ Ｐゴシック" charset="-128"/>
            </a:endParaRPr>
          </a:p>
          <a:p>
            <a:r>
              <a:rPr lang="en-US" altLang="en-US" dirty="0">
                <a:ea typeface="ＭＳ Ｐゴシック" charset="-128"/>
                <a:cs typeface="ＭＳ Ｐゴシック" charset="-128"/>
              </a:rPr>
              <a:t>IBM Internal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Internal Slack channel  #mfpf8_beta</a:t>
            </a:r>
            <a:endParaRPr lang="en-US" altLang="en-US" u="sng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Wiki for questions/feedback/issues: </a:t>
            </a:r>
            <a:r>
              <a:rPr lang="en-US" altLang="en-US" dirty="0">
                <a:ea typeface="ＭＳ Ｐゴシック" charset="-128"/>
                <a:hlinkClick r:id="rId3"/>
              </a:rPr>
              <a:t>https://ibm.biz/Bd4zSE </a:t>
            </a:r>
            <a:endParaRPr lang="en-US" altLang="en-US" u="sng" dirty="0">
              <a:ea typeface="ＭＳ Ｐゴシック" charset="-128"/>
              <a:hlinkClick r:id="rId4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More in GTM </a:t>
            </a:r>
            <a:r>
              <a:rPr lang="en-US" altLang="en-US" dirty="0">
                <a:ea typeface="ＭＳ Ｐゴシック" charset="-128"/>
                <a:hlinkClick r:id="rId5"/>
              </a:rPr>
              <a:t>Brief </a:t>
            </a:r>
            <a:r>
              <a:rPr lang="en-US" altLang="en-US" dirty="0">
                <a:ea typeface="ＭＳ Ｐゴシック" charset="-128"/>
              </a:rPr>
              <a:t> for Mobile Foundation Service on </a:t>
            </a:r>
            <a:r>
              <a:rPr lang="en-US" altLang="en-US" dirty="0" err="1" smtClean="0">
                <a:ea typeface="ＭＳ Ｐゴシック" charset="-128"/>
              </a:rPr>
              <a:t>Bluemix</a:t>
            </a:r>
            <a:endParaRPr lang="en-US" altLang="en-US" dirty="0" smtClean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Tech enablement</a:t>
            </a:r>
            <a:r>
              <a:rPr lang="en-US" altLang="en-US" baseline="0" dirty="0" smtClean="0">
                <a:ea typeface="ＭＳ Ｐゴシック" charset="-128"/>
              </a:rPr>
              <a:t> materials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-128"/>
              </a:rPr>
              <a:t>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-128"/>
                <a:hlinkClick r:id="rId6"/>
              </a:rPr>
              <a:t>http://ibm.biz/MFPF8_TechEnablement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-128"/>
              </a:rPr>
              <a:t> and recording http://w3.tap.ibm.com/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-128"/>
              </a:rPr>
              <a:t>medialibrary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-128"/>
              </a:rPr>
              <a:t>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-128"/>
              </a:rPr>
              <a:t>media_view?id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-128"/>
              </a:rPr>
              <a:t>=368805</a:t>
            </a:r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  <a:cs typeface="ＭＳ Ｐゴシック" charset="-128"/>
            </a:endParaRPr>
          </a:p>
          <a:p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BB097-AD9E-5E4F-92F2-E11BE86F59C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84BB-34B1-3C42-A925-6C06364B3ABB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6A26-37BF-8145-A943-ED1513AA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surveygizmo.com/s3/2597744/Foundation-SUS" TargetMode="External"/><Relationship Id="rId12" Type="http://schemas.openxmlformats.org/officeDocument/2006/relationships/hyperlink" Target="https://ibm.biz/Bd4zSE" TargetMode="External"/><Relationship Id="rId13" Type="http://schemas.openxmlformats.org/officeDocument/2006/relationships/hyperlink" Target="https://w3-connections.ibm.com/wikis/home?lang=en-us#!/wiki/MFPF 8 BETA Internal Feedback" TargetMode="External"/><Relationship Id="rId14" Type="http://schemas.openxmlformats.org/officeDocument/2006/relationships/hyperlink" Target="https://w3-connections.ibm.com/wikis/home?lang=en-us#!/wiki/W24b457c0d318_42ce_a7d8_02e1061192ce/page/IBM Mobile Foundation Service" TargetMode="External"/><Relationship Id="rId15" Type="http://schemas.openxmlformats.org/officeDocument/2006/relationships/hyperlink" Target="http://ibm.biz/MFPF8_TechEnablem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MFPF8Beta" TargetMode="External"/><Relationship Id="rId4" Type="http://schemas.openxmlformats.org/officeDocument/2006/relationships/hyperlink" Target="http://bit.ly/BMMF8" TargetMode="External"/><Relationship Id="rId5" Type="http://schemas.openxmlformats.org/officeDocument/2006/relationships/hyperlink" Target="https://mobilefirstplatform.ibmcloud.com/" TargetMode="External"/><Relationship Id="rId6" Type="http://schemas.openxmlformats.org/officeDocument/2006/relationships/hyperlink" Target="https://mobilefirstplatform.ibmcloud.com/blog/" TargetMode="External"/><Relationship Id="rId7" Type="http://schemas.openxmlformats.org/officeDocument/2006/relationships/hyperlink" Target="https://mobilefirstplatform.ibmcloud.com/tutorials/en/foundation/8.0/all-tutorials/" TargetMode="External"/><Relationship Id="rId8" Type="http://schemas.openxmlformats.org/officeDocument/2006/relationships/hyperlink" Target="https://mobilefirstplatform.ibmcloud.com/video-gallery/" TargetMode="External"/><Relationship Id="rId9" Type="http://schemas.openxmlformats.org/officeDocument/2006/relationships/hyperlink" Target="http://ibm.biz/knowctr#SSHS8R_8.0.0/" TargetMode="External"/><Relationship Id="rId10" Type="http://schemas.openxmlformats.org/officeDocument/2006/relationships/hyperlink" Target="http://stackoverflow.com/questions/tagged/mobilefir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MobileFirst Platform Foundation 8.0 Beta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Main beta page: </a:t>
            </a:r>
            <a:r>
              <a:rPr lang="en-US" dirty="0" smtClean="0">
                <a:hlinkClick r:id="rId3"/>
              </a:rPr>
              <a:t>http://bit.ly/MFPF8Beta</a:t>
            </a:r>
            <a:r>
              <a:rPr lang="en-US" dirty="0" smtClean="0"/>
              <a:t> (registration + downloads)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Mobile Foundation Beta service on BM : </a:t>
            </a:r>
            <a:r>
              <a:rPr lang="en-US" dirty="0" smtClean="0">
                <a:hlinkClick r:id="rId4"/>
              </a:rPr>
              <a:t>http://bit.ly/BMMF8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Developer center: </a:t>
            </a:r>
            <a:r>
              <a:rPr lang="en-US" dirty="0" smtClean="0">
                <a:hlinkClick r:id="rId5"/>
              </a:rPr>
              <a:t>https://mobilefirstplatform.ibmcloud.com/</a:t>
            </a:r>
          </a:p>
          <a:p>
            <a:pPr lvl="2"/>
            <a:r>
              <a:rPr lang="en-US" dirty="0" smtClean="0">
                <a:hlinkClick r:id="rId6"/>
              </a:rPr>
              <a:t>Blog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8.0 Tutorials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Videos</a:t>
            </a:r>
            <a:r>
              <a:rPr lang="en-US" dirty="0" smtClean="0"/>
              <a:t>, etc.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/>
              <a:t>Knowledge Center (online doc): </a:t>
            </a:r>
            <a:r>
              <a:rPr lang="en-US" dirty="0" smtClean="0">
                <a:hlinkClick r:id="rId9"/>
              </a:rPr>
              <a:t>http://ibm.biz/knowctr#SSHS8R_8.0.0/</a:t>
            </a:r>
            <a:endParaRPr lang="en-US" dirty="0" smtClean="0"/>
          </a:p>
          <a:p>
            <a:r>
              <a:rPr lang="en-US" dirty="0" smtClean="0"/>
              <a:t>Customer interactions</a:t>
            </a:r>
          </a:p>
          <a:p>
            <a:pPr lvl="1"/>
            <a:r>
              <a:rPr lang="en-US" dirty="0" smtClean="0"/>
              <a:t>Slack channel  #mfpf8_beta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: </a:t>
            </a:r>
            <a:r>
              <a:rPr lang="en-US" dirty="0" smtClean="0">
                <a:hlinkClick r:id="rId10"/>
              </a:rPr>
              <a:t>http://stackoverflow.com/questions/tagged/mobilefirst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UX Survey: </a:t>
            </a:r>
            <a:r>
              <a:rPr lang="en-US" dirty="0">
                <a:hlinkClick r:id="rId11"/>
              </a:rPr>
              <a:t>take the survey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Interactions with registered customers (opt-in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IBM Internal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Internal </a:t>
            </a:r>
            <a:r>
              <a:rPr lang="en-US" altLang="en-US" dirty="0">
                <a:ea typeface="ＭＳ Ｐゴシック" charset="-128"/>
              </a:rPr>
              <a:t>Slack channel  #mfpf8_beta</a:t>
            </a:r>
            <a:endParaRPr lang="en-US" altLang="en-US" u="sng" dirty="0">
              <a:ea typeface="ＭＳ Ｐゴシック" charset="-128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Wiki for questions/feedback/issues: </a:t>
            </a:r>
            <a:r>
              <a:rPr lang="en-US" altLang="en-US" dirty="0" smtClean="0">
                <a:ea typeface="ＭＳ Ｐゴシック" charset="-128"/>
                <a:hlinkClick r:id="rId12"/>
              </a:rPr>
              <a:t>https://ibm.biz/Bd4zSE </a:t>
            </a:r>
            <a:endParaRPr lang="en-US" altLang="en-US" u="sng" dirty="0" smtClean="0">
              <a:ea typeface="ＭＳ Ｐゴシック" charset="-128"/>
              <a:hlinkClick r:id="rId13"/>
            </a:endParaRPr>
          </a:p>
          <a:p>
            <a:pPr lvl="1"/>
            <a:r>
              <a:rPr lang="en-US" altLang="en-US" dirty="0" smtClean="0">
                <a:ea typeface="ＭＳ Ｐゴシック" charset="-128"/>
              </a:rPr>
              <a:t>More </a:t>
            </a:r>
            <a:r>
              <a:rPr lang="en-US" altLang="en-US" dirty="0">
                <a:ea typeface="ＭＳ Ｐゴシック" charset="-128"/>
              </a:rPr>
              <a:t>in GTM </a:t>
            </a:r>
            <a:r>
              <a:rPr lang="en-US" altLang="en-US" dirty="0">
                <a:ea typeface="ＭＳ Ｐゴシック" charset="-128"/>
                <a:hlinkClick r:id="rId14"/>
              </a:rPr>
              <a:t>Brief </a:t>
            </a:r>
            <a:r>
              <a:rPr lang="en-US" altLang="en-US" dirty="0">
                <a:ea typeface="ＭＳ Ｐゴシック" charset="-128"/>
              </a:rPr>
              <a:t> for Mobile Foundation Service on </a:t>
            </a:r>
            <a:r>
              <a:rPr lang="en-US" altLang="en-US" dirty="0" err="1">
                <a:ea typeface="ＭＳ Ｐゴシック" charset="-128"/>
              </a:rPr>
              <a:t>Bluemix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Tech enablement materials</a:t>
            </a:r>
            <a:r>
              <a:rPr lang="en-US" sz="1200" kern="1200" dirty="0">
                <a:latin typeface="Arial" charset="0"/>
                <a:ea typeface="ＭＳ Ｐゴシック" charset="0"/>
              </a:rPr>
              <a:t> </a:t>
            </a:r>
            <a:r>
              <a:rPr lang="en-US" sz="1200" b="1" kern="1200" dirty="0">
                <a:latin typeface="Arial" charset="0"/>
                <a:ea typeface="ＭＳ Ｐゴシック" charset="0"/>
                <a:hlinkClick r:id="rId15"/>
              </a:rPr>
              <a:t>http://ibm.biz/MFPF8_TechEnablement</a:t>
            </a:r>
            <a:r>
              <a:rPr lang="en-US" sz="1200" b="1" kern="1200" dirty="0">
                <a:latin typeface="Arial" charset="0"/>
                <a:ea typeface="ＭＳ Ｐゴシック" charset="0"/>
              </a:rPr>
              <a:t> and recording http://w3.tap.ibm.com/</a:t>
            </a:r>
            <a:r>
              <a:rPr lang="en-US" sz="1200" b="1" kern="1200" dirty="0" err="1">
                <a:latin typeface="Arial" charset="0"/>
                <a:ea typeface="ＭＳ Ｐゴシック" charset="0"/>
              </a:rPr>
              <a:t>medialibrary</a:t>
            </a:r>
            <a:r>
              <a:rPr lang="en-US" sz="1200" b="1" kern="1200" dirty="0">
                <a:latin typeface="Arial" charset="0"/>
                <a:ea typeface="ＭＳ Ｐゴシック" charset="0"/>
              </a:rPr>
              <a:t>/</a:t>
            </a:r>
            <a:r>
              <a:rPr lang="en-US" sz="1200" b="1" kern="1200" dirty="0" err="1">
                <a:latin typeface="Arial" charset="0"/>
                <a:ea typeface="ＭＳ Ｐゴシック" charset="0"/>
              </a:rPr>
              <a:t>media_view?id</a:t>
            </a:r>
            <a:r>
              <a:rPr lang="en-US" sz="1200" b="1" kern="1200" dirty="0">
                <a:latin typeface="Arial" charset="0"/>
                <a:ea typeface="ＭＳ Ｐゴシック" charset="0"/>
              </a:rPr>
              <a:t>=368805</a:t>
            </a:r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  <a:cs typeface="ＭＳ Ｐゴシック" charset="-128"/>
            </a:endParaRPr>
          </a:p>
          <a:p>
            <a:endParaRPr lang="en-US" altLang="en-US" dirty="0">
              <a:ea typeface="ＭＳ Ｐゴシック" charset="-128"/>
              <a:cs typeface="ＭＳ Ｐゴシック" charset="-128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75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Theme</vt:lpstr>
      <vt:lpstr>MobileFirst Platform Foundation 8.0 Beta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MobileFirst Platform Foundation 8.0 Beta</dc:title>
  <dc:creator>BEERY Holstein</dc:creator>
  <cp:lastModifiedBy>BEERY Holstein</cp:lastModifiedBy>
  <cp:revision>1</cp:revision>
  <dcterms:created xsi:type="dcterms:W3CDTF">2016-04-19T12:18:35Z</dcterms:created>
  <dcterms:modified xsi:type="dcterms:W3CDTF">2016-04-19T12:19:29Z</dcterms:modified>
</cp:coreProperties>
</file>