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40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54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4A19-5557-4046-B688-D080A32CF088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FA9B56-A44D-43CE-85F9-1C7DBA34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Geo-Secret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Hila </a:t>
            </a:r>
            <a:r>
              <a:rPr lang="en-US" dirty="0" err="1" smtClean="0"/>
              <a:t>Bahri</a:t>
            </a:r>
            <a:endParaRPr lang="en-US" dirty="0" smtClean="0"/>
          </a:p>
          <a:p>
            <a:r>
              <a:rPr lang="en-US" dirty="0" err="1" smtClean="0"/>
              <a:t>Eliran</a:t>
            </a:r>
            <a:r>
              <a:rPr lang="en-US" dirty="0" smtClean="0"/>
              <a:t> </a:t>
            </a:r>
            <a:r>
              <a:rPr lang="en-US" dirty="0" err="1" smtClean="0"/>
              <a:t>Moyal</a:t>
            </a:r>
            <a:endParaRPr lang="en-US" dirty="0" smtClean="0"/>
          </a:p>
          <a:p>
            <a:r>
              <a:rPr lang="en-US" dirty="0" smtClean="0"/>
              <a:t>Alex </a:t>
            </a:r>
            <a:r>
              <a:rPr lang="en-US" dirty="0" err="1" smtClean="0"/>
              <a:t>Livshiz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Geo-Secret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recodetech.files.wordpress.com/2014/12/secret_brand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50" y="210143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24" y="1582525"/>
            <a:ext cx="7874088" cy="322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2" y="2332041"/>
            <a:ext cx="8124824" cy="40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</a:t>
            </a:r>
            <a:r>
              <a:rPr lang="en-US" dirty="0" err="1" smtClean="0"/>
              <a:t>sufficienly</a:t>
            </a:r>
            <a:r>
              <a:rPr lang="en-US" dirty="0" smtClean="0"/>
              <a:t> large b (160 bits larger then any </a:t>
            </a:r>
            <a:r>
              <a:rPr lang="en-US" dirty="0" err="1" smtClean="0"/>
              <a:t>n_i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all trap door functions are of the same domain -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22" y="1412173"/>
            <a:ext cx="3535905" cy="736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92" y="3383372"/>
            <a:ext cx="5776961" cy="11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691" y="2782935"/>
            <a:ext cx="4372765" cy="519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614" y="4913807"/>
            <a:ext cx="929620" cy="4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symmetric encryption:</a:t>
            </a:r>
          </a:p>
          <a:p>
            <a:r>
              <a:rPr lang="en-US" dirty="0" smtClean="0"/>
              <a:t>Where k = hash(message)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Combining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92" y="2172767"/>
            <a:ext cx="373175" cy="340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60" y="4617651"/>
            <a:ext cx="8558213" cy="398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5227165"/>
            <a:ext cx="5987587" cy="15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Closing the 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12" y="2747795"/>
            <a:ext cx="5129439" cy="3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59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Geo-Secret</vt:lpstr>
      <vt:lpstr>What is Geo-Secret</vt:lpstr>
      <vt:lpstr>The original Secret</vt:lpstr>
      <vt:lpstr>Ring Signatures</vt:lpstr>
      <vt:lpstr>Ring Signatures</vt:lpstr>
      <vt:lpstr>Ring Signatures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Geo-Secret</dc:title>
  <dc:creator>Alex</dc:creator>
  <cp:lastModifiedBy>Alex</cp:lastModifiedBy>
  <cp:revision>4</cp:revision>
  <dcterms:created xsi:type="dcterms:W3CDTF">2016-02-10T21:09:00Z</dcterms:created>
  <dcterms:modified xsi:type="dcterms:W3CDTF">2016-02-10T21:48:59Z</dcterms:modified>
</cp:coreProperties>
</file>