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40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54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4A19-5557-4046-B688-D080A32CF08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Geo-Secret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Hila </a:t>
            </a:r>
            <a:r>
              <a:rPr lang="en-US" dirty="0" err="1" smtClean="0"/>
              <a:t>Bahri</a:t>
            </a:r>
            <a:endParaRPr lang="en-US" dirty="0" smtClean="0"/>
          </a:p>
          <a:p>
            <a:r>
              <a:rPr lang="en-US" dirty="0" err="1" smtClean="0"/>
              <a:t>Eliran</a:t>
            </a:r>
            <a:r>
              <a:rPr lang="en-US" dirty="0" smtClean="0"/>
              <a:t> </a:t>
            </a:r>
            <a:r>
              <a:rPr lang="en-US" dirty="0" err="1" smtClean="0"/>
              <a:t>Moyal</a:t>
            </a:r>
            <a:endParaRPr lang="en-US" dirty="0" smtClean="0"/>
          </a:p>
          <a:p>
            <a:r>
              <a:rPr lang="en-US" dirty="0" smtClean="0"/>
              <a:t>Alex </a:t>
            </a:r>
            <a:r>
              <a:rPr lang="en-US" dirty="0" err="1" smtClean="0"/>
              <a:t>Livshiz</a:t>
            </a:r>
            <a:endParaRPr lang="en-US" dirty="0"/>
          </a:p>
        </p:txBody>
      </p:sp>
      <p:pic>
        <p:nvPicPr>
          <p:cNvPr id="1026" name="Picture 2" descr="http://img06.deviantart.net/ebd1/i/2006/273/a/e/shhh__by_brooke_dela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38" y="133254"/>
            <a:ext cx="4173974" cy="66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Geo-Secret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recodetech.files.wordpress.com/2014/12/secret_brand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50" y="210143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24" y="1582525"/>
            <a:ext cx="7874088" cy="322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2" y="2332041"/>
            <a:ext cx="8124824" cy="40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55099" cy="1280890"/>
          </a:xfrm>
        </p:spPr>
        <p:txBody>
          <a:bodyPr/>
          <a:lstStyle/>
          <a:p>
            <a:r>
              <a:rPr lang="en-US" dirty="0"/>
              <a:t>Ring </a:t>
            </a:r>
            <a:r>
              <a:rPr lang="en-US" dirty="0" smtClean="0"/>
              <a:t>Signatures –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Tauman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RSA</a:t>
            </a:r>
            <a:endParaRPr lang="en-US" b="1" dirty="0"/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Public key: n, 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Decryption</a:t>
            </a:r>
          </a:p>
          <a:p>
            <a:pPr lvl="1"/>
            <a:r>
              <a:rPr lang="en-US" dirty="0" smtClean="0"/>
              <a:t>Private key: d, 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43" y="3472991"/>
            <a:ext cx="2439118" cy="56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43" y="5514832"/>
            <a:ext cx="3762470" cy="5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problem is that if n_1 &lt; n_2 it’s easy to differentiate between the encryptions 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take </a:t>
            </a:r>
            <a:r>
              <a:rPr lang="en-US" dirty="0" err="1" smtClean="0"/>
              <a:t>sufficienly</a:t>
            </a:r>
            <a:r>
              <a:rPr lang="en-US" dirty="0" smtClean="0"/>
              <a:t> large b (160 bits larger then any </a:t>
            </a:r>
            <a:r>
              <a:rPr lang="en-US" dirty="0" err="1" smtClean="0"/>
              <a:t>n_i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all trap door functions are of the same domain -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92" y="3819897"/>
            <a:ext cx="5776961" cy="11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691" y="3219460"/>
            <a:ext cx="4372765" cy="519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614" y="5350332"/>
            <a:ext cx="929620" cy="436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234" y="5341907"/>
            <a:ext cx="929620" cy="43646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10026234" y="5560141"/>
            <a:ext cx="491000" cy="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symmetric encryption:</a:t>
            </a:r>
          </a:p>
          <a:p>
            <a:r>
              <a:rPr lang="en-US" dirty="0" smtClean="0"/>
              <a:t>Where k = hash(message)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Combining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92" y="2172767"/>
            <a:ext cx="373175" cy="340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60" y="4162746"/>
            <a:ext cx="8558213" cy="398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5019483"/>
            <a:ext cx="60769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67089"/>
            <a:ext cx="8915400" cy="449235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is our parameter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we can solve the equation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we can calculate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87945"/>
            <a:ext cx="5987587" cy="15171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258356" y="1957458"/>
            <a:ext cx="4595" cy="15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83" y="3542724"/>
            <a:ext cx="253983" cy="242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4845336"/>
            <a:ext cx="2849971" cy="476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97" y="4723988"/>
            <a:ext cx="253983" cy="242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3" y="6113109"/>
            <a:ext cx="1587619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Closing the 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12" y="2747795"/>
            <a:ext cx="5129439" cy="3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99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Geo-Secret</vt:lpstr>
      <vt:lpstr>What is Geo-Secret</vt:lpstr>
      <vt:lpstr>The original Secret</vt:lpstr>
      <vt:lpstr>Ring Signatures – Rivest, Shamir, Tauman</vt:lpstr>
      <vt:lpstr>Ring Signatures</vt:lpstr>
      <vt:lpstr>Ring Signatures</vt:lpstr>
      <vt:lpstr>Ring Signatures</vt:lpstr>
      <vt:lpstr>Ring Signatures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Geo-Secret</dc:title>
  <dc:creator>Alex</dc:creator>
  <cp:lastModifiedBy>Alex</cp:lastModifiedBy>
  <cp:revision>9</cp:revision>
  <dcterms:created xsi:type="dcterms:W3CDTF">2016-02-10T21:09:00Z</dcterms:created>
  <dcterms:modified xsi:type="dcterms:W3CDTF">2016-02-11T12:12:50Z</dcterms:modified>
</cp:coreProperties>
</file>