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8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0782"/>
            <a:ext cx="4648200" cy="357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-34636"/>
            <a:ext cx="4343400" cy="376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33800"/>
            <a:ext cx="4724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1"/>
            <a:ext cx="441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2967335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נמאס לכם שזה קורה?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50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45" y="1600200"/>
            <a:ext cx="82296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>
              <a:buFontTx/>
              <a:buChar char="-"/>
            </a:pPr>
            <a:r>
              <a:rPr lang="he-IL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- שיתוף של סיכומים וחומר עזר לקורס . </a:t>
            </a:r>
          </a:p>
          <a:p>
            <a:pPr algn="r">
              <a:buFontTx/>
              <a:buChar char="-"/>
            </a:pPr>
            <a:r>
              <a:rPr lang="he-IL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- עדכון מידיי על העלאת סיכומים חדשים או הודעות חשובות  בנושא הקורס למערכות אנדרואיד וחלונות.</a:t>
            </a:r>
          </a:p>
          <a:p>
            <a:pPr algn="r">
              <a:buFontTx/>
              <a:buChar char="-"/>
            </a:pPr>
            <a:r>
              <a:rPr lang="he-IL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- ניהול משתמשים מתקדם</a:t>
            </a:r>
          </a:p>
          <a:p>
            <a:pPr algn="r">
              <a:buFontTx/>
              <a:buChar char="-"/>
            </a:pPr>
            <a:r>
              <a:rPr lang="he-IL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- חוות דעת והערות לכל מסמך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"/>
            <a:ext cx="815549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394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הדגמה במערכת חלונות ואנדרואיד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9982200" y="3581400"/>
            <a:ext cx="1295400" cy="83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447800"/>
            <a:ext cx="411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447800"/>
            <a:ext cx="48767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6934200" y="21336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962400" y="4419600"/>
            <a:ext cx="106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7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916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5910"/>
            <a:ext cx="9144000" cy="195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4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43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הדגמה במערכת חלונות ואנדרואיד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Zhitomirsky, Ofir</dc:creator>
  <cp:lastModifiedBy>Eliran, Yehezkel</cp:lastModifiedBy>
  <cp:revision>17</cp:revision>
  <dcterms:created xsi:type="dcterms:W3CDTF">2006-08-16T00:00:00Z</dcterms:created>
  <dcterms:modified xsi:type="dcterms:W3CDTF">2013-03-10T21:54:27Z</dcterms:modified>
</cp:coreProperties>
</file>