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7" r:id="rId4"/>
    <p:sldId id="256" r:id="rId5"/>
    <p:sldId id="262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8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1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EF536-667D-4014-9ECB-28A1958864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4D3359-60E9-47AF-B760-802B3201C8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96A5C-F15D-4C82-A40D-28CAD2783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7343-D36B-44E5-9F36-87BC5569B6DD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C6CE1-88BF-4183-A295-B71CA2187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FB79A-BC3F-44E5-8B5D-4D5BB795F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9E964-7836-432D-B71C-71F738E9C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83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354E9-782E-432A-81F1-195676CD1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9A3F4E-0B0F-480F-828B-ABC83A80D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36248-82F7-45BE-97EB-E498AD78F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7343-D36B-44E5-9F36-87BC5569B6DD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AF4C2-137D-4D80-87F4-21720BC04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3285A-93C6-490E-B1E8-4C0247600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9E964-7836-432D-B71C-71F738E9C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18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789487-13E6-4141-A503-F01A06B336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4FF791-7E6D-41B5-9A91-C4B4C7869F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EA487-93E6-4870-AA6D-6AAD7FDEB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7343-D36B-44E5-9F36-87BC5569B6DD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8D0BF-9E68-405A-BFC5-18AE16126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4F1E1-74D6-4D1A-959B-A158678C2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9E964-7836-432D-B71C-71F738E9C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33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DF94E-3419-4522-84CB-8D8C20BAB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CB619-DD39-43ED-AB0B-CACAB2699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68496-1C94-4CE5-B270-EE419B7DE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7343-D36B-44E5-9F36-87BC5569B6DD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7EA5A-E99C-49BB-956B-AF2B4FFA0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E234E-6E6A-4E6E-ABA3-65EB30271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9E964-7836-432D-B71C-71F738E9C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0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5DAAA-E1AE-4DB2-853F-8D9FB1A0E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9DD5B-98CB-41DF-A8F0-F998D6619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7ACCE-4ADD-4F9F-9620-0F777ED34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7343-D36B-44E5-9F36-87BC5569B6DD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08BCE-9BE1-4249-8EA1-8AE155897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F5666-AB31-487E-9048-829DFB77D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9E964-7836-432D-B71C-71F738E9C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57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C074F-0D1D-4770-A2BB-94271DB24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A4E96-F055-45EF-A1CA-A6F5F90785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85DCE4-2AF9-4B25-A72D-892A02E9D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DC65E5-817B-4144-A012-322EEB687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7343-D36B-44E5-9F36-87BC5569B6DD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7AB4D-93E9-46FE-8F48-98EA8C5EC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0542D-9276-4D70-AD67-D27A12727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9E964-7836-432D-B71C-71F738E9C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537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834C5-A658-42DB-AD3F-39153A445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839C3-5205-4776-8696-CA694A608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3EE277-99BD-4677-8960-5DA760CFD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CE7EF5-CD25-4F2B-AB84-1FEE8F4C16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083216-E9B8-416D-8038-686A6F81DD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E95AE5-5C07-4E03-BBF5-44432B470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7343-D36B-44E5-9F36-87BC5569B6DD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E9C666-99E5-40D0-9D49-23E579D61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FF81CE-7B01-40FF-95FF-099AB82CF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9E964-7836-432D-B71C-71F738E9C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09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9FB04-9C0B-4F31-910F-876595680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A5BC5E-97BB-4CF1-8143-EEAB91F2A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7343-D36B-44E5-9F36-87BC5569B6DD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0733DF-7F2C-4E6B-BEDE-BE6C16CBF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E9CEF1-BAB1-4480-8FDD-FD82D37AF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9E964-7836-432D-B71C-71F738E9C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91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8D066B-3599-470C-8086-D42541725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7343-D36B-44E5-9F36-87BC5569B6DD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C7F49-7A18-4E21-8933-45AEC5D30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4CA60C-3651-401A-B585-EC7AAD988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9E964-7836-432D-B71C-71F738E9C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26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AFA2A-7138-45AC-B90F-1F02120C7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33C9A-05A9-46CF-B8F1-38C81B701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A22BF7-EE07-4E83-9DBB-D02980F674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F3FD2-FFEE-483B-A7E7-1C75F92D4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7343-D36B-44E5-9F36-87BC5569B6DD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54457-DFA3-4CCE-BC6B-F79C3C9A0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46277-CF6D-4644-9EB2-E45D22A2D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9E964-7836-432D-B71C-71F738E9C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955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CD3A1-0FED-4CE8-9637-9B472CA6C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EC0D02-4AA2-4ADE-ADB3-928718D6B3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DEDADB-60B5-41C6-9012-CAE01DB67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D1F48-78CC-45C5-8A47-C45CA50EE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7343-D36B-44E5-9F36-87BC5569B6DD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B9CD2-4D64-462F-8E53-1F8D9A1E4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28A3E-E0F1-48D3-A024-5A2469B59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9E964-7836-432D-B71C-71F738E9C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76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CC1A84-73AD-4773-942F-28D82796C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8F62C-720F-4009-9F3E-0B21D1712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02F32-9F8D-4C4A-B88F-E3AF9AA32C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27343-D36B-44E5-9F36-87BC5569B6DD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170A3-A554-4E42-A43B-33BB57BBE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702DC-F72C-4416-ADC3-E39313C5E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9E964-7836-432D-B71C-71F738E9C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1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BB2319-9E50-4785-B587-548539380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488" y="637645"/>
            <a:ext cx="4193646" cy="55827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EC8359-649C-411B-9C28-1B2A52DFFD39}"/>
              </a:ext>
            </a:extLst>
          </p:cNvPr>
          <p:cNvSpPr txBox="1"/>
          <p:nvPr/>
        </p:nvSpPr>
        <p:spPr>
          <a:xfrm>
            <a:off x="1253066" y="2109800"/>
            <a:ext cx="609600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>
                <a:latin typeface="Bookman Old Style (Headings)"/>
              </a:rPr>
              <a:t>Sa prej jush i ruani password-at në browserat e juaj?</a:t>
            </a:r>
          </a:p>
          <a:p>
            <a:endParaRPr lang="en-US" sz="4400">
              <a:latin typeface="Bookman Old Style (Headings)"/>
            </a:endParaRPr>
          </a:p>
          <a:p>
            <a:r>
              <a:rPr lang="en-US" sz="4400">
                <a:latin typeface="Bookman Old Style (Headings)"/>
              </a:rPr>
              <a:t>Nëse po -&gt;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585AA6-4072-4146-B730-B39E47DA8F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065" y="4522993"/>
            <a:ext cx="2032001" cy="155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724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3BA97D5-DA66-4327-A26F-8986180476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0"/>
          <a:stretch/>
        </p:blipFill>
        <p:spPr>
          <a:xfrm>
            <a:off x="6096000" y="862750"/>
            <a:ext cx="5689907" cy="4762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15E3FC-6FB3-466E-8238-559B11EC2068}"/>
              </a:ext>
            </a:extLst>
          </p:cNvPr>
          <p:cNvSpPr txBox="1"/>
          <p:nvPr/>
        </p:nvSpPr>
        <p:spPr>
          <a:xfrm>
            <a:off x="1083426" y="1843616"/>
            <a:ext cx="609600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>
                <a:latin typeface="Bookman Old Style (Headings)"/>
              </a:rPr>
              <a:t>A mendoni që është e sigurtë ti ruash password-at në browser-at tuaj?</a:t>
            </a:r>
          </a:p>
          <a:p>
            <a:r>
              <a:rPr lang="en-US" sz="4400">
                <a:latin typeface="Bookman Old Style (Headings)"/>
              </a:rPr>
              <a:t>…Pse?</a:t>
            </a:r>
          </a:p>
        </p:txBody>
      </p:sp>
    </p:spTree>
    <p:extLst>
      <p:ext uri="{BB962C8B-B14F-4D97-AF65-F5344CB8AC3E}">
        <p14:creationId xmlns:p14="http://schemas.microsoft.com/office/powerpoint/2010/main" val="2196243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3D729A-90E3-4C00-ACA9-EB25E5E5C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22"/>
            <a:ext cx="12192000" cy="685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372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59224DE-08BB-44CB-AAB5-8DE9962BEA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0"/>
            <a:ext cx="12191999" cy="685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273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27F792-3C48-468B-8959-AC9A76621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983" y="1519766"/>
            <a:ext cx="6024033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690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7051E3F-210F-446F-A5B6-FD45DAEB46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327467" cy="6858000"/>
          </a:xfrm>
        </p:spPr>
      </p:pic>
    </p:spTree>
    <p:extLst>
      <p:ext uri="{BB962C8B-B14F-4D97-AF65-F5344CB8AC3E}">
        <p14:creationId xmlns:p14="http://schemas.microsoft.com/office/powerpoint/2010/main" val="1401625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92DF27C-BE90-4440-894F-C5A44B1B94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85" b="10667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747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A4EDE9-C4E4-48A4-B086-40BA310F70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851" r="63523" b="7149"/>
          <a:stretch/>
        </p:blipFill>
        <p:spPr>
          <a:xfrm>
            <a:off x="980902" y="1620982"/>
            <a:ext cx="10107501" cy="269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721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30</Words>
  <Application>Microsoft Office PowerPoint</Application>
  <PresentationFormat>Widescreen</PresentationFormat>
  <Paragraphs>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Bookman Old Style (Headings)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3</cp:revision>
  <dcterms:created xsi:type="dcterms:W3CDTF">2022-01-01T23:01:56Z</dcterms:created>
  <dcterms:modified xsi:type="dcterms:W3CDTF">2022-01-02T14:53:53Z</dcterms:modified>
</cp:coreProperties>
</file>