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6464-05C5-3000-C8CC-BBACFF11F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05D63-CF33-7F9F-C90A-2DE696F9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C2A6-163F-D4FD-42FE-52028F28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2C74-B685-AA4C-6C18-DC71C359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831D-EB3A-BDB9-9775-0501DCDF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EFE9-2E82-DB7D-8484-DAE1DFB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A8632-89FB-AED6-D03C-C25B03B0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4683-D4A6-76A0-87FF-6B765D4F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4E90-3455-E15E-1E31-D5CD67AA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9C920-4D42-F1B1-D487-FBEE09C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781DC-9978-4792-BAEA-6211D7782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62E0A-0ED1-A7EB-999B-C061EC8E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B62D-09E0-7B62-F626-6B4BEAB7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9684-3E91-9A3C-A305-23915A21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1AA09-6C5E-38A7-7CE3-C56A4664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8267-9FE0-121D-F0D6-97B00C1D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2EED-0B20-A6A5-D041-4FB2A943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566D-BE99-7281-5776-2B2E3942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1524-8A94-BE1A-3CF6-6301A3D3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97D4-454F-9C62-EF81-46A27517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D7C-C59E-9707-BC1A-953E9B6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DA60B-F529-D994-1978-DFE0E6D2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5F65-C9F5-D7A9-1D96-8C16246B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E0EB-648F-D57F-BE33-1EF53653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9CAC-4596-3626-4BBC-4AD872FC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0424-217E-271A-53C1-2F5B8466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6DA3-80AE-7874-0AFF-0D6D89937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3CA38-C5B2-8580-9811-F2B27E0D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485F9-ED83-2EFB-96E8-8DAD0DC1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A667-8E3B-B638-CFC2-06A33C85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ACB9-2F1D-B5E5-D5A1-E1E1A695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95EF-5DFC-EABD-C80F-EF1EDE1D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2F8E0-A310-8307-1C6D-3C4355A76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3B9F9-92C1-6906-B6C7-E9B3BFE2D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32774-CB23-537D-04C5-B51AE434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64CBC-58CB-B117-CFB2-5EAD7AF99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62B66-26FF-BC1B-55F4-A544AA8E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E0832-3E60-D0A4-0B59-A2EE1BBB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588E2-6B15-B15D-7600-CF2BC5B8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1AD6-CCCB-8C62-63F5-B9C98694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2028C-ACF3-E06B-7974-9AA64D10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CA04F-8445-0B54-391F-AC4BFD15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D6E19-A2D0-3838-C467-8396D140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1B4E-9F8F-EDBE-52F0-EE31A253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078E3-147E-A132-5A95-91549CA5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AB94-DE42-9A6D-9765-06A3F64D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966E-2E3D-05DE-EF06-6D5EB5E6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3693-71E5-40F3-AFD2-E49AF32DC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F71E-A720-B633-5CCC-01E4F94C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DC16-A4F1-5055-FE3A-ED723040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8E5E-2BDB-4664-F6AC-720D545A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179E-1C45-2FF9-02FB-C113EFCD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6F4F-0413-92BE-B5F6-C429C2A2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E6229-0BC9-C9DF-9632-856BF4961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E1684-C065-2F06-6544-B0AB1A8D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08C3-839B-F277-D707-FFECE0D8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6CAC-5D3F-0FD9-050F-6384E3E9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7B5D-C050-1E04-65EE-FC8A519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B02F5-8CAF-F8B1-E588-DC631F19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4B60D-45E2-9C5E-5F54-63B865EB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636B-E512-3DE9-31F0-5583B909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D191-75F2-FA42-93CA-6F906566997F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B125-5524-D82C-649E-625B4FFA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D81D-9E12-F7A5-8005-FA8AC0DEB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6549-F833-E84E-8821-7E0C212B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rop-yields" TargetMode="External"/><Relationship Id="rId2" Type="http://schemas.openxmlformats.org/officeDocument/2006/relationships/hyperlink" Target="https://tableau.apps.fao.org/views/ReviewDashboard-v1/country_dashboard?%3Aembed=y&amp;%3AisGuestRedirectFromVizportal=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F8CA-7B01-A606-9F64-0880C7EB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0"/>
            <a:ext cx="9144000" cy="9096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Predicting Global Crop Yields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6D385-6C0D-7657-137C-4734544B3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05" y="6467640"/>
            <a:ext cx="10224186" cy="45020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Team Members: Eli Richmond, Ryan Chapados, Alec Warren &amp; Ayushi Shirke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AE39A1-B670-F45E-86C8-2A70684BF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3600" y="774700"/>
            <a:ext cx="79248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13DFC-0FFD-A658-77E5-FD4C426A7819}"/>
              </a:ext>
            </a:extLst>
          </p:cNvPr>
          <p:cNvSpPr txBox="1"/>
          <p:nvPr/>
        </p:nvSpPr>
        <p:spPr>
          <a:xfrm>
            <a:off x="1172152" y="760109"/>
            <a:ext cx="9847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From Water Resource Availability and Socioeconomic Factors Across Countries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F1B1F-4757-7CB9-887A-F30413B078BA}"/>
              </a:ext>
            </a:extLst>
          </p:cNvPr>
          <p:cNvSpPr txBox="1"/>
          <p:nvPr/>
        </p:nvSpPr>
        <p:spPr>
          <a:xfrm>
            <a:off x="652848" y="1319270"/>
            <a:ext cx="1088630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We combined datasets from </a:t>
            </a:r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Aquastat data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 </a:t>
            </a:r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https://ourworldindata.org/crop-yields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implement 3 Regression Models: </a:t>
            </a:r>
            <a:endParaRPr lang="en-US" sz="16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154A1AC-1DA2-8B4B-4EBC-1DEDA259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772" y="2267268"/>
            <a:ext cx="3401037" cy="324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70670FF-A063-EC78-9B85-82F69F2C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6" y="2267268"/>
            <a:ext cx="3988908" cy="324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93D00ED-CBED-777D-7DA3-566955B2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59" y="2267268"/>
            <a:ext cx="3907898" cy="32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E9066A-4201-4DEE-B1C4-563B9638439B}"/>
              </a:ext>
            </a:extLst>
          </p:cNvPr>
          <p:cNvSpPr txBox="1"/>
          <p:nvPr/>
        </p:nvSpPr>
        <p:spPr>
          <a:xfrm>
            <a:off x="982932" y="1797217"/>
            <a:ext cx="2505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Regression 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64D09-B90F-43D1-35D2-357A507FB15F}"/>
              </a:ext>
            </a:extLst>
          </p:cNvPr>
          <p:cNvSpPr txBox="1"/>
          <p:nvPr/>
        </p:nvSpPr>
        <p:spPr>
          <a:xfrm>
            <a:off x="4849824" y="1797217"/>
            <a:ext cx="24923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Linear Regression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30493-52A6-A449-61F4-F95FC15B986C}"/>
              </a:ext>
            </a:extLst>
          </p:cNvPr>
          <p:cNvSpPr txBox="1"/>
          <p:nvPr/>
        </p:nvSpPr>
        <p:spPr>
          <a:xfrm>
            <a:off x="8862817" y="1809109"/>
            <a:ext cx="27391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Regression Neural 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927CF-FD98-8EFF-04D6-FA3175359C1E}"/>
              </a:ext>
            </a:extLst>
          </p:cNvPr>
          <p:cNvSpPr txBox="1"/>
          <p:nvPr/>
        </p:nvSpPr>
        <p:spPr>
          <a:xfrm>
            <a:off x="714196" y="6124380"/>
            <a:ext cx="10986187" cy="3616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50" dirty="0"/>
              <a:t>The “total renewable water resources” and “GDP per capita” were most significant factors in predicting total crop yield.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B44DA-D155-9256-ED01-A0613F15AEC9}"/>
              </a:ext>
            </a:extLst>
          </p:cNvPr>
          <p:cNvSpPr txBox="1"/>
          <p:nvPr/>
        </p:nvSpPr>
        <p:spPr>
          <a:xfrm>
            <a:off x="1600441" y="5598999"/>
            <a:ext cx="10663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MSE: 664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8AFB4-A327-1248-784C-E7A472E4C33A}"/>
              </a:ext>
            </a:extLst>
          </p:cNvPr>
          <p:cNvSpPr txBox="1"/>
          <p:nvPr/>
        </p:nvSpPr>
        <p:spPr>
          <a:xfrm>
            <a:off x="5615620" y="5571509"/>
            <a:ext cx="118333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MSE: 2361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D15113-3BA6-E64F-F1E8-F0B378342C7C}"/>
              </a:ext>
            </a:extLst>
          </p:cNvPr>
          <p:cNvSpPr txBox="1"/>
          <p:nvPr/>
        </p:nvSpPr>
        <p:spPr>
          <a:xfrm>
            <a:off x="9670378" y="5594813"/>
            <a:ext cx="1124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MSE: 95.3</a:t>
            </a:r>
          </a:p>
        </p:txBody>
      </p:sp>
    </p:spTree>
    <p:extLst>
      <p:ext uri="{BB962C8B-B14F-4D97-AF65-F5344CB8AC3E}">
        <p14:creationId xmlns:p14="http://schemas.microsoft.com/office/powerpoint/2010/main" val="33344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88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Predicting Global Crop Yields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Global Crop Yields </dc:title>
  <dc:creator>Ayushi Shirke</dc:creator>
  <cp:lastModifiedBy>Ayushi Shirke</cp:lastModifiedBy>
  <cp:revision>3</cp:revision>
  <dcterms:created xsi:type="dcterms:W3CDTF">2023-04-06T20:54:17Z</dcterms:created>
  <dcterms:modified xsi:type="dcterms:W3CDTF">2023-04-10T18:27:02Z</dcterms:modified>
</cp:coreProperties>
</file>