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764209D-24C7-4C76-ACF8-4A9C0086AF81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B98A6B7-170C-42DB-9852-F111762E9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39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209D-24C7-4C76-ACF8-4A9C0086AF81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A6B7-170C-42DB-9852-F111762E9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21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64209D-24C7-4C76-ACF8-4A9C0086AF81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98A6B7-170C-42DB-9852-F111762E9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857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64209D-24C7-4C76-ACF8-4A9C0086AF81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98A6B7-170C-42DB-9852-F111762E95E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684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64209D-24C7-4C76-ACF8-4A9C0086AF81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98A6B7-170C-42DB-9852-F111762E9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584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209D-24C7-4C76-ACF8-4A9C0086AF81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A6B7-170C-42DB-9852-F111762E9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209D-24C7-4C76-ACF8-4A9C0086AF81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A6B7-170C-42DB-9852-F111762E9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898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209D-24C7-4C76-ACF8-4A9C0086AF81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A6B7-170C-42DB-9852-F111762E9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116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64209D-24C7-4C76-ACF8-4A9C0086AF81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98A6B7-170C-42DB-9852-F111762E9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29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209D-24C7-4C76-ACF8-4A9C0086AF81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A6B7-170C-42DB-9852-F111762E9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1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64209D-24C7-4C76-ACF8-4A9C0086AF81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98A6B7-170C-42DB-9852-F111762E9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0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209D-24C7-4C76-ACF8-4A9C0086AF81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A6B7-170C-42DB-9852-F111762E9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95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209D-24C7-4C76-ACF8-4A9C0086AF81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A6B7-170C-42DB-9852-F111762E9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1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209D-24C7-4C76-ACF8-4A9C0086AF81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A6B7-170C-42DB-9852-F111762E9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5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209D-24C7-4C76-ACF8-4A9C0086AF81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A6B7-170C-42DB-9852-F111762E9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15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209D-24C7-4C76-ACF8-4A9C0086AF81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A6B7-170C-42DB-9852-F111762E9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1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209D-24C7-4C76-ACF8-4A9C0086AF81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A6B7-170C-42DB-9852-F111762E9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00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209D-24C7-4C76-ACF8-4A9C0086AF81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8A6B7-170C-42DB-9852-F111762E9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310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Проект </a:t>
            </a:r>
            <a:br>
              <a:rPr lang="ru-RU" dirty="0"/>
            </a:br>
            <a:r>
              <a:rPr lang="ru-RU" dirty="0"/>
              <a:t>«Библиотека 2</a:t>
            </a:r>
            <a:r>
              <a:rPr lang="en-US" dirty="0"/>
              <a:t>d </a:t>
            </a:r>
            <a:r>
              <a:rPr lang="ru-RU" dirty="0"/>
              <a:t>графики»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1766" y="4321518"/>
            <a:ext cx="9448800" cy="982002"/>
          </a:xfrm>
        </p:spPr>
        <p:txBody>
          <a:bodyPr>
            <a:normAutofit/>
          </a:bodyPr>
          <a:lstStyle/>
          <a:p>
            <a:r>
              <a:rPr lang="ru-RU" dirty="0"/>
              <a:t>Автор: Евтеева А.В, группа 4103</a:t>
            </a:r>
          </a:p>
          <a:p>
            <a:r>
              <a:rPr lang="ru-RU" dirty="0"/>
              <a:t>ФНБИК, 2016</a:t>
            </a:r>
          </a:p>
        </p:txBody>
      </p:sp>
    </p:spTree>
    <p:extLst>
      <p:ext uri="{BB962C8B-B14F-4D97-AF65-F5344CB8AC3E}">
        <p14:creationId xmlns:p14="http://schemas.microsoft.com/office/powerpoint/2010/main" val="319559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Цель проекта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данной работы было создание библиотеки, которая позволяет работать с растровыми изображениями формата </a:t>
            </a:r>
            <a:r>
              <a:rPr lang="en-US" dirty="0"/>
              <a:t>bmp</a:t>
            </a:r>
            <a:r>
              <a:rPr lang="ru-RU" dirty="0"/>
              <a:t>. Пользователь, подключив данную библиотеку к своей программе, имеет возможность использовать следующие функции: загружать и сохранять изображение, применять различные фильтры к изображению, отражать его зеркально, вертикально или горизонтально, увеличивать/ уменьшать изображение, а также поворачивать его.</a:t>
            </a:r>
          </a:p>
        </p:txBody>
      </p:sp>
    </p:spTree>
    <p:extLst>
      <p:ext uri="{BB962C8B-B14F-4D97-AF65-F5344CB8AC3E}">
        <p14:creationId xmlns:p14="http://schemas.microsoft.com/office/powerpoint/2010/main" val="280392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90978" y="356382"/>
            <a:ext cx="5459547" cy="1600200"/>
          </a:xfrm>
        </p:spPr>
        <p:txBody>
          <a:bodyPr/>
          <a:lstStyle/>
          <a:p>
            <a:r>
              <a:rPr lang="ru-RU" dirty="0"/>
              <a:t>Растровые изображения</a:t>
            </a:r>
          </a:p>
        </p:txBody>
      </p:sp>
      <p:pic>
        <p:nvPicPr>
          <p:cNvPr id="1026" name="Picture 2" descr="http://www.offsetprintingtechnology.com/wp-content/uploads/2012/09/raster-graphi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750" y="2822392"/>
            <a:ext cx="42957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7326" y="2384681"/>
            <a:ext cx="4505178" cy="3304736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Растровое изображение — изображение, представляющее собой сетку пикселей — цветных точек на мониторе, бумаге и других отображающих устройствах.</a:t>
            </a:r>
            <a:endParaRPr lang="en-US" sz="2400" dirty="0"/>
          </a:p>
          <a:p>
            <a:r>
              <a:rPr lang="ru-RU" sz="2400" dirty="0"/>
              <a:t>BMP (</a:t>
            </a:r>
            <a:r>
              <a:rPr lang="ru-RU" sz="2400" dirty="0" err="1"/>
              <a:t>Bitmap</a:t>
            </a:r>
            <a:r>
              <a:rPr lang="ru-RU" sz="2400" dirty="0"/>
              <a:t> </a:t>
            </a:r>
            <a:r>
              <a:rPr lang="ru-RU" sz="2400" dirty="0" err="1"/>
              <a:t>Picture</a:t>
            </a:r>
            <a:r>
              <a:rPr lang="ru-RU" sz="2400" dirty="0"/>
              <a:t>) — формат хранения растровых изображений, разработанный компанией </a:t>
            </a:r>
            <a:r>
              <a:rPr lang="ru-RU" sz="2400" dirty="0" err="1"/>
              <a:t>Microsoft</a:t>
            </a:r>
            <a:r>
              <a:rPr lang="ru-RU" sz="2400" dirty="0"/>
              <a:t>. Файлы формата BMP могут иметь расширения .</a:t>
            </a:r>
            <a:r>
              <a:rPr lang="ru-RU" sz="2400" dirty="0" err="1"/>
              <a:t>bmp</a:t>
            </a:r>
            <a:r>
              <a:rPr lang="ru-RU" sz="2400" dirty="0"/>
              <a:t>, .</a:t>
            </a:r>
            <a:r>
              <a:rPr lang="ru-RU" sz="2400" dirty="0" err="1"/>
              <a:t>dib</a:t>
            </a:r>
            <a:r>
              <a:rPr lang="ru-RU" sz="2400" dirty="0"/>
              <a:t> и .</a:t>
            </a:r>
            <a:r>
              <a:rPr lang="ru-RU" sz="2400" dirty="0" err="1"/>
              <a:t>rle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5686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3" y="1942575"/>
            <a:ext cx="6510337" cy="3079213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Матрица свёртки – это матрица коэффициентов, которая «умножается» на значение пикселей изображения для получения требуемого результата.</a:t>
            </a:r>
          </a:p>
        </p:txBody>
      </p:sp>
    </p:spTree>
    <p:extLst>
      <p:ext uri="{BB962C8B-B14F-4D97-AF65-F5344CB8AC3E}">
        <p14:creationId xmlns:p14="http://schemas.microsoft.com/office/powerpoint/2010/main" val="240538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069145"/>
            <a:ext cx="4114800" cy="248998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382" y="1636999"/>
            <a:ext cx="5168622" cy="24949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744" y="3576278"/>
            <a:ext cx="5270936" cy="26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0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Отображение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70" y="225579"/>
            <a:ext cx="3797513" cy="302174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(</a:t>
            </a:r>
            <a:r>
              <a:rPr lang="en-US" dirty="0"/>
              <a:t>x</a:t>
            </a:r>
            <a:r>
              <a:rPr lang="ru-RU" dirty="0"/>
              <a:t>,</a:t>
            </a:r>
            <a:r>
              <a:rPr lang="en-US" dirty="0"/>
              <a:t>y</a:t>
            </a:r>
            <a:r>
              <a:rPr lang="ru-RU" dirty="0"/>
              <a:t>) -</a:t>
            </a:r>
            <a:r>
              <a:rPr lang="en-US" dirty="0"/>
              <a:t>&gt;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dirty="0"/>
              <a:t>,</a:t>
            </a:r>
            <a:r>
              <a:rPr lang="en-US" dirty="0"/>
              <a:t>my</a:t>
            </a:r>
            <a:r>
              <a:rPr lang="ru-RU" dirty="0"/>
              <a:t>-</a:t>
            </a:r>
            <a:r>
              <a:rPr lang="en-US" dirty="0"/>
              <a:t>y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)-&gt;(mx-</a:t>
            </a:r>
            <a:r>
              <a:rPr lang="en-US" dirty="0" err="1"/>
              <a:t>x,my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)-&gt;(mx-</a:t>
            </a:r>
            <a:r>
              <a:rPr lang="en-US" dirty="0" err="1"/>
              <a:t>x,my</a:t>
            </a:r>
            <a:r>
              <a:rPr lang="en-US" dirty="0"/>
              <a:t>-y)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569" y="3615397"/>
            <a:ext cx="3845243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3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Увеличение/</a:t>
            </a:r>
            <a:br>
              <a:rPr lang="ru-RU" dirty="0"/>
            </a:br>
            <a:r>
              <a:rPr lang="ru-RU" dirty="0"/>
              <a:t>уменьшение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67" y="543047"/>
            <a:ext cx="3142857" cy="196190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Для каждого пикселя с координатами (</a:t>
            </a:r>
            <a:r>
              <a:rPr lang="ru-RU" dirty="0" err="1"/>
              <a:t>x,y</a:t>
            </a:r>
            <a:r>
              <a:rPr lang="ru-RU" dirty="0"/>
              <a:t>) в изображении «заполняем квадрат» ширины  x1*x, длины y1*y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243012"/>
              </p:ext>
            </p:extLst>
          </p:nvPr>
        </p:nvGraphicFramePr>
        <p:xfrm>
          <a:off x="5250867" y="3454253"/>
          <a:ext cx="62865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Точечный рисунок" r:id="rId4" imgW="6286680" imgH="1962000" progId="Paint.Picture">
                  <p:embed/>
                </p:oleObj>
              </mc:Choice>
              <mc:Fallback>
                <p:oleObj name="Точечный рисунок" r:id="rId4" imgW="6286680" imgH="1962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0867" y="3454253"/>
                        <a:ext cx="62865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4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https://ru.wikipedia.org/wiki/BMP#BITMAPFILEHEADER</a:t>
            </a:r>
          </a:p>
          <a:p>
            <a:r>
              <a:rPr lang="en-US" dirty="0"/>
              <a:t>http://math.ivanovo.ac.ru/dalgebra/Khashin/gr/bmp/bmp.html</a:t>
            </a:r>
          </a:p>
          <a:p>
            <a:r>
              <a:rPr lang="en-US" dirty="0"/>
              <a:t>https://habrahabr.ru/post/142818/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23071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24</TotalTime>
  <Words>204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След самолета</vt:lpstr>
      <vt:lpstr>Изображение Paintbrush</vt:lpstr>
      <vt:lpstr>Проект  «Библиотека 2d графики»</vt:lpstr>
      <vt:lpstr>Цель проекта </vt:lpstr>
      <vt:lpstr>Растровые изображения</vt:lpstr>
      <vt:lpstr>Фильтры</vt:lpstr>
      <vt:lpstr>Презентация PowerPoint</vt:lpstr>
      <vt:lpstr>Отображение</vt:lpstr>
      <vt:lpstr>Увеличение/ уменьшение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«Библиотека 2d графики»</dc:title>
  <dc:creator>Анастасия</dc:creator>
  <cp:lastModifiedBy>Анастасия</cp:lastModifiedBy>
  <cp:revision>3</cp:revision>
  <dcterms:created xsi:type="dcterms:W3CDTF">2016-05-27T22:48:09Z</dcterms:created>
  <dcterms:modified xsi:type="dcterms:W3CDTF">2016-05-27T23:12:12Z</dcterms:modified>
</cp:coreProperties>
</file>