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9.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s-GT" dirty="0"/>
              <a:t>Ventas de programas y ordenadores </a:t>
            </a:r>
          </a:p>
        </c:rich>
      </c:tx>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s-GT"/>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Hoja1!$B$1</c:f>
              <c:strCache>
                <c:ptCount val="1"/>
                <c:pt idx="0">
                  <c:v>Ventas</c:v>
                </c:pt>
              </c:strCache>
            </c:strRef>
          </c:tx>
          <c:dPt>
            <c:idx val="0"/>
            <c:bubble3D val="0"/>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dPt>
          <c:dPt>
            <c:idx val="1"/>
            <c:bubble3D val="0"/>
            <c:spPr>
              <a:gradFill rotWithShape="1">
                <a:gsLst>
                  <a:gs pos="0">
                    <a:schemeClr val="accent2">
                      <a:tint val="98000"/>
                      <a:lumMod val="114000"/>
                    </a:schemeClr>
                  </a:gs>
                  <a:gs pos="100000">
                    <a:schemeClr val="accent2">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dPt>
          <c:dPt>
            <c:idx val="2"/>
            <c:bubble3D val="0"/>
            <c:spPr>
              <a:gradFill rotWithShape="1">
                <a:gsLst>
                  <a:gs pos="0">
                    <a:schemeClr val="accent3">
                      <a:tint val="98000"/>
                      <a:lumMod val="114000"/>
                    </a:schemeClr>
                  </a:gs>
                  <a:gs pos="100000">
                    <a:schemeClr val="accent3">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dPt>
          <c:dPt>
            <c:idx val="3"/>
            <c:bubble3D val="0"/>
            <c:spPr>
              <a:gradFill rotWithShape="1">
                <a:gsLst>
                  <a:gs pos="0">
                    <a:schemeClr val="accent4">
                      <a:tint val="98000"/>
                      <a:lumMod val="114000"/>
                    </a:schemeClr>
                  </a:gs>
                  <a:gs pos="100000">
                    <a:schemeClr val="accent4">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dPt>
          <c:cat>
            <c:strRef>
              <c:f>Hoja1!$A$2:$A$5</c:f>
              <c:strCache>
                <c:ptCount val="4"/>
                <c:pt idx="0">
                  <c:v>laptop</c:v>
                </c:pt>
                <c:pt idx="1">
                  <c:v>escritorio</c:v>
                </c:pt>
                <c:pt idx="2">
                  <c:v>programas</c:v>
                </c:pt>
                <c:pt idx="3">
                  <c:v>discos para sacar virus</c:v>
                </c:pt>
              </c:strCache>
            </c:strRef>
          </c:cat>
          <c:val>
            <c:numRef>
              <c:f>Hoja1!$B$2:$B$5</c:f>
              <c:numCache>
                <c:formatCode>General</c:formatCode>
                <c:ptCount val="4"/>
                <c:pt idx="0">
                  <c:v>167.2</c:v>
                </c:pt>
                <c:pt idx="1">
                  <c:v>92.3</c:v>
                </c:pt>
                <c:pt idx="2">
                  <c:v>50</c:v>
                </c:pt>
                <c:pt idx="3">
                  <c:v>85.2</c:v>
                </c:pt>
              </c:numCache>
            </c:numRef>
          </c:val>
        </c:ser>
        <c:dLbls>
          <c:showLegendKey val="0"/>
          <c:showVal val="0"/>
          <c:showCatName val="0"/>
          <c:showSerName val="0"/>
          <c:showPercent val="0"/>
          <c:showBubbleSize val="0"/>
          <c:showLeaderLines val="1"/>
        </c:dLbls>
      </c:pie3D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s-GT"/>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s-G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27F8C4-6822-4B69-86CB-6CB3108CDE51}" type="doc">
      <dgm:prSet loTypeId="urn:microsoft.com/office/officeart/2005/8/layout/hierarchy3" loCatId="list" qsTypeId="urn:microsoft.com/office/officeart/2005/8/quickstyle/3d3" qsCatId="3D" csTypeId="urn:microsoft.com/office/officeart/2005/8/colors/colorful3" csCatId="colorful" phldr="1"/>
      <dgm:spPr/>
      <dgm:t>
        <a:bodyPr/>
        <a:lstStyle/>
        <a:p>
          <a:endParaRPr lang="es-GT"/>
        </a:p>
      </dgm:t>
    </dgm:pt>
    <dgm:pt modelId="{4BA6C4F2-2272-4128-8BA5-4CBE4A95AD9D}">
      <dgm:prSet phldrT="[Texto]"/>
      <dgm:spPr/>
      <dgm:t>
        <a:bodyPr/>
        <a:lstStyle/>
        <a:p>
          <a:r>
            <a:rPr lang="es-GT" dirty="0" smtClean="0"/>
            <a:t>Ordenador </a:t>
          </a:r>
          <a:endParaRPr lang="es-GT" dirty="0"/>
        </a:p>
      </dgm:t>
    </dgm:pt>
    <dgm:pt modelId="{A9A5CB85-4674-4CE9-BB76-4EAE5E653F24}" type="parTrans" cxnId="{6195B7B0-38F9-40EF-A5B4-0D4885FE4A09}">
      <dgm:prSet/>
      <dgm:spPr/>
      <dgm:t>
        <a:bodyPr/>
        <a:lstStyle/>
        <a:p>
          <a:endParaRPr lang="es-GT"/>
        </a:p>
      </dgm:t>
    </dgm:pt>
    <dgm:pt modelId="{3DFF6B27-2CFE-4D41-92A6-FB06DC6ED395}" type="sibTrans" cxnId="{6195B7B0-38F9-40EF-A5B4-0D4885FE4A09}">
      <dgm:prSet/>
      <dgm:spPr/>
      <dgm:t>
        <a:bodyPr/>
        <a:lstStyle/>
        <a:p>
          <a:endParaRPr lang="es-GT"/>
        </a:p>
      </dgm:t>
    </dgm:pt>
    <dgm:pt modelId="{537E9E51-C7BE-4A9B-80CE-F8C44FD842B7}">
      <dgm:prSet phldrT="[Texto]"/>
      <dgm:spPr/>
      <dgm:t>
        <a:bodyPr/>
        <a:lstStyle/>
        <a:p>
          <a:r>
            <a:rPr lang="es-GT" dirty="0" smtClean="0"/>
            <a:t>Mantenimientos</a:t>
          </a:r>
          <a:endParaRPr lang="es-GT" dirty="0"/>
        </a:p>
      </dgm:t>
    </dgm:pt>
    <dgm:pt modelId="{20BF41E0-7307-408F-9C14-B165862D8C01}" type="parTrans" cxnId="{2462219D-C25E-4383-8906-7C82DD3B54FA}">
      <dgm:prSet/>
      <dgm:spPr/>
      <dgm:t>
        <a:bodyPr/>
        <a:lstStyle/>
        <a:p>
          <a:endParaRPr lang="es-GT"/>
        </a:p>
      </dgm:t>
    </dgm:pt>
    <dgm:pt modelId="{6B1347F5-8F06-42AE-B24A-A88B1B516536}" type="sibTrans" cxnId="{2462219D-C25E-4383-8906-7C82DD3B54FA}">
      <dgm:prSet/>
      <dgm:spPr/>
      <dgm:t>
        <a:bodyPr/>
        <a:lstStyle/>
        <a:p>
          <a:endParaRPr lang="es-GT"/>
        </a:p>
      </dgm:t>
    </dgm:pt>
    <dgm:pt modelId="{4D5E8F5D-A92A-4449-97B7-C0CCE20B340A}">
      <dgm:prSet phldrT="[Texto]"/>
      <dgm:spPr/>
      <dgm:t>
        <a:bodyPr/>
        <a:lstStyle/>
        <a:p>
          <a:r>
            <a:rPr lang="es-GT" dirty="0" smtClean="0"/>
            <a:t>*preventivo</a:t>
          </a:r>
        </a:p>
        <a:p>
          <a:r>
            <a:rPr lang="es-GT" dirty="0" smtClean="0"/>
            <a:t>*correctivo</a:t>
          </a:r>
          <a:endParaRPr lang="es-GT" dirty="0"/>
        </a:p>
      </dgm:t>
    </dgm:pt>
    <dgm:pt modelId="{953A7AB1-F283-438D-B37F-3E32AAD76263}" type="parTrans" cxnId="{2594D017-5B36-46A4-B97C-2D469B0CC67F}">
      <dgm:prSet/>
      <dgm:spPr/>
      <dgm:t>
        <a:bodyPr/>
        <a:lstStyle/>
        <a:p>
          <a:endParaRPr lang="es-GT"/>
        </a:p>
      </dgm:t>
    </dgm:pt>
    <dgm:pt modelId="{17624A3F-56F4-44F5-A820-85AB7A1A2003}" type="sibTrans" cxnId="{2594D017-5B36-46A4-B97C-2D469B0CC67F}">
      <dgm:prSet/>
      <dgm:spPr/>
      <dgm:t>
        <a:bodyPr/>
        <a:lstStyle/>
        <a:p>
          <a:endParaRPr lang="es-GT"/>
        </a:p>
      </dgm:t>
    </dgm:pt>
    <dgm:pt modelId="{F4FD9B3A-2F05-4EC8-9BEC-113E81879781}">
      <dgm:prSet phldrT="[Texto]"/>
      <dgm:spPr/>
      <dgm:t>
        <a:bodyPr/>
        <a:lstStyle/>
        <a:p>
          <a:r>
            <a:rPr lang="es-GT" dirty="0" smtClean="0"/>
            <a:t>CONSECUENCIAS</a:t>
          </a:r>
          <a:endParaRPr lang="es-GT" dirty="0"/>
        </a:p>
      </dgm:t>
    </dgm:pt>
    <dgm:pt modelId="{19C02F68-85B0-4AF1-98BA-AEC52D321C3A}" type="parTrans" cxnId="{325D7A5F-CF2C-47D6-ABE3-00B4C1B90BD6}">
      <dgm:prSet/>
      <dgm:spPr/>
      <dgm:t>
        <a:bodyPr/>
        <a:lstStyle/>
        <a:p>
          <a:endParaRPr lang="es-GT"/>
        </a:p>
      </dgm:t>
    </dgm:pt>
    <dgm:pt modelId="{E7AAECA7-3C20-4EF6-A905-1976F9CA35C1}" type="sibTrans" cxnId="{325D7A5F-CF2C-47D6-ABE3-00B4C1B90BD6}">
      <dgm:prSet/>
      <dgm:spPr/>
      <dgm:t>
        <a:bodyPr/>
        <a:lstStyle/>
        <a:p>
          <a:endParaRPr lang="es-GT"/>
        </a:p>
      </dgm:t>
    </dgm:pt>
    <dgm:pt modelId="{75B0727E-48F0-4995-AFDD-7F24F5E7E772}">
      <dgm:prSet phldrT="[Texto]"/>
      <dgm:spPr/>
      <dgm:t>
        <a:bodyPr/>
        <a:lstStyle/>
        <a:p>
          <a:r>
            <a:rPr lang="es-GT" dirty="0" smtClean="0"/>
            <a:t>HADWARE</a:t>
          </a:r>
          <a:endParaRPr lang="es-GT" dirty="0"/>
        </a:p>
      </dgm:t>
    </dgm:pt>
    <dgm:pt modelId="{3FFACE00-4529-454E-AB22-70C47AFAB730}" type="parTrans" cxnId="{2A5E9BAF-97F4-4648-8C41-295FEDD237D3}">
      <dgm:prSet/>
      <dgm:spPr/>
      <dgm:t>
        <a:bodyPr/>
        <a:lstStyle/>
        <a:p>
          <a:endParaRPr lang="es-GT"/>
        </a:p>
      </dgm:t>
    </dgm:pt>
    <dgm:pt modelId="{0D26A0A8-4175-45FD-90C4-F2C9CE2DA06B}" type="sibTrans" cxnId="{2A5E9BAF-97F4-4648-8C41-295FEDD237D3}">
      <dgm:prSet/>
      <dgm:spPr/>
      <dgm:t>
        <a:bodyPr/>
        <a:lstStyle/>
        <a:p>
          <a:endParaRPr lang="es-GT"/>
        </a:p>
      </dgm:t>
    </dgm:pt>
    <dgm:pt modelId="{F3164216-1F76-417B-98A5-C68C7866FEAB}">
      <dgm:prSet phldrT="[Texto]"/>
      <dgm:spPr/>
      <dgm:t>
        <a:bodyPr/>
        <a:lstStyle/>
        <a:p>
          <a:r>
            <a:rPr lang="es-GT" dirty="0" smtClean="0"/>
            <a:t>SOFTWARE</a:t>
          </a:r>
          <a:endParaRPr lang="es-GT" dirty="0"/>
        </a:p>
      </dgm:t>
    </dgm:pt>
    <dgm:pt modelId="{0C6A198C-40B5-4076-A230-29E77FB0D511}" type="parTrans" cxnId="{96CBC9D5-F8B9-44E1-B9D1-F69F486853D9}">
      <dgm:prSet/>
      <dgm:spPr/>
      <dgm:t>
        <a:bodyPr/>
        <a:lstStyle/>
        <a:p>
          <a:endParaRPr lang="es-GT"/>
        </a:p>
      </dgm:t>
    </dgm:pt>
    <dgm:pt modelId="{0E19EF1E-4B64-4599-8DBF-4CAB33E2F3C8}" type="sibTrans" cxnId="{96CBC9D5-F8B9-44E1-B9D1-F69F486853D9}">
      <dgm:prSet/>
      <dgm:spPr/>
      <dgm:t>
        <a:bodyPr/>
        <a:lstStyle/>
        <a:p>
          <a:endParaRPr lang="es-GT"/>
        </a:p>
      </dgm:t>
    </dgm:pt>
    <dgm:pt modelId="{FF0AF583-6B30-4C6E-B9AE-A6DCD67B9FCD}" type="pres">
      <dgm:prSet presAssocID="{6727F8C4-6822-4B69-86CB-6CB3108CDE51}" presName="diagram" presStyleCnt="0">
        <dgm:presLayoutVars>
          <dgm:chPref val="1"/>
          <dgm:dir/>
          <dgm:animOne val="branch"/>
          <dgm:animLvl val="lvl"/>
          <dgm:resizeHandles/>
        </dgm:presLayoutVars>
      </dgm:prSet>
      <dgm:spPr/>
    </dgm:pt>
    <dgm:pt modelId="{2090A7F7-788A-4219-8160-EC98D166A21F}" type="pres">
      <dgm:prSet presAssocID="{4BA6C4F2-2272-4128-8BA5-4CBE4A95AD9D}" presName="root" presStyleCnt="0"/>
      <dgm:spPr/>
    </dgm:pt>
    <dgm:pt modelId="{06EA94B5-0DB8-4537-BB53-7C8046B5AFDE}" type="pres">
      <dgm:prSet presAssocID="{4BA6C4F2-2272-4128-8BA5-4CBE4A95AD9D}" presName="rootComposite" presStyleCnt="0"/>
      <dgm:spPr/>
    </dgm:pt>
    <dgm:pt modelId="{12C5776D-2FE0-4789-AC53-F3B7AF64B2F6}" type="pres">
      <dgm:prSet presAssocID="{4BA6C4F2-2272-4128-8BA5-4CBE4A95AD9D}" presName="rootText" presStyleLbl="node1" presStyleIdx="0" presStyleCnt="2"/>
      <dgm:spPr/>
      <dgm:t>
        <a:bodyPr/>
        <a:lstStyle/>
        <a:p>
          <a:endParaRPr lang="es-GT"/>
        </a:p>
      </dgm:t>
    </dgm:pt>
    <dgm:pt modelId="{3B40AC89-F08E-4D70-A16C-CEF7775F0B84}" type="pres">
      <dgm:prSet presAssocID="{4BA6C4F2-2272-4128-8BA5-4CBE4A95AD9D}" presName="rootConnector" presStyleLbl="node1" presStyleIdx="0" presStyleCnt="2"/>
      <dgm:spPr/>
    </dgm:pt>
    <dgm:pt modelId="{50C17320-1C83-4B32-BCDF-3AD15AA89C62}" type="pres">
      <dgm:prSet presAssocID="{4BA6C4F2-2272-4128-8BA5-4CBE4A95AD9D}" presName="childShape" presStyleCnt="0"/>
      <dgm:spPr/>
    </dgm:pt>
    <dgm:pt modelId="{8217AF0D-032B-41A3-966E-96F30F156A32}" type="pres">
      <dgm:prSet presAssocID="{20BF41E0-7307-408F-9C14-B165862D8C01}" presName="Name13" presStyleLbl="parChTrans1D2" presStyleIdx="0" presStyleCnt="4"/>
      <dgm:spPr/>
    </dgm:pt>
    <dgm:pt modelId="{D6A1D9DC-2505-48D3-9C9F-B945F6168821}" type="pres">
      <dgm:prSet presAssocID="{537E9E51-C7BE-4A9B-80CE-F8C44FD842B7}" presName="childText" presStyleLbl="bgAcc1" presStyleIdx="0" presStyleCnt="4">
        <dgm:presLayoutVars>
          <dgm:bulletEnabled val="1"/>
        </dgm:presLayoutVars>
      </dgm:prSet>
      <dgm:spPr/>
      <dgm:t>
        <a:bodyPr/>
        <a:lstStyle/>
        <a:p>
          <a:endParaRPr lang="es-GT"/>
        </a:p>
      </dgm:t>
    </dgm:pt>
    <dgm:pt modelId="{4CF29EBA-45BC-4FA6-9BE0-2EED3E330E90}" type="pres">
      <dgm:prSet presAssocID="{953A7AB1-F283-438D-B37F-3E32AAD76263}" presName="Name13" presStyleLbl="parChTrans1D2" presStyleIdx="1" presStyleCnt="4"/>
      <dgm:spPr/>
    </dgm:pt>
    <dgm:pt modelId="{BBAEC000-1761-4854-B60D-ACB240D108B1}" type="pres">
      <dgm:prSet presAssocID="{4D5E8F5D-A92A-4449-97B7-C0CCE20B340A}" presName="childText" presStyleLbl="bgAcc1" presStyleIdx="1" presStyleCnt="4">
        <dgm:presLayoutVars>
          <dgm:bulletEnabled val="1"/>
        </dgm:presLayoutVars>
      </dgm:prSet>
      <dgm:spPr/>
    </dgm:pt>
    <dgm:pt modelId="{8A3D6A36-971D-4894-86EF-6C50E8E565C3}" type="pres">
      <dgm:prSet presAssocID="{F4FD9B3A-2F05-4EC8-9BEC-113E81879781}" presName="root" presStyleCnt="0"/>
      <dgm:spPr/>
    </dgm:pt>
    <dgm:pt modelId="{3EF4608E-CBE2-4D18-B2E6-23E448750733}" type="pres">
      <dgm:prSet presAssocID="{F4FD9B3A-2F05-4EC8-9BEC-113E81879781}" presName="rootComposite" presStyleCnt="0"/>
      <dgm:spPr/>
    </dgm:pt>
    <dgm:pt modelId="{D8F5E827-2A9D-41A1-8A9B-76990A22E416}" type="pres">
      <dgm:prSet presAssocID="{F4FD9B3A-2F05-4EC8-9BEC-113E81879781}" presName="rootText" presStyleLbl="node1" presStyleIdx="1" presStyleCnt="2" custLinFactNeighborX="1330"/>
      <dgm:spPr/>
      <dgm:t>
        <a:bodyPr/>
        <a:lstStyle/>
        <a:p>
          <a:endParaRPr lang="es-GT"/>
        </a:p>
      </dgm:t>
    </dgm:pt>
    <dgm:pt modelId="{710F174B-F244-48EE-B93B-43E1F9694B5E}" type="pres">
      <dgm:prSet presAssocID="{F4FD9B3A-2F05-4EC8-9BEC-113E81879781}" presName="rootConnector" presStyleLbl="node1" presStyleIdx="1" presStyleCnt="2"/>
      <dgm:spPr/>
    </dgm:pt>
    <dgm:pt modelId="{C1D4CCA7-FCD6-42F8-AB9F-AF0818600207}" type="pres">
      <dgm:prSet presAssocID="{F4FD9B3A-2F05-4EC8-9BEC-113E81879781}" presName="childShape" presStyleCnt="0"/>
      <dgm:spPr/>
    </dgm:pt>
    <dgm:pt modelId="{3288835B-4485-4E3B-AFEF-A987AE39B130}" type="pres">
      <dgm:prSet presAssocID="{3FFACE00-4529-454E-AB22-70C47AFAB730}" presName="Name13" presStyleLbl="parChTrans1D2" presStyleIdx="2" presStyleCnt="4"/>
      <dgm:spPr/>
    </dgm:pt>
    <dgm:pt modelId="{1E6DC44D-D2A9-46E7-BD61-6C837FE2388E}" type="pres">
      <dgm:prSet presAssocID="{75B0727E-48F0-4995-AFDD-7F24F5E7E772}" presName="childText" presStyleLbl="bgAcc1" presStyleIdx="2" presStyleCnt="4">
        <dgm:presLayoutVars>
          <dgm:bulletEnabled val="1"/>
        </dgm:presLayoutVars>
      </dgm:prSet>
      <dgm:spPr/>
    </dgm:pt>
    <dgm:pt modelId="{88308964-D773-4F8A-A27E-DC078515167C}" type="pres">
      <dgm:prSet presAssocID="{0C6A198C-40B5-4076-A230-29E77FB0D511}" presName="Name13" presStyleLbl="parChTrans1D2" presStyleIdx="3" presStyleCnt="4"/>
      <dgm:spPr/>
    </dgm:pt>
    <dgm:pt modelId="{A8BA7EEC-01E3-4742-BB09-BB3B19F0CD33}" type="pres">
      <dgm:prSet presAssocID="{F3164216-1F76-417B-98A5-C68C7866FEAB}" presName="childText" presStyleLbl="bgAcc1" presStyleIdx="3" presStyleCnt="4">
        <dgm:presLayoutVars>
          <dgm:bulletEnabled val="1"/>
        </dgm:presLayoutVars>
      </dgm:prSet>
      <dgm:spPr/>
    </dgm:pt>
  </dgm:ptLst>
  <dgm:cxnLst>
    <dgm:cxn modelId="{113BA91C-52E0-4324-9646-E1FAB81E48F8}" type="presOf" srcId="{4BA6C4F2-2272-4128-8BA5-4CBE4A95AD9D}" destId="{12C5776D-2FE0-4789-AC53-F3B7AF64B2F6}" srcOrd="0" destOrd="0" presId="urn:microsoft.com/office/officeart/2005/8/layout/hierarchy3"/>
    <dgm:cxn modelId="{9759BF7A-77A7-4199-872C-D245ECB73824}" type="presOf" srcId="{4D5E8F5D-A92A-4449-97B7-C0CCE20B340A}" destId="{BBAEC000-1761-4854-B60D-ACB240D108B1}" srcOrd="0" destOrd="0" presId="urn:microsoft.com/office/officeart/2005/8/layout/hierarchy3"/>
    <dgm:cxn modelId="{29477DD6-5870-4458-8F1E-7064B291087E}" type="presOf" srcId="{F4FD9B3A-2F05-4EC8-9BEC-113E81879781}" destId="{D8F5E827-2A9D-41A1-8A9B-76990A22E416}" srcOrd="0" destOrd="0" presId="urn:microsoft.com/office/officeart/2005/8/layout/hierarchy3"/>
    <dgm:cxn modelId="{892B3431-4C07-4D96-B92C-F814E2F29D7A}" type="presOf" srcId="{0C6A198C-40B5-4076-A230-29E77FB0D511}" destId="{88308964-D773-4F8A-A27E-DC078515167C}" srcOrd="0" destOrd="0" presId="urn:microsoft.com/office/officeart/2005/8/layout/hierarchy3"/>
    <dgm:cxn modelId="{7BB6F723-9C73-4E00-BCFC-064FE5D02377}" type="presOf" srcId="{20BF41E0-7307-408F-9C14-B165862D8C01}" destId="{8217AF0D-032B-41A3-966E-96F30F156A32}" srcOrd="0" destOrd="0" presId="urn:microsoft.com/office/officeart/2005/8/layout/hierarchy3"/>
    <dgm:cxn modelId="{6195B7B0-38F9-40EF-A5B4-0D4885FE4A09}" srcId="{6727F8C4-6822-4B69-86CB-6CB3108CDE51}" destId="{4BA6C4F2-2272-4128-8BA5-4CBE4A95AD9D}" srcOrd="0" destOrd="0" parTransId="{A9A5CB85-4674-4CE9-BB76-4EAE5E653F24}" sibTransId="{3DFF6B27-2CFE-4D41-92A6-FB06DC6ED395}"/>
    <dgm:cxn modelId="{81206C6A-92DE-48BA-B849-D3F33298FF13}" type="presOf" srcId="{F3164216-1F76-417B-98A5-C68C7866FEAB}" destId="{A8BA7EEC-01E3-4742-BB09-BB3B19F0CD33}" srcOrd="0" destOrd="0" presId="urn:microsoft.com/office/officeart/2005/8/layout/hierarchy3"/>
    <dgm:cxn modelId="{1E36254A-575F-4CCF-AD05-31678FCFA61A}" type="presOf" srcId="{3FFACE00-4529-454E-AB22-70C47AFAB730}" destId="{3288835B-4485-4E3B-AFEF-A987AE39B130}" srcOrd="0" destOrd="0" presId="urn:microsoft.com/office/officeart/2005/8/layout/hierarchy3"/>
    <dgm:cxn modelId="{2462219D-C25E-4383-8906-7C82DD3B54FA}" srcId="{4BA6C4F2-2272-4128-8BA5-4CBE4A95AD9D}" destId="{537E9E51-C7BE-4A9B-80CE-F8C44FD842B7}" srcOrd="0" destOrd="0" parTransId="{20BF41E0-7307-408F-9C14-B165862D8C01}" sibTransId="{6B1347F5-8F06-42AE-B24A-A88B1B516536}"/>
    <dgm:cxn modelId="{96CBC9D5-F8B9-44E1-B9D1-F69F486853D9}" srcId="{F4FD9B3A-2F05-4EC8-9BEC-113E81879781}" destId="{F3164216-1F76-417B-98A5-C68C7866FEAB}" srcOrd="1" destOrd="0" parTransId="{0C6A198C-40B5-4076-A230-29E77FB0D511}" sibTransId="{0E19EF1E-4B64-4599-8DBF-4CAB33E2F3C8}"/>
    <dgm:cxn modelId="{CE577D9C-6FEE-45B6-9D47-92979529A311}" type="presOf" srcId="{953A7AB1-F283-438D-B37F-3E32AAD76263}" destId="{4CF29EBA-45BC-4FA6-9BE0-2EED3E330E90}" srcOrd="0" destOrd="0" presId="urn:microsoft.com/office/officeart/2005/8/layout/hierarchy3"/>
    <dgm:cxn modelId="{2594D017-5B36-46A4-B97C-2D469B0CC67F}" srcId="{4BA6C4F2-2272-4128-8BA5-4CBE4A95AD9D}" destId="{4D5E8F5D-A92A-4449-97B7-C0CCE20B340A}" srcOrd="1" destOrd="0" parTransId="{953A7AB1-F283-438D-B37F-3E32AAD76263}" sibTransId="{17624A3F-56F4-44F5-A820-85AB7A1A2003}"/>
    <dgm:cxn modelId="{2A5E9BAF-97F4-4648-8C41-295FEDD237D3}" srcId="{F4FD9B3A-2F05-4EC8-9BEC-113E81879781}" destId="{75B0727E-48F0-4995-AFDD-7F24F5E7E772}" srcOrd="0" destOrd="0" parTransId="{3FFACE00-4529-454E-AB22-70C47AFAB730}" sibTransId="{0D26A0A8-4175-45FD-90C4-F2C9CE2DA06B}"/>
    <dgm:cxn modelId="{5CE7B9D8-6392-40D5-A0E9-DA783E8F3669}" type="presOf" srcId="{6727F8C4-6822-4B69-86CB-6CB3108CDE51}" destId="{FF0AF583-6B30-4C6E-B9AE-A6DCD67B9FCD}" srcOrd="0" destOrd="0" presId="urn:microsoft.com/office/officeart/2005/8/layout/hierarchy3"/>
    <dgm:cxn modelId="{3C64EFA3-007B-42DF-A766-D27B00BE5B7E}" type="presOf" srcId="{4BA6C4F2-2272-4128-8BA5-4CBE4A95AD9D}" destId="{3B40AC89-F08E-4D70-A16C-CEF7775F0B84}" srcOrd="1" destOrd="0" presId="urn:microsoft.com/office/officeart/2005/8/layout/hierarchy3"/>
    <dgm:cxn modelId="{2D6C78CD-0C02-445B-9C1F-E4A6C138A92A}" type="presOf" srcId="{537E9E51-C7BE-4A9B-80CE-F8C44FD842B7}" destId="{D6A1D9DC-2505-48D3-9C9F-B945F6168821}" srcOrd="0" destOrd="0" presId="urn:microsoft.com/office/officeart/2005/8/layout/hierarchy3"/>
    <dgm:cxn modelId="{325D7A5F-CF2C-47D6-ABE3-00B4C1B90BD6}" srcId="{6727F8C4-6822-4B69-86CB-6CB3108CDE51}" destId="{F4FD9B3A-2F05-4EC8-9BEC-113E81879781}" srcOrd="1" destOrd="0" parTransId="{19C02F68-85B0-4AF1-98BA-AEC52D321C3A}" sibTransId="{E7AAECA7-3C20-4EF6-A905-1976F9CA35C1}"/>
    <dgm:cxn modelId="{538719AB-C027-47D1-AFA6-BD5B5DBD1F5E}" type="presOf" srcId="{F4FD9B3A-2F05-4EC8-9BEC-113E81879781}" destId="{710F174B-F244-48EE-B93B-43E1F9694B5E}" srcOrd="1" destOrd="0" presId="urn:microsoft.com/office/officeart/2005/8/layout/hierarchy3"/>
    <dgm:cxn modelId="{CFD3D31C-37AC-49B0-A369-AD12A9F683FB}" type="presOf" srcId="{75B0727E-48F0-4995-AFDD-7F24F5E7E772}" destId="{1E6DC44D-D2A9-46E7-BD61-6C837FE2388E}" srcOrd="0" destOrd="0" presId="urn:microsoft.com/office/officeart/2005/8/layout/hierarchy3"/>
    <dgm:cxn modelId="{2C2DCB48-4310-4682-BCD1-CA288F47F5BA}" type="presParOf" srcId="{FF0AF583-6B30-4C6E-B9AE-A6DCD67B9FCD}" destId="{2090A7F7-788A-4219-8160-EC98D166A21F}" srcOrd="0" destOrd="0" presId="urn:microsoft.com/office/officeart/2005/8/layout/hierarchy3"/>
    <dgm:cxn modelId="{FF4DDDA0-DD81-4592-AB57-6A5210E27571}" type="presParOf" srcId="{2090A7F7-788A-4219-8160-EC98D166A21F}" destId="{06EA94B5-0DB8-4537-BB53-7C8046B5AFDE}" srcOrd="0" destOrd="0" presId="urn:microsoft.com/office/officeart/2005/8/layout/hierarchy3"/>
    <dgm:cxn modelId="{79D4D7A2-FF6D-40DC-AAEA-3C2AB5D17BA5}" type="presParOf" srcId="{06EA94B5-0DB8-4537-BB53-7C8046B5AFDE}" destId="{12C5776D-2FE0-4789-AC53-F3B7AF64B2F6}" srcOrd="0" destOrd="0" presId="urn:microsoft.com/office/officeart/2005/8/layout/hierarchy3"/>
    <dgm:cxn modelId="{A2EE254B-0C84-4176-B3D4-10E73CB59A2E}" type="presParOf" srcId="{06EA94B5-0DB8-4537-BB53-7C8046B5AFDE}" destId="{3B40AC89-F08E-4D70-A16C-CEF7775F0B84}" srcOrd="1" destOrd="0" presId="urn:microsoft.com/office/officeart/2005/8/layout/hierarchy3"/>
    <dgm:cxn modelId="{28FB3F45-ECE3-4F57-8A6C-7002990E0086}" type="presParOf" srcId="{2090A7F7-788A-4219-8160-EC98D166A21F}" destId="{50C17320-1C83-4B32-BCDF-3AD15AA89C62}" srcOrd="1" destOrd="0" presId="urn:microsoft.com/office/officeart/2005/8/layout/hierarchy3"/>
    <dgm:cxn modelId="{A347D3DA-42E1-4E92-8029-4D06D04146F2}" type="presParOf" srcId="{50C17320-1C83-4B32-BCDF-3AD15AA89C62}" destId="{8217AF0D-032B-41A3-966E-96F30F156A32}" srcOrd="0" destOrd="0" presId="urn:microsoft.com/office/officeart/2005/8/layout/hierarchy3"/>
    <dgm:cxn modelId="{83E3BE80-8446-4676-85F7-9DBABAE8EFC3}" type="presParOf" srcId="{50C17320-1C83-4B32-BCDF-3AD15AA89C62}" destId="{D6A1D9DC-2505-48D3-9C9F-B945F6168821}" srcOrd="1" destOrd="0" presId="urn:microsoft.com/office/officeart/2005/8/layout/hierarchy3"/>
    <dgm:cxn modelId="{2DACFE4E-EB5C-4C68-A4E2-40ECE99D8B75}" type="presParOf" srcId="{50C17320-1C83-4B32-BCDF-3AD15AA89C62}" destId="{4CF29EBA-45BC-4FA6-9BE0-2EED3E330E90}" srcOrd="2" destOrd="0" presId="urn:microsoft.com/office/officeart/2005/8/layout/hierarchy3"/>
    <dgm:cxn modelId="{1B7F461B-1B6E-4CD9-AA28-4957E870CE8D}" type="presParOf" srcId="{50C17320-1C83-4B32-BCDF-3AD15AA89C62}" destId="{BBAEC000-1761-4854-B60D-ACB240D108B1}" srcOrd="3" destOrd="0" presId="urn:microsoft.com/office/officeart/2005/8/layout/hierarchy3"/>
    <dgm:cxn modelId="{18046DC8-FADB-4A7F-9308-BD4A07B9CC3F}" type="presParOf" srcId="{FF0AF583-6B30-4C6E-B9AE-A6DCD67B9FCD}" destId="{8A3D6A36-971D-4894-86EF-6C50E8E565C3}" srcOrd="1" destOrd="0" presId="urn:microsoft.com/office/officeart/2005/8/layout/hierarchy3"/>
    <dgm:cxn modelId="{81D5F4DB-68EF-41BD-A136-7DBF6982AD23}" type="presParOf" srcId="{8A3D6A36-971D-4894-86EF-6C50E8E565C3}" destId="{3EF4608E-CBE2-4D18-B2E6-23E448750733}" srcOrd="0" destOrd="0" presId="urn:microsoft.com/office/officeart/2005/8/layout/hierarchy3"/>
    <dgm:cxn modelId="{17183D1E-3BC6-4D52-AD01-91CC575CC6B0}" type="presParOf" srcId="{3EF4608E-CBE2-4D18-B2E6-23E448750733}" destId="{D8F5E827-2A9D-41A1-8A9B-76990A22E416}" srcOrd="0" destOrd="0" presId="urn:microsoft.com/office/officeart/2005/8/layout/hierarchy3"/>
    <dgm:cxn modelId="{7DC5039E-3FCD-47A9-B672-A9256285444F}" type="presParOf" srcId="{3EF4608E-CBE2-4D18-B2E6-23E448750733}" destId="{710F174B-F244-48EE-B93B-43E1F9694B5E}" srcOrd="1" destOrd="0" presId="urn:microsoft.com/office/officeart/2005/8/layout/hierarchy3"/>
    <dgm:cxn modelId="{1D17814E-74E9-4D02-B3DE-FAE9FDBD63AE}" type="presParOf" srcId="{8A3D6A36-971D-4894-86EF-6C50E8E565C3}" destId="{C1D4CCA7-FCD6-42F8-AB9F-AF0818600207}" srcOrd="1" destOrd="0" presId="urn:microsoft.com/office/officeart/2005/8/layout/hierarchy3"/>
    <dgm:cxn modelId="{7BE585BF-8FA8-49CB-B745-150FC791C9AC}" type="presParOf" srcId="{C1D4CCA7-FCD6-42F8-AB9F-AF0818600207}" destId="{3288835B-4485-4E3B-AFEF-A987AE39B130}" srcOrd="0" destOrd="0" presId="urn:microsoft.com/office/officeart/2005/8/layout/hierarchy3"/>
    <dgm:cxn modelId="{26B66CF4-5BDE-469D-AFC0-EE179AE27E47}" type="presParOf" srcId="{C1D4CCA7-FCD6-42F8-AB9F-AF0818600207}" destId="{1E6DC44D-D2A9-46E7-BD61-6C837FE2388E}" srcOrd="1" destOrd="0" presId="urn:microsoft.com/office/officeart/2005/8/layout/hierarchy3"/>
    <dgm:cxn modelId="{177C3A2B-39E8-461D-9197-F44A40B61528}" type="presParOf" srcId="{C1D4CCA7-FCD6-42F8-AB9F-AF0818600207}" destId="{88308964-D773-4F8A-A27E-DC078515167C}" srcOrd="2" destOrd="0" presId="urn:microsoft.com/office/officeart/2005/8/layout/hierarchy3"/>
    <dgm:cxn modelId="{990554D4-5F8A-4324-B3CB-964AA9ED421A}" type="presParOf" srcId="{C1D4CCA7-FCD6-42F8-AB9F-AF0818600207}" destId="{A8BA7EEC-01E3-4742-BB09-BB3B19F0CD33}"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74864B-8347-43F3-92BC-ACE61ABFDFBF}" type="doc">
      <dgm:prSet loTypeId="urn:microsoft.com/office/officeart/2005/8/layout/cycle2" loCatId="cycle" qsTypeId="urn:microsoft.com/office/officeart/2005/8/quickstyle/simple1" qsCatId="simple" csTypeId="urn:microsoft.com/office/officeart/2005/8/colors/colorful3" csCatId="colorful" phldr="1"/>
      <dgm:spPr/>
      <dgm:t>
        <a:bodyPr/>
        <a:lstStyle/>
        <a:p>
          <a:endParaRPr lang="es-GT"/>
        </a:p>
      </dgm:t>
    </dgm:pt>
    <dgm:pt modelId="{8692CD05-5668-4178-82B1-A25A66D5F4C2}">
      <dgm:prSet phldrT="[Texto]" custT="1"/>
      <dgm:spPr/>
      <dgm:t>
        <a:bodyPr/>
        <a:lstStyle/>
        <a:p>
          <a:r>
            <a:rPr lang="es-GT" sz="1200" dirty="0" smtClean="0">
              <a:solidFill>
                <a:schemeClr val="tx1"/>
              </a:solidFill>
            </a:rPr>
            <a:t>Historia de la computadora</a:t>
          </a:r>
          <a:endParaRPr lang="es-GT" sz="1200" dirty="0">
            <a:solidFill>
              <a:schemeClr val="tx1"/>
            </a:solidFill>
          </a:endParaRPr>
        </a:p>
      </dgm:t>
    </dgm:pt>
    <dgm:pt modelId="{F0A82BF2-F2E9-4343-A23D-DE555854B825}" type="parTrans" cxnId="{6815C7FF-AC9D-4468-AE83-CEF08A737A65}">
      <dgm:prSet/>
      <dgm:spPr/>
      <dgm:t>
        <a:bodyPr/>
        <a:lstStyle/>
        <a:p>
          <a:endParaRPr lang="es-GT"/>
        </a:p>
      </dgm:t>
    </dgm:pt>
    <dgm:pt modelId="{BFCA0389-E8D8-4990-B667-7C3374055DED}" type="sibTrans" cxnId="{6815C7FF-AC9D-4468-AE83-CEF08A737A65}">
      <dgm:prSet/>
      <dgm:spPr/>
      <dgm:t>
        <a:bodyPr/>
        <a:lstStyle/>
        <a:p>
          <a:endParaRPr lang="es-GT"/>
        </a:p>
      </dgm:t>
    </dgm:pt>
    <dgm:pt modelId="{DCE0315F-E29F-47AF-858F-CC1E8A77E559}">
      <dgm:prSet phldrT="[Texto]"/>
      <dgm:spPr/>
      <dgm:t>
        <a:bodyPr/>
        <a:lstStyle/>
        <a:p>
          <a:r>
            <a:rPr lang="es-GT" dirty="0" smtClean="0">
              <a:solidFill>
                <a:schemeClr val="tx1"/>
              </a:solidFill>
            </a:rPr>
            <a:t>Se desarrollaron ordenadores para facilitar la vida del hombre.</a:t>
          </a:r>
          <a:endParaRPr lang="es-GT" dirty="0">
            <a:solidFill>
              <a:schemeClr val="tx1"/>
            </a:solidFill>
          </a:endParaRPr>
        </a:p>
      </dgm:t>
    </dgm:pt>
    <dgm:pt modelId="{824C1D4F-19E5-419D-A8EA-776707A52873}" type="parTrans" cxnId="{7A25DFD9-376F-421E-88CB-308F12B1A7A6}">
      <dgm:prSet/>
      <dgm:spPr/>
      <dgm:t>
        <a:bodyPr/>
        <a:lstStyle/>
        <a:p>
          <a:endParaRPr lang="es-GT"/>
        </a:p>
      </dgm:t>
    </dgm:pt>
    <dgm:pt modelId="{0B391530-4935-403B-8362-08CA1BC5009F}" type="sibTrans" cxnId="{7A25DFD9-376F-421E-88CB-308F12B1A7A6}">
      <dgm:prSet/>
      <dgm:spPr/>
      <dgm:t>
        <a:bodyPr/>
        <a:lstStyle/>
        <a:p>
          <a:endParaRPr lang="es-GT"/>
        </a:p>
      </dgm:t>
    </dgm:pt>
    <dgm:pt modelId="{44EC936E-F6B3-464E-B094-55E42B329E2E}">
      <dgm:prSet phldrT="[Texto]"/>
      <dgm:spPr/>
      <dgm:t>
        <a:bodyPr/>
        <a:lstStyle/>
        <a:p>
          <a:r>
            <a:rPr lang="es-GT" dirty="0" smtClean="0">
              <a:solidFill>
                <a:schemeClr val="tx1"/>
              </a:solidFill>
            </a:rPr>
            <a:t>Se</a:t>
          </a:r>
          <a:r>
            <a:rPr lang="es-GT" baseline="0" dirty="0" smtClean="0">
              <a:solidFill>
                <a:schemeClr val="tx1"/>
              </a:solidFill>
            </a:rPr>
            <a:t> desarrolla la programación</a:t>
          </a:r>
          <a:endParaRPr lang="es-GT" dirty="0">
            <a:solidFill>
              <a:schemeClr val="tx1"/>
            </a:solidFill>
          </a:endParaRPr>
        </a:p>
      </dgm:t>
    </dgm:pt>
    <dgm:pt modelId="{AE3BA26F-3338-4BE2-84F3-875FBDD2715B}" type="parTrans" cxnId="{34C4F1D6-7D9B-4B3F-AABE-E0C6E9D209B8}">
      <dgm:prSet/>
      <dgm:spPr/>
      <dgm:t>
        <a:bodyPr/>
        <a:lstStyle/>
        <a:p>
          <a:endParaRPr lang="es-GT"/>
        </a:p>
      </dgm:t>
    </dgm:pt>
    <dgm:pt modelId="{17824DF2-D8AC-4843-B57D-5CB28D650AC7}" type="sibTrans" cxnId="{34C4F1D6-7D9B-4B3F-AABE-E0C6E9D209B8}">
      <dgm:prSet/>
      <dgm:spPr/>
      <dgm:t>
        <a:bodyPr/>
        <a:lstStyle/>
        <a:p>
          <a:endParaRPr lang="es-GT"/>
        </a:p>
      </dgm:t>
    </dgm:pt>
    <dgm:pt modelId="{674CA75C-BEF7-4F04-AB85-220117DDEF3E}">
      <dgm:prSet phldrT="[Texto]"/>
      <dgm:spPr/>
      <dgm:t>
        <a:bodyPr/>
        <a:lstStyle/>
        <a:p>
          <a:r>
            <a:rPr lang="es-GT" dirty="0" smtClean="0">
              <a:solidFill>
                <a:schemeClr val="tx1"/>
              </a:solidFill>
            </a:rPr>
            <a:t>A los ordenadores se les introdujeron programas para su mejor manejo.</a:t>
          </a:r>
          <a:endParaRPr lang="es-GT" dirty="0">
            <a:solidFill>
              <a:schemeClr val="tx1"/>
            </a:solidFill>
          </a:endParaRPr>
        </a:p>
      </dgm:t>
    </dgm:pt>
    <dgm:pt modelId="{DA12106C-7918-4EFA-98EE-BC45C1BFA782}" type="parTrans" cxnId="{E1C31235-0576-4C52-BD4C-17BD2A72FA87}">
      <dgm:prSet/>
      <dgm:spPr/>
      <dgm:t>
        <a:bodyPr/>
        <a:lstStyle/>
        <a:p>
          <a:endParaRPr lang="es-GT"/>
        </a:p>
      </dgm:t>
    </dgm:pt>
    <dgm:pt modelId="{698908D7-4C62-4BDD-ADDF-0AE4C89B15ED}" type="sibTrans" cxnId="{E1C31235-0576-4C52-BD4C-17BD2A72FA87}">
      <dgm:prSet/>
      <dgm:spPr/>
      <dgm:t>
        <a:bodyPr/>
        <a:lstStyle/>
        <a:p>
          <a:endParaRPr lang="es-GT"/>
        </a:p>
      </dgm:t>
    </dgm:pt>
    <dgm:pt modelId="{3A2ADEA1-100D-4153-B0A2-D8D47FA2CB79}">
      <dgm:prSet phldrT="[Texto]"/>
      <dgm:spPr/>
      <dgm:t>
        <a:bodyPr/>
        <a:lstStyle/>
        <a:p>
          <a:r>
            <a:rPr lang="es-GT" dirty="0" smtClean="0">
              <a:solidFill>
                <a:schemeClr val="tx1"/>
              </a:solidFill>
            </a:rPr>
            <a:t>A medida que corre el tiempo la tecnología avanza con ordenadores y programas mas modernos</a:t>
          </a:r>
          <a:endParaRPr lang="es-GT" dirty="0">
            <a:solidFill>
              <a:schemeClr val="tx1"/>
            </a:solidFill>
          </a:endParaRPr>
        </a:p>
      </dgm:t>
    </dgm:pt>
    <dgm:pt modelId="{91773622-C7FA-4235-8AE5-444F27F96D26}" type="parTrans" cxnId="{F9D45550-BB35-4494-B786-6E4CC719CCD6}">
      <dgm:prSet/>
      <dgm:spPr/>
      <dgm:t>
        <a:bodyPr/>
        <a:lstStyle/>
        <a:p>
          <a:endParaRPr lang="es-GT"/>
        </a:p>
      </dgm:t>
    </dgm:pt>
    <dgm:pt modelId="{20A7BEAA-2C00-4820-BE0B-94773EDEA4AB}" type="sibTrans" cxnId="{F9D45550-BB35-4494-B786-6E4CC719CCD6}">
      <dgm:prSet/>
      <dgm:spPr/>
      <dgm:t>
        <a:bodyPr/>
        <a:lstStyle/>
        <a:p>
          <a:endParaRPr lang="es-GT"/>
        </a:p>
      </dgm:t>
    </dgm:pt>
    <dgm:pt modelId="{FA483195-C5FC-4C12-9572-14D52F41661F}" type="pres">
      <dgm:prSet presAssocID="{CE74864B-8347-43F3-92BC-ACE61ABFDFBF}" presName="cycle" presStyleCnt="0">
        <dgm:presLayoutVars>
          <dgm:dir/>
          <dgm:resizeHandles val="exact"/>
        </dgm:presLayoutVars>
      </dgm:prSet>
      <dgm:spPr/>
    </dgm:pt>
    <dgm:pt modelId="{26CFAA0D-63EF-4688-A621-D480896DDA1B}" type="pres">
      <dgm:prSet presAssocID="{8692CD05-5668-4178-82B1-A25A66D5F4C2}" presName="node" presStyleLbl="node1" presStyleIdx="0" presStyleCnt="5">
        <dgm:presLayoutVars>
          <dgm:bulletEnabled val="1"/>
        </dgm:presLayoutVars>
      </dgm:prSet>
      <dgm:spPr/>
      <dgm:t>
        <a:bodyPr/>
        <a:lstStyle/>
        <a:p>
          <a:endParaRPr lang="es-GT"/>
        </a:p>
      </dgm:t>
    </dgm:pt>
    <dgm:pt modelId="{3880BD0E-53F7-41CA-8C87-87B01F054CD4}" type="pres">
      <dgm:prSet presAssocID="{BFCA0389-E8D8-4990-B667-7C3374055DED}" presName="sibTrans" presStyleLbl="sibTrans2D1" presStyleIdx="0" presStyleCnt="5"/>
      <dgm:spPr/>
    </dgm:pt>
    <dgm:pt modelId="{C2B529B2-E43C-4185-8EA3-9EA2E881967F}" type="pres">
      <dgm:prSet presAssocID="{BFCA0389-E8D8-4990-B667-7C3374055DED}" presName="connectorText" presStyleLbl="sibTrans2D1" presStyleIdx="0" presStyleCnt="5"/>
      <dgm:spPr/>
    </dgm:pt>
    <dgm:pt modelId="{E8077486-027F-4A3A-BB7B-A6DA2F888591}" type="pres">
      <dgm:prSet presAssocID="{DCE0315F-E29F-47AF-858F-CC1E8A77E559}" presName="node" presStyleLbl="node1" presStyleIdx="1" presStyleCnt="5">
        <dgm:presLayoutVars>
          <dgm:bulletEnabled val="1"/>
        </dgm:presLayoutVars>
      </dgm:prSet>
      <dgm:spPr/>
      <dgm:t>
        <a:bodyPr/>
        <a:lstStyle/>
        <a:p>
          <a:endParaRPr lang="es-GT"/>
        </a:p>
      </dgm:t>
    </dgm:pt>
    <dgm:pt modelId="{6E2ADD57-93DF-4820-9244-4A8B4BD79101}" type="pres">
      <dgm:prSet presAssocID="{0B391530-4935-403B-8362-08CA1BC5009F}" presName="sibTrans" presStyleLbl="sibTrans2D1" presStyleIdx="1" presStyleCnt="5"/>
      <dgm:spPr/>
    </dgm:pt>
    <dgm:pt modelId="{15AC65A0-C9A1-4F06-85D0-088B3A9B599D}" type="pres">
      <dgm:prSet presAssocID="{0B391530-4935-403B-8362-08CA1BC5009F}" presName="connectorText" presStyleLbl="sibTrans2D1" presStyleIdx="1" presStyleCnt="5"/>
      <dgm:spPr/>
    </dgm:pt>
    <dgm:pt modelId="{DF5378AC-76A0-4837-BD93-FE7776482401}" type="pres">
      <dgm:prSet presAssocID="{44EC936E-F6B3-464E-B094-55E42B329E2E}" presName="node" presStyleLbl="node1" presStyleIdx="2" presStyleCnt="5">
        <dgm:presLayoutVars>
          <dgm:bulletEnabled val="1"/>
        </dgm:presLayoutVars>
      </dgm:prSet>
      <dgm:spPr/>
    </dgm:pt>
    <dgm:pt modelId="{C04CD1CD-B1AA-4EEA-9C35-0F305552FADA}" type="pres">
      <dgm:prSet presAssocID="{17824DF2-D8AC-4843-B57D-5CB28D650AC7}" presName="sibTrans" presStyleLbl="sibTrans2D1" presStyleIdx="2" presStyleCnt="5"/>
      <dgm:spPr/>
    </dgm:pt>
    <dgm:pt modelId="{0C931F38-7C3A-4395-AC97-610A5AA0952F}" type="pres">
      <dgm:prSet presAssocID="{17824DF2-D8AC-4843-B57D-5CB28D650AC7}" presName="connectorText" presStyleLbl="sibTrans2D1" presStyleIdx="2" presStyleCnt="5"/>
      <dgm:spPr/>
    </dgm:pt>
    <dgm:pt modelId="{9867DA5E-5A30-4DC4-80BE-2A4A7F4F49AB}" type="pres">
      <dgm:prSet presAssocID="{674CA75C-BEF7-4F04-AB85-220117DDEF3E}" presName="node" presStyleLbl="node1" presStyleIdx="3" presStyleCnt="5">
        <dgm:presLayoutVars>
          <dgm:bulletEnabled val="1"/>
        </dgm:presLayoutVars>
      </dgm:prSet>
      <dgm:spPr/>
      <dgm:t>
        <a:bodyPr/>
        <a:lstStyle/>
        <a:p>
          <a:endParaRPr lang="es-GT"/>
        </a:p>
      </dgm:t>
    </dgm:pt>
    <dgm:pt modelId="{4CDCCE95-4BF2-4F95-A9BF-D9E7202B4325}" type="pres">
      <dgm:prSet presAssocID="{698908D7-4C62-4BDD-ADDF-0AE4C89B15ED}" presName="sibTrans" presStyleLbl="sibTrans2D1" presStyleIdx="3" presStyleCnt="5"/>
      <dgm:spPr/>
    </dgm:pt>
    <dgm:pt modelId="{A1FCEF57-97B9-4FF0-9B05-7E832EA14E31}" type="pres">
      <dgm:prSet presAssocID="{698908D7-4C62-4BDD-ADDF-0AE4C89B15ED}" presName="connectorText" presStyleLbl="sibTrans2D1" presStyleIdx="3" presStyleCnt="5"/>
      <dgm:spPr/>
    </dgm:pt>
    <dgm:pt modelId="{B46C2290-A0D9-4B48-A4F8-43E3F44254EC}" type="pres">
      <dgm:prSet presAssocID="{3A2ADEA1-100D-4153-B0A2-D8D47FA2CB79}" presName="node" presStyleLbl="node1" presStyleIdx="4" presStyleCnt="5">
        <dgm:presLayoutVars>
          <dgm:bulletEnabled val="1"/>
        </dgm:presLayoutVars>
      </dgm:prSet>
      <dgm:spPr/>
      <dgm:t>
        <a:bodyPr/>
        <a:lstStyle/>
        <a:p>
          <a:endParaRPr lang="es-GT"/>
        </a:p>
      </dgm:t>
    </dgm:pt>
    <dgm:pt modelId="{A769CF4D-3968-42F4-9CBD-F970AF0EBB82}" type="pres">
      <dgm:prSet presAssocID="{20A7BEAA-2C00-4820-BE0B-94773EDEA4AB}" presName="sibTrans" presStyleLbl="sibTrans2D1" presStyleIdx="4" presStyleCnt="5"/>
      <dgm:spPr/>
    </dgm:pt>
    <dgm:pt modelId="{3CC14527-20BC-4E21-AADF-4863E2979E17}" type="pres">
      <dgm:prSet presAssocID="{20A7BEAA-2C00-4820-BE0B-94773EDEA4AB}" presName="connectorText" presStyleLbl="sibTrans2D1" presStyleIdx="4" presStyleCnt="5"/>
      <dgm:spPr/>
    </dgm:pt>
  </dgm:ptLst>
  <dgm:cxnLst>
    <dgm:cxn modelId="{021DCD61-4A7B-4BAF-BCAA-26A446A1BAD7}" type="presOf" srcId="{BFCA0389-E8D8-4990-B667-7C3374055DED}" destId="{C2B529B2-E43C-4185-8EA3-9EA2E881967F}" srcOrd="1" destOrd="0" presId="urn:microsoft.com/office/officeart/2005/8/layout/cycle2"/>
    <dgm:cxn modelId="{84088A0E-B56A-406E-A53F-81E04F56AB7C}" type="presOf" srcId="{CE74864B-8347-43F3-92BC-ACE61ABFDFBF}" destId="{FA483195-C5FC-4C12-9572-14D52F41661F}" srcOrd="0" destOrd="0" presId="urn:microsoft.com/office/officeart/2005/8/layout/cycle2"/>
    <dgm:cxn modelId="{7BA1B946-D0E7-4C99-83D3-A51AFF699FD7}" type="presOf" srcId="{0B391530-4935-403B-8362-08CA1BC5009F}" destId="{15AC65A0-C9A1-4F06-85D0-088B3A9B599D}" srcOrd="1" destOrd="0" presId="urn:microsoft.com/office/officeart/2005/8/layout/cycle2"/>
    <dgm:cxn modelId="{6815C7FF-AC9D-4468-AE83-CEF08A737A65}" srcId="{CE74864B-8347-43F3-92BC-ACE61ABFDFBF}" destId="{8692CD05-5668-4178-82B1-A25A66D5F4C2}" srcOrd="0" destOrd="0" parTransId="{F0A82BF2-F2E9-4343-A23D-DE555854B825}" sibTransId="{BFCA0389-E8D8-4990-B667-7C3374055DED}"/>
    <dgm:cxn modelId="{F9D45550-BB35-4494-B786-6E4CC719CCD6}" srcId="{CE74864B-8347-43F3-92BC-ACE61ABFDFBF}" destId="{3A2ADEA1-100D-4153-B0A2-D8D47FA2CB79}" srcOrd="4" destOrd="0" parTransId="{91773622-C7FA-4235-8AE5-444F27F96D26}" sibTransId="{20A7BEAA-2C00-4820-BE0B-94773EDEA4AB}"/>
    <dgm:cxn modelId="{2390C51A-4ED5-4C98-937C-E121BD6B6593}" type="presOf" srcId="{0B391530-4935-403B-8362-08CA1BC5009F}" destId="{6E2ADD57-93DF-4820-9244-4A8B4BD79101}" srcOrd="0" destOrd="0" presId="urn:microsoft.com/office/officeart/2005/8/layout/cycle2"/>
    <dgm:cxn modelId="{34C4F1D6-7D9B-4B3F-AABE-E0C6E9D209B8}" srcId="{CE74864B-8347-43F3-92BC-ACE61ABFDFBF}" destId="{44EC936E-F6B3-464E-B094-55E42B329E2E}" srcOrd="2" destOrd="0" parTransId="{AE3BA26F-3338-4BE2-84F3-875FBDD2715B}" sibTransId="{17824DF2-D8AC-4843-B57D-5CB28D650AC7}"/>
    <dgm:cxn modelId="{6021D456-0A9C-4B7E-B521-61C523C8DD02}" type="presOf" srcId="{698908D7-4C62-4BDD-ADDF-0AE4C89B15ED}" destId="{4CDCCE95-4BF2-4F95-A9BF-D9E7202B4325}" srcOrd="0" destOrd="0" presId="urn:microsoft.com/office/officeart/2005/8/layout/cycle2"/>
    <dgm:cxn modelId="{9E3328D2-D510-4F31-BED0-1AA056FA126E}" type="presOf" srcId="{3A2ADEA1-100D-4153-B0A2-D8D47FA2CB79}" destId="{B46C2290-A0D9-4B48-A4F8-43E3F44254EC}" srcOrd="0" destOrd="0" presId="urn:microsoft.com/office/officeart/2005/8/layout/cycle2"/>
    <dgm:cxn modelId="{6304D6E8-C39C-4CBD-8337-0B10FE951B9E}" type="presOf" srcId="{17824DF2-D8AC-4843-B57D-5CB28D650AC7}" destId="{0C931F38-7C3A-4395-AC97-610A5AA0952F}" srcOrd="1" destOrd="0" presId="urn:microsoft.com/office/officeart/2005/8/layout/cycle2"/>
    <dgm:cxn modelId="{7A25DFD9-376F-421E-88CB-308F12B1A7A6}" srcId="{CE74864B-8347-43F3-92BC-ACE61ABFDFBF}" destId="{DCE0315F-E29F-47AF-858F-CC1E8A77E559}" srcOrd="1" destOrd="0" parTransId="{824C1D4F-19E5-419D-A8EA-776707A52873}" sibTransId="{0B391530-4935-403B-8362-08CA1BC5009F}"/>
    <dgm:cxn modelId="{11638543-7557-4923-A44B-D47CF836EACB}" type="presOf" srcId="{8692CD05-5668-4178-82B1-A25A66D5F4C2}" destId="{26CFAA0D-63EF-4688-A621-D480896DDA1B}" srcOrd="0" destOrd="0" presId="urn:microsoft.com/office/officeart/2005/8/layout/cycle2"/>
    <dgm:cxn modelId="{F1CC9E9E-36D6-44E0-86DB-F596944F8A34}" type="presOf" srcId="{17824DF2-D8AC-4843-B57D-5CB28D650AC7}" destId="{C04CD1CD-B1AA-4EEA-9C35-0F305552FADA}" srcOrd="0" destOrd="0" presId="urn:microsoft.com/office/officeart/2005/8/layout/cycle2"/>
    <dgm:cxn modelId="{B0150A22-E3FA-4434-B228-A5F93BF50C3C}" type="presOf" srcId="{674CA75C-BEF7-4F04-AB85-220117DDEF3E}" destId="{9867DA5E-5A30-4DC4-80BE-2A4A7F4F49AB}" srcOrd="0" destOrd="0" presId="urn:microsoft.com/office/officeart/2005/8/layout/cycle2"/>
    <dgm:cxn modelId="{65D294CD-1C4A-4D66-BC70-EECD4E814099}" type="presOf" srcId="{BFCA0389-E8D8-4990-B667-7C3374055DED}" destId="{3880BD0E-53F7-41CA-8C87-87B01F054CD4}" srcOrd="0" destOrd="0" presId="urn:microsoft.com/office/officeart/2005/8/layout/cycle2"/>
    <dgm:cxn modelId="{E1C31235-0576-4C52-BD4C-17BD2A72FA87}" srcId="{CE74864B-8347-43F3-92BC-ACE61ABFDFBF}" destId="{674CA75C-BEF7-4F04-AB85-220117DDEF3E}" srcOrd="3" destOrd="0" parTransId="{DA12106C-7918-4EFA-98EE-BC45C1BFA782}" sibTransId="{698908D7-4C62-4BDD-ADDF-0AE4C89B15ED}"/>
    <dgm:cxn modelId="{9385696D-30A2-4E2F-9381-4CCBE1AF3921}" type="presOf" srcId="{698908D7-4C62-4BDD-ADDF-0AE4C89B15ED}" destId="{A1FCEF57-97B9-4FF0-9B05-7E832EA14E31}" srcOrd="1" destOrd="0" presId="urn:microsoft.com/office/officeart/2005/8/layout/cycle2"/>
    <dgm:cxn modelId="{09857745-0B1C-4536-B89D-357ACAFAB486}" type="presOf" srcId="{20A7BEAA-2C00-4820-BE0B-94773EDEA4AB}" destId="{A769CF4D-3968-42F4-9CBD-F970AF0EBB82}" srcOrd="0" destOrd="0" presId="urn:microsoft.com/office/officeart/2005/8/layout/cycle2"/>
    <dgm:cxn modelId="{A2BF9A94-6E23-4DAC-9F38-19BCE735C98E}" type="presOf" srcId="{DCE0315F-E29F-47AF-858F-CC1E8A77E559}" destId="{E8077486-027F-4A3A-BB7B-A6DA2F888591}" srcOrd="0" destOrd="0" presId="urn:microsoft.com/office/officeart/2005/8/layout/cycle2"/>
    <dgm:cxn modelId="{CE347A05-66A3-48D1-9D18-F6E36A6437C4}" type="presOf" srcId="{20A7BEAA-2C00-4820-BE0B-94773EDEA4AB}" destId="{3CC14527-20BC-4E21-AADF-4863E2979E17}" srcOrd="1" destOrd="0" presId="urn:microsoft.com/office/officeart/2005/8/layout/cycle2"/>
    <dgm:cxn modelId="{76A115FE-D66F-4904-A637-A1E70A8415C2}" type="presOf" srcId="{44EC936E-F6B3-464E-B094-55E42B329E2E}" destId="{DF5378AC-76A0-4837-BD93-FE7776482401}" srcOrd="0" destOrd="0" presId="urn:microsoft.com/office/officeart/2005/8/layout/cycle2"/>
    <dgm:cxn modelId="{3D3FA19F-199C-44AA-9577-7F7B73E72922}" type="presParOf" srcId="{FA483195-C5FC-4C12-9572-14D52F41661F}" destId="{26CFAA0D-63EF-4688-A621-D480896DDA1B}" srcOrd="0" destOrd="0" presId="urn:microsoft.com/office/officeart/2005/8/layout/cycle2"/>
    <dgm:cxn modelId="{CF017BA4-62ED-4669-9D0F-309F5EBC9616}" type="presParOf" srcId="{FA483195-C5FC-4C12-9572-14D52F41661F}" destId="{3880BD0E-53F7-41CA-8C87-87B01F054CD4}" srcOrd="1" destOrd="0" presId="urn:microsoft.com/office/officeart/2005/8/layout/cycle2"/>
    <dgm:cxn modelId="{700F05FB-F7F0-43A3-A1BF-AE8436CC068B}" type="presParOf" srcId="{3880BD0E-53F7-41CA-8C87-87B01F054CD4}" destId="{C2B529B2-E43C-4185-8EA3-9EA2E881967F}" srcOrd="0" destOrd="0" presId="urn:microsoft.com/office/officeart/2005/8/layout/cycle2"/>
    <dgm:cxn modelId="{3348D776-59EC-4ECA-A93D-754B831D8341}" type="presParOf" srcId="{FA483195-C5FC-4C12-9572-14D52F41661F}" destId="{E8077486-027F-4A3A-BB7B-A6DA2F888591}" srcOrd="2" destOrd="0" presId="urn:microsoft.com/office/officeart/2005/8/layout/cycle2"/>
    <dgm:cxn modelId="{1C73453A-E323-4152-B20E-8EAAEAF6D665}" type="presParOf" srcId="{FA483195-C5FC-4C12-9572-14D52F41661F}" destId="{6E2ADD57-93DF-4820-9244-4A8B4BD79101}" srcOrd="3" destOrd="0" presId="urn:microsoft.com/office/officeart/2005/8/layout/cycle2"/>
    <dgm:cxn modelId="{5747BBAE-39DC-44F6-AD6B-B4C5C965FF51}" type="presParOf" srcId="{6E2ADD57-93DF-4820-9244-4A8B4BD79101}" destId="{15AC65A0-C9A1-4F06-85D0-088B3A9B599D}" srcOrd="0" destOrd="0" presId="urn:microsoft.com/office/officeart/2005/8/layout/cycle2"/>
    <dgm:cxn modelId="{DC5D3353-6E2C-430C-A32E-6C0CAB83B605}" type="presParOf" srcId="{FA483195-C5FC-4C12-9572-14D52F41661F}" destId="{DF5378AC-76A0-4837-BD93-FE7776482401}" srcOrd="4" destOrd="0" presId="urn:microsoft.com/office/officeart/2005/8/layout/cycle2"/>
    <dgm:cxn modelId="{01D30BAA-61ED-4CAC-B6F6-D8C0FBEA1592}" type="presParOf" srcId="{FA483195-C5FC-4C12-9572-14D52F41661F}" destId="{C04CD1CD-B1AA-4EEA-9C35-0F305552FADA}" srcOrd="5" destOrd="0" presId="urn:microsoft.com/office/officeart/2005/8/layout/cycle2"/>
    <dgm:cxn modelId="{F28F0837-7D5B-4FEB-B3CE-DA3A9AC9D81B}" type="presParOf" srcId="{C04CD1CD-B1AA-4EEA-9C35-0F305552FADA}" destId="{0C931F38-7C3A-4395-AC97-610A5AA0952F}" srcOrd="0" destOrd="0" presId="urn:microsoft.com/office/officeart/2005/8/layout/cycle2"/>
    <dgm:cxn modelId="{5482BC1C-6E74-4BAB-A9F4-853489B21656}" type="presParOf" srcId="{FA483195-C5FC-4C12-9572-14D52F41661F}" destId="{9867DA5E-5A30-4DC4-80BE-2A4A7F4F49AB}" srcOrd="6" destOrd="0" presId="urn:microsoft.com/office/officeart/2005/8/layout/cycle2"/>
    <dgm:cxn modelId="{EC559BF3-5F6E-475B-9A17-6C349027CFC6}" type="presParOf" srcId="{FA483195-C5FC-4C12-9572-14D52F41661F}" destId="{4CDCCE95-4BF2-4F95-A9BF-D9E7202B4325}" srcOrd="7" destOrd="0" presId="urn:microsoft.com/office/officeart/2005/8/layout/cycle2"/>
    <dgm:cxn modelId="{B59EDC17-C144-4F29-9944-8319340654FF}" type="presParOf" srcId="{4CDCCE95-4BF2-4F95-A9BF-D9E7202B4325}" destId="{A1FCEF57-97B9-4FF0-9B05-7E832EA14E31}" srcOrd="0" destOrd="0" presId="urn:microsoft.com/office/officeart/2005/8/layout/cycle2"/>
    <dgm:cxn modelId="{BC33B28A-CE72-430A-9899-FF61C8F08A90}" type="presParOf" srcId="{FA483195-C5FC-4C12-9572-14D52F41661F}" destId="{B46C2290-A0D9-4B48-A4F8-43E3F44254EC}" srcOrd="8" destOrd="0" presId="urn:microsoft.com/office/officeart/2005/8/layout/cycle2"/>
    <dgm:cxn modelId="{0024F88B-C146-4CCD-BA4A-FB337DE18DFD}" type="presParOf" srcId="{FA483195-C5FC-4C12-9572-14D52F41661F}" destId="{A769CF4D-3968-42F4-9CBD-F970AF0EBB82}" srcOrd="9" destOrd="0" presId="urn:microsoft.com/office/officeart/2005/8/layout/cycle2"/>
    <dgm:cxn modelId="{8DFF4832-EE02-42EF-9836-480BD871541A}" type="presParOf" srcId="{A769CF4D-3968-42F4-9CBD-F970AF0EBB82}" destId="{3CC14527-20BC-4E21-AADF-4863E2979E17}"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C5776D-2FE0-4789-AC53-F3B7AF64B2F6}">
      <dsp:nvSpPr>
        <dsp:cNvPr id="0" name=""/>
        <dsp:cNvSpPr/>
      </dsp:nvSpPr>
      <dsp:spPr>
        <a:xfrm>
          <a:off x="676602" y="2221"/>
          <a:ext cx="2732045" cy="1366022"/>
        </a:xfrm>
        <a:prstGeom prst="roundRect">
          <a:avLst>
            <a:gd name="adj" fmla="val 10000"/>
          </a:avLst>
        </a:prstGeom>
        <a:solidFill>
          <a:schemeClr val="accent3">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3815" tIns="29210" rIns="43815" bIns="29210" numCol="1" spcCol="1270" anchor="ctr" anchorCtr="0">
          <a:noAutofit/>
        </a:bodyPr>
        <a:lstStyle/>
        <a:p>
          <a:pPr lvl="0" algn="ctr" defTabSz="1022350">
            <a:lnSpc>
              <a:spcPct val="90000"/>
            </a:lnSpc>
            <a:spcBef>
              <a:spcPct val="0"/>
            </a:spcBef>
            <a:spcAft>
              <a:spcPct val="35000"/>
            </a:spcAft>
          </a:pPr>
          <a:r>
            <a:rPr lang="es-GT" sz="2300" kern="1200" dirty="0" smtClean="0"/>
            <a:t>Ordenador </a:t>
          </a:r>
          <a:endParaRPr lang="es-GT" sz="2300" kern="1200" dirty="0"/>
        </a:p>
      </dsp:txBody>
      <dsp:txXfrm>
        <a:off x="716611" y="42230"/>
        <a:ext cx="2652027" cy="1286004"/>
      </dsp:txXfrm>
    </dsp:sp>
    <dsp:sp modelId="{8217AF0D-032B-41A3-966E-96F30F156A32}">
      <dsp:nvSpPr>
        <dsp:cNvPr id="0" name=""/>
        <dsp:cNvSpPr/>
      </dsp:nvSpPr>
      <dsp:spPr>
        <a:xfrm>
          <a:off x="949806" y="1368243"/>
          <a:ext cx="273204" cy="1024517"/>
        </a:xfrm>
        <a:custGeom>
          <a:avLst/>
          <a:gdLst/>
          <a:ahLst/>
          <a:cxnLst/>
          <a:rect l="0" t="0" r="0" b="0"/>
          <a:pathLst>
            <a:path>
              <a:moveTo>
                <a:pt x="0" y="0"/>
              </a:moveTo>
              <a:lnTo>
                <a:pt x="0" y="1024517"/>
              </a:lnTo>
              <a:lnTo>
                <a:pt x="273204" y="1024517"/>
              </a:lnTo>
            </a:path>
          </a:pathLst>
        </a:custGeom>
        <a:noFill/>
        <a:ln w="19050" cap="rnd" cmpd="sng" algn="ctr">
          <a:solidFill>
            <a:schemeClr val="accent4">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D6A1D9DC-2505-48D3-9C9F-B945F6168821}">
      <dsp:nvSpPr>
        <dsp:cNvPr id="0" name=""/>
        <dsp:cNvSpPr/>
      </dsp:nvSpPr>
      <dsp:spPr>
        <a:xfrm>
          <a:off x="1223011" y="1709749"/>
          <a:ext cx="2185636" cy="1366022"/>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s-GT" sz="2000" kern="1200" dirty="0" smtClean="0"/>
            <a:t>Mantenimientos</a:t>
          </a:r>
          <a:endParaRPr lang="es-GT" sz="2000" kern="1200" dirty="0"/>
        </a:p>
      </dsp:txBody>
      <dsp:txXfrm>
        <a:off x="1263020" y="1749758"/>
        <a:ext cx="2105618" cy="1286004"/>
      </dsp:txXfrm>
    </dsp:sp>
    <dsp:sp modelId="{4CF29EBA-45BC-4FA6-9BE0-2EED3E330E90}">
      <dsp:nvSpPr>
        <dsp:cNvPr id="0" name=""/>
        <dsp:cNvSpPr/>
      </dsp:nvSpPr>
      <dsp:spPr>
        <a:xfrm>
          <a:off x="949806" y="1368243"/>
          <a:ext cx="273204" cy="2732045"/>
        </a:xfrm>
        <a:custGeom>
          <a:avLst/>
          <a:gdLst/>
          <a:ahLst/>
          <a:cxnLst/>
          <a:rect l="0" t="0" r="0" b="0"/>
          <a:pathLst>
            <a:path>
              <a:moveTo>
                <a:pt x="0" y="0"/>
              </a:moveTo>
              <a:lnTo>
                <a:pt x="0" y="2732045"/>
              </a:lnTo>
              <a:lnTo>
                <a:pt x="273204" y="2732045"/>
              </a:lnTo>
            </a:path>
          </a:pathLst>
        </a:custGeom>
        <a:noFill/>
        <a:ln w="19050" cap="rnd" cmpd="sng" algn="ctr">
          <a:solidFill>
            <a:schemeClr val="accent4">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BBAEC000-1761-4854-B60D-ACB240D108B1}">
      <dsp:nvSpPr>
        <dsp:cNvPr id="0" name=""/>
        <dsp:cNvSpPr/>
      </dsp:nvSpPr>
      <dsp:spPr>
        <a:xfrm>
          <a:off x="1223011" y="3417278"/>
          <a:ext cx="2185636" cy="1366022"/>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s-GT" sz="2000" kern="1200" dirty="0" smtClean="0"/>
            <a:t>*preventivo</a:t>
          </a:r>
        </a:p>
        <a:p>
          <a:pPr lvl="0" algn="ctr" defTabSz="889000">
            <a:lnSpc>
              <a:spcPct val="90000"/>
            </a:lnSpc>
            <a:spcBef>
              <a:spcPct val="0"/>
            </a:spcBef>
            <a:spcAft>
              <a:spcPct val="35000"/>
            </a:spcAft>
          </a:pPr>
          <a:r>
            <a:rPr lang="es-GT" sz="2000" kern="1200" dirty="0" smtClean="0"/>
            <a:t>*correctivo</a:t>
          </a:r>
          <a:endParaRPr lang="es-GT" sz="2000" kern="1200" dirty="0"/>
        </a:p>
      </dsp:txBody>
      <dsp:txXfrm>
        <a:off x="1263020" y="3457287"/>
        <a:ext cx="2105618" cy="1286004"/>
      </dsp:txXfrm>
    </dsp:sp>
    <dsp:sp modelId="{D8F5E827-2A9D-41A1-8A9B-76990A22E416}">
      <dsp:nvSpPr>
        <dsp:cNvPr id="0" name=""/>
        <dsp:cNvSpPr/>
      </dsp:nvSpPr>
      <dsp:spPr>
        <a:xfrm>
          <a:off x="4127995" y="2221"/>
          <a:ext cx="2732045" cy="1366022"/>
        </a:xfrm>
        <a:prstGeom prst="roundRect">
          <a:avLst>
            <a:gd name="adj" fmla="val 10000"/>
          </a:avLst>
        </a:prstGeom>
        <a:solidFill>
          <a:schemeClr val="accent3">
            <a:hueOff val="11249043"/>
            <a:satOff val="2189"/>
            <a:lumOff val="11765"/>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3815" tIns="29210" rIns="43815" bIns="29210" numCol="1" spcCol="1270" anchor="ctr" anchorCtr="0">
          <a:noAutofit/>
        </a:bodyPr>
        <a:lstStyle/>
        <a:p>
          <a:pPr lvl="0" algn="ctr" defTabSz="1022350">
            <a:lnSpc>
              <a:spcPct val="90000"/>
            </a:lnSpc>
            <a:spcBef>
              <a:spcPct val="0"/>
            </a:spcBef>
            <a:spcAft>
              <a:spcPct val="35000"/>
            </a:spcAft>
          </a:pPr>
          <a:r>
            <a:rPr lang="es-GT" sz="2300" kern="1200" dirty="0" smtClean="0"/>
            <a:t>CONSECUENCIAS</a:t>
          </a:r>
          <a:endParaRPr lang="es-GT" sz="2300" kern="1200" dirty="0"/>
        </a:p>
      </dsp:txBody>
      <dsp:txXfrm>
        <a:off x="4168004" y="42230"/>
        <a:ext cx="2652027" cy="1286004"/>
      </dsp:txXfrm>
    </dsp:sp>
    <dsp:sp modelId="{3288835B-4485-4E3B-AFEF-A987AE39B130}">
      <dsp:nvSpPr>
        <dsp:cNvPr id="0" name=""/>
        <dsp:cNvSpPr/>
      </dsp:nvSpPr>
      <dsp:spPr>
        <a:xfrm>
          <a:off x="4401199" y="1368243"/>
          <a:ext cx="236868" cy="1024517"/>
        </a:xfrm>
        <a:custGeom>
          <a:avLst/>
          <a:gdLst/>
          <a:ahLst/>
          <a:cxnLst/>
          <a:rect l="0" t="0" r="0" b="0"/>
          <a:pathLst>
            <a:path>
              <a:moveTo>
                <a:pt x="0" y="0"/>
              </a:moveTo>
              <a:lnTo>
                <a:pt x="0" y="1024517"/>
              </a:lnTo>
              <a:lnTo>
                <a:pt x="236868" y="1024517"/>
              </a:lnTo>
            </a:path>
          </a:pathLst>
        </a:custGeom>
        <a:noFill/>
        <a:ln w="19050" cap="rnd" cmpd="sng" algn="ctr">
          <a:solidFill>
            <a:schemeClr val="accent4">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1E6DC44D-D2A9-46E7-BD61-6C837FE2388E}">
      <dsp:nvSpPr>
        <dsp:cNvPr id="0" name=""/>
        <dsp:cNvSpPr/>
      </dsp:nvSpPr>
      <dsp:spPr>
        <a:xfrm>
          <a:off x="4638068" y="1709749"/>
          <a:ext cx="2185636" cy="1366022"/>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s-GT" sz="2000" kern="1200" dirty="0" smtClean="0"/>
            <a:t>HADWARE</a:t>
          </a:r>
          <a:endParaRPr lang="es-GT" sz="2000" kern="1200" dirty="0"/>
        </a:p>
      </dsp:txBody>
      <dsp:txXfrm>
        <a:off x="4678077" y="1749758"/>
        <a:ext cx="2105618" cy="1286004"/>
      </dsp:txXfrm>
    </dsp:sp>
    <dsp:sp modelId="{88308964-D773-4F8A-A27E-DC078515167C}">
      <dsp:nvSpPr>
        <dsp:cNvPr id="0" name=""/>
        <dsp:cNvSpPr/>
      </dsp:nvSpPr>
      <dsp:spPr>
        <a:xfrm>
          <a:off x="4401199" y="1368243"/>
          <a:ext cx="236868" cy="2732045"/>
        </a:xfrm>
        <a:custGeom>
          <a:avLst/>
          <a:gdLst/>
          <a:ahLst/>
          <a:cxnLst/>
          <a:rect l="0" t="0" r="0" b="0"/>
          <a:pathLst>
            <a:path>
              <a:moveTo>
                <a:pt x="0" y="0"/>
              </a:moveTo>
              <a:lnTo>
                <a:pt x="0" y="2732045"/>
              </a:lnTo>
              <a:lnTo>
                <a:pt x="236868" y="2732045"/>
              </a:lnTo>
            </a:path>
          </a:pathLst>
        </a:custGeom>
        <a:noFill/>
        <a:ln w="19050" cap="rnd" cmpd="sng" algn="ctr">
          <a:solidFill>
            <a:schemeClr val="accent4">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8BA7EEC-01E3-4742-BB09-BB3B19F0CD33}">
      <dsp:nvSpPr>
        <dsp:cNvPr id="0" name=""/>
        <dsp:cNvSpPr/>
      </dsp:nvSpPr>
      <dsp:spPr>
        <a:xfrm>
          <a:off x="4638068" y="3417278"/>
          <a:ext cx="2185636" cy="1366022"/>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s-GT" sz="2000" kern="1200" dirty="0" smtClean="0"/>
            <a:t>SOFTWARE</a:t>
          </a:r>
          <a:endParaRPr lang="es-GT" sz="2000" kern="1200" dirty="0"/>
        </a:p>
      </dsp:txBody>
      <dsp:txXfrm>
        <a:off x="4678077" y="3457287"/>
        <a:ext cx="2105618" cy="12860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CFAA0D-63EF-4688-A621-D480896DDA1B}">
      <dsp:nvSpPr>
        <dsp:cNvPr id="0" name=""/>
        <dsp:cNvSpPr/>
      </dsp:nvSpPr>
      <dsp:spPr>
        <a:xfrm>
          <a:off x="3451639" y="1879"/>
          <a:ext cx="1636688" cy="1636688"/>
        </a:xfrm>
        <a:prstGeom prst="ellipse">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s-GT" sz="1200" kern="1200" dirty="0" smtClean="0">
              <a:solidFill>
                <a:schemeClr val="tx1"/>
              </a:solidFill>
            </a:rPr>
            <a:t>Historia de la computadora</a:t>
          </a:r>
          <a:endParaRPr lang="es-GT" sz="1200" kern="1200" dirty="0">
            <a:solidFill>
              <a:schemeClr val="tx1"/>
            </a:solidFill>
          </a:endParaRPr>
        </a:p>
      </dsp:txBody>
      <dsp:txXfrm>
        <a:off x="3691326" y="241566"/>
        <a:ext cx="1157314" cy="1157314"/>
      </dsp:txXfrm>
    </dsp:sp>
    <dsp:sp modelId="{3880BD0E-53F7-41CA-8C87-87B01F054CD4}">
      <dsp:nvSpPr>
        <dsp:cNvPr id="0" name=""/>
        <dsp:cNvSpPr/>
      </dsp:nvSpPr>
      <dsp:spPr>
        <a:xfrm rot="2160000">
          <a:off x="5036298" y="1258391"/>
          <a:ext cx="433830" cy="55238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s-GT" sz="900" kern="1200"/>
        </a:p>
      </dsp:txBody>
      <dsp:txXfrm>
        <a:off x="5048726" y="1330617"/>
        <a:ext cx="303681" cy="331430"/>
      </dsp:txXfrm>
    </dsp:sp>
    <dsp:sp modelId="{E8077486-027F-4A3A-BB7B-A6DA2F888591}">
      <dsp:nvSpPr>
        <dsp:cNvPr id="0" name=""/>
        <dsp:cNvSpPr/>
      </dsp:nvSpPr>
      <dsp:spPr>
        <a:xfrm>
          <a:off x="5437967" y="1445031"/>
          <a:ext cx="1636688" cy="1636688"/>
        </a:xfrm>
        <a:prstGeom prst="ellipse">
          <a:avLst/>
        </a:prstGeom>
        <a:solidFill>
          <a:schemeClr val="accent3">
            <a:hueOff val="2812261"/>
            <a:satOff val="547"/>
            <a:lumOff val="294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s-GT" sz="1100" kern="1200" dirty="0" smtClean="0">
              <a:solidFill>
                <a:schemeClr val="tx1"/>
              </a:solidFill>
            </a:rPr>
            <a:t>Se desarrollaron ordenadores para facilitar la vida del hombre.</a:t>
          </a:r>
          <a:endParaRPr lang="es-GT" sz="1100" kern="1200" dirty="0">
            <a:solidFill>
              <a:schemeClr val="tx1"/>
            </a:solidFill>
          </a:endParaRPr>
        </a:p>
      </dsp:txBody>
      <dsp:txXfrm>
        <a:off x="5677654" y="1684718"/>
        <a:ext cx="1157314" cy="1157314"/>
      </dsp:txXfrm>
    </dsp:sp>
    <dsp:sp modelId="{6E2ADD57-93DF-4820-9244-4A8B4BD79101}">
      <dsp:nvSpPr>
        <dsp:cNvPr id="0" name=""/>
        <dsp:cNvSpPr/>
      </dsp:nvSpPr>
      <dsp:spPr>
        <a:xfrm rot="6480000">
          <a:off x="5663835" y="3143040"/>
          <a:ext cx="433830" cy="552382"/>
        </a:xfrm>
        <a:prstGeom prst="rightArrow">
          <a:avLst>
            <a:gd name="adj1" fmla="val 60000"/>
            <a:gd name="adj2" fmla="val 50000"/>
          </a:avLst>
        </a:prstGeom>
        <a:solidFill>
          <a:schemeClr val="accent3">
            <a:hueOff val="2812261"/>
            <a:satOff val="547"/>
            <a:lumOff val="294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s-GT" sz="900" kern="1200"/>
        </a:p>
      </dsp:txBody>
      <dsp:txXfrm rot="10800000">
        <a:off x="5749019" y="3191626"/>
        <a:ext cx="303681" cy="331430"/>
      </dsp:txXfrm>
    </dsp:sp>
    <dsp:sp modelId="{DF5378AC-76A0-4837-BD93-FE7776482401}">
      <dsp:nvSpPr>
        <dsp:cNvPr id="0" name=""/>
        <dsp:cNvSpPr/>
      </dsp:nvSpPr>
      <dsp:spPr>
        <a:xfrm>
          <a:off x="4679257" y="3780099"/>
          <a:ext cx="1636688" cy="1636688"/>
        </a:xfrm>
        <a:prstGeom prst="ellipse">
          <a:avLst/>
        </a:prstGeom>
        <a:solidFill>
          <a:schemeClr val="accent3">
            <a:hueOff val="5624522"/>
            <a:satOff val="1095"/>
            <a:lumOff val="588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s-GT" sz="1100" kern="1200" dirty="0" smtClean="0">
              <a:solidFill>
                <a:schemeClr val="tx1"/>
              </a:solidFill>
            </a:rPr>
            <a:t>Se</a:t>
          </a:r>
          <a:r>
            <a:rPr lang="es-GT" sz="1100" kern="1200" baseline="0" dirty="0" smtClean="0">
              <a:solidFill>
                <a:schemeClr val="tx1"/>
              </a:solidFill>
            </a:rPr>
            <a:t> desarrolla la programación</a:t>
          </a:r>
          <a:endParaRPr lang="es-GT" sz="1100" kern="1200" dirty="0">
            <a:solidFill>
              <a:schemeClr val="tx1"/>
            </a:solidFill>
          </a:endParaRPr>
        </a:p>
      </dsp:txBody>
      <dsp:txXfrm>
        <a:off x="4918944" y="4019786"/>
        <a:ext cx="1157314" cy="1157314"/>
      </dsp:txXfrm>
    </dsp:sp>
    <dsp:sp modelId="{C04CD1CD-B1AA-4EEA-9C35-0F305552FADA}">
      <dsp:nvSpPr>
        <dsp:cNvPr id="0" name=""/>
        <dsp:cNvSpPr/>
      </dsp:nvSpPr>
      <dsp:spPr>
        <a:xfrm rot="10800000">
          <a:off x="4065346" y="4322252"/>
          <a:ext cx="433830" cy="552382"/>
        </a:xfrm>
        <a:prstGeom prst="rightArrow">
          <a:avLst>
            <a:gd name="adj1" fmla="val 60000"/>
            <a:gd name="adj2" fmla="val 50000"/>
          </a:avLst>
        </a:prstGeom>
        <a:solidFill>
          <a:schemeClr val="accent3">
            <a:hueOff val="5624522"/>
            <a:satOff val="1095"/>
            <a:lumOff val="588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s-GT" sz="900" kern="1200"/>
        </a:p>
      </dsp:txBody>
      <dsp:txXfrm rot="10800000">
        <a:off x="4195495" y="4432728"/>
        <a:ext cx="303681" cy="331430"/>
      </dsp:txXfrm>
    </dsp:sp>
    <dsp:sp modelId="{9867DA5E-5A30-4DC4-80BE-2A4A7F4F49AB}">
      <dsp:nvSpPr>
        <dsp:cNvPr id="0" name=""/>
        <dsp:cNvSpPr/>
      </dsp:nvSpPr>
      <dsp:spPr>
        <a:xfrm>
          <a:off x="2224021" y="3780099"/>
          <a:ext cx="1636688" cy="1636688"/>
        </a:xfrm>
        <a:prstGeom prst="ellipse">
          <a:avLst/>
        </a:prstGeom>
        <a:solidFill>
          <a:schemeClr val="accent3">
            <a:hueOff val="8436782"/>
            <a:satOff val="1642"/>
            <a:lumOff val="882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s-GT" sz="1100" kern="1200" dirty="0" smtClean="0">
              <a:solidFill>
                <a:schemeClr val="tx1"/>
              </a:solidFill>
            </a:rPr>
            <a:t>A los ordenadores se les introdujeron programas para su mejor manejo.</a:t>
          </a:r>
          <a:endParaRPr lang="es-GT" sz="1100" kern="1200" dirty="0">
            <a:solidFill>
              <a:schemeClr val="tx1"/>
            </a:solidFill>
          </a:endParaRPr>
        </a:p>
      </dsp:txBody>
      <dsp:txXfrm>
        <a:off x="2463708" y="4019786"/>
        <a:ext cx="1157314" cy="1157314"/>
      </dsp:txXfrm>
    </dsp:sp>
    <dsp:sp modelId="{4CDCCE95-4BF2-4F95-A9BF-D9E7202B4325}">
      <dsp:nvSpPr>
        <dsp:cNvPr id="0" name=""/>
        <dsp:cNvSpPr/>
      </dsp:nvSpPr>
      <dsp:spPr>
        <a:xfrm rot="15120000">
          <a:off x="2449889" y="3166395"/>
          <a:ext cx="433830" cy="552382"/>
        </a:xfrm>
        <a:prstGeom prst="rightArrow">
          <a:avLst>
            <a:gd name="adj1" fmla="val 60000"/>
            <a:gd name="adj2" fmla="val 50000"/>
          </a:avLst>
        </a:prstGeom>
        <a:solidFill>
          <a:schemeClr val="accent3">
            <a:hueOff val="8436782"/>
            <a:satOff val="1642"/>
            <a:lumOff val="882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s-GT" sz="900" kern="1200"/>
        </a:p>
      </dsp:txBody>
      <dsp:txXfrm rot="10800000">
        <a:off x="2535073" y="3338761"/>
        <a:ext cx="303681" cy="331430"/>
      </dsp:txXfrm>
    </dsp:sp>
    <dsp:sp modelId="{B46C2290-A0D9-4B48-A4F8-43E3F44254EC}">
      <dsp:nvSpPr>
        <dsp:cNvPr id="0" name=""/>
        <dsp:cNvSpPr/>
      </dsp:nvSpPr>
      <dsp:spPr>
        <a:xfrm>
          <a:off x="1465311" y="1445031"/>
          <a:ext cx="1636688" cy="1636688"/>
        </a:xfrm>
        <a:prstGeom prst="ellipse">
          <a:avLst/>
        </a:prstGeom>
        <a:solidFill>
          <a:schemeClr val="accent3">
            <a:hueOff val="11249043"/>
            <a:satOff val="2189"/>
            <a:lumOff val="1176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s-GT" sz="1100" kern="1200" dirty="0" smtClean="0">
              <a:solidFill>
                <a:schemeClr val="tx1"/>
              </a:solidFill>
            </a:rPr>
            <a:t>A medida que corre el tiempo la tecnología avanza con ordenadores y programas mas modernos</a:t>
          </a:r>
          <a:endParaRPr lang="es-GT" sz="1100" kern="1200" dirty="0">
            <a:solidFill>
              <a:schemeClr val="tx1"/>
            </a:solidFill>
          </a:endParaRPr>
        </a:p>
      </dsp:txBody>
      <dsp:txXfrm>
        <a:off x="1704998" y="1684718"/>
        <a:ext cx="1157314" cy="1157314"/>
      </dsp:txXfrm>
    </dsp:sp>
    <dsp:sp modelId="{A769CF4D-3968-42F4-9CBD-F970AF0EBB82}">
      <dsp:nvSpPr>
        <dsp:cNvPr id="0" name=""/>
        <dsp:cNvSpPr/>
      </dsp:nvSpPr>
      <dsp:spPr>
        <a:xfrm rot="19440000">
          <a:off x="3049971" y="1272825"/>
          <a:ext cx="433830" cy="552382"/>
        </a:xfrm>
        <a:prstGeom prst="rightArrow">
          <a:avLst>
            <a:gd name="adj1" fmla="val 60000"/>
            <a:gd name="adj2" fmla="val 50000"/>
          </a:avLst>
        </a:prstGeom>
        <a:solidFill>
          <a:schemeClr val="accent3">
            <a:hueOff val="11249043"/>
            <a:satOff val="2189"/>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s-GT" sz="900" kern="1200"/>
        </a:p>
      </dsp:txBody>
      <dsp:txXfrm>
        <a:off x="3062399" y="1421551"/>
        <a:ext cx="303681" cy="33143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4/20/2017</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40F4739-9812-4A9F-890D-2AD6BA5F6EE8}" type="datetimeFigureOut">
              <a:rPr lang="en-US" dirty="0"/>
              <a:t>4/20/2017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8845AC5-A3F8-44AA-BA8F-596CDCC976D3}" type="datetimeFigureOut">
              <a:rPr lang="en-US" dirty="0"/>
              <a:t>4/20/2017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873B183-A821-4095-A363-9EC968635539}" type="datetimeFigureOut">
              <a:rPr lang="en-US" dirty="0"/>
              <a:t>4/20/2017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74D01B4-0AA5-45E6-B2E6-5FA4078AEBCF}" type="datetimeFigureOut">
              <a:rPr lang="en-US" dirty="0"/>
              <a:t>4/20/2017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4/20/2017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4/20/2017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4/20/2017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4/20/2017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4/20/2017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AAA073D-A903-47F8-8D16-77642FB0DF1F}" type="datetimeFigureOut">
              <a:rPr lang="en-US" dirty="0"/>
              <a:t>4/20/2017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4/20/2017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4/20/2017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4/20/2017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4/20/2017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E665CEB-0076-4E37-B880-BCEA9784DE0A}" type="datetimeFigureOut">
              <a:rPr lang="en-US" dirty="0"/>
              <a:t>4/20/2017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6149E5E-3896-4118-99A7-7B85668F1C5E}" type="datetimeFigureOut">
              <a:rPr lang="en-US" dirty="0"/>
              <a:t>4/20/2017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4/20/2017</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1.xml"/><Relationship Id="rId1" Type="http://schemas.openxmlformats.org/officeDocument/2006/relationships/tags" Target="../tags/tag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1.xml"/><Relationship Id="rId1" Type="http://schemas.openxmlformats.org/officeDocument/2006/relationships/tags" Target="../tags/tag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3611978" y="562338"/>
            <a:ext cx="3890810" cy="523220"/>
          </a:xfrm>
          <a:prstGeom prst="rect">
            <a:avLst/>
          </a:prstGeom>
          <a:noFill/>
        </p:spPr>
        <p:txBody>
          <a:bodyPr wrap="none" lIns="91440" tIns="45720" rIns="91440" bIns="45720">
            <a:spAutoFit/>
          </a:bodyPr>
          <a:lstStyle/>
          <a:p>
            <a:pPr algn="ctr"/>
            <a:r>
              <a:rPr lang="es-ES" sz="28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Liceo Compu-Market</a:t>
            </a:r>
            <a:endParaRPr lang="es-ES" sz="2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0" name="Rectángulo 9"/>
          <p:cNvSpPr/>
          <p:nvPr/>
        </p:nvSpPr>
        <p:spPr>
          <a:xfrm>
            <a:off x="579491" y="1589471"/>
            <a:ext cx="3993401" cy="400110"/>
          </a:xfrm>
          <a:prstGeom prst="rect">
            <a:avLst/>
          </a:prstGeom>
          <a:noFill/>
        </p:spPr>
        <p:txBody>
          <a:bodyPr wrap="none" lIns="91440" tIns="45720" rIns="91440" bIns="45720">
            <a:spAutoFit/>
          </a:bodyPr>
          <a:lstStyle/>
          <a:p>
            <a:pPr algn="ctr"/>
            <a:r>
              <a:rPr lang="es-ES" sz="20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Catedra: Practica Supervisada</a:t>
            </a:r>
            <a:endParaRPr lang="es-E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1" name="Rectángulo 10"/>
          <p:cNvSpPr/>
          <p:nvPr/>
        </p:nvSpPr>
        <p:spPr>
          <a:xfrm>
            <a:off x="530279" y="1989581"/>
            <a:ext cx="5323893" cy="400110"/>
          </a:xfrm>
          <a:prstGeom prst="rect">
            <a:avLst/>
          </a:prstGeom>
          <a:noFill/>
        </p:spPr>
        <p:txBody>
          <a:bodyPr wrap="none" lIns="91440" tIns="45720" rIns="91440" bIns="45720">
            <a:spAutoFit/>
          </a:bodyPr>
          <a:lstStyle/>
          <a:p>
            <a:pPr algn="ctr"/>
            <a:r>
              <a:rPr lang="es-ES" sz="20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Nombre: Nora Elizabeth Sánchez Oliveros</a:t>
            </a:r>
            <a:endParaRPr lang="es-E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2" name="Rectángulo 11"/>
          <p:cNvSpPr/>
          <p:nvPr/>
        </p:nvSpPr>
        <p:spPr>
          <a:xfrm>
            <a:off x="445320" y="2493494"/>
            <a:ext cx="8619668" cy="400110"/>
          </a:xfrm>
          <a:prstGeom prst="rect">
            <a:avLst/>
          </a:prstGeom>
          <a:noFill/>
        </p:spPr>
        <p:txBody>
          <a:bodyPr wrap="none" lIns="91440" tIns="45720" rIns="91440" bIns="45720">
            <a:spAutoFit/>
          </a:bodyPr>
          <a:lstStyle/>
          <a:p>
            <a:pPr algn="ctr"/>
            <a:r>
              <a:rPr lang="es-ES" sz="20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Grado: 5to Bachillerato en Computación Con Orientación Científica</a:t>
            </a:r>
            <a:endParaRPr lang="es-E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3" name="Rectángulo 12"/>
          <p:cNvSpPr/>
          <p:nvPr/>
        </p:nvSpPr>
        <p:spPr>
          <a:xfrm>
            <a:off x="538454" y="2893604"/>
            <a:ext cx="2037737" cy="461665"/>
          </a:xfrm>
          <a:prstGeom prst="rect">
            <a:avLst/>
          </a:prstGeom>
          <a:noFill/>
        </p:spPr>
        <p:txBody>
          <a:bodyPr wrap="none" lIns="91440" tIns="45720" rIns="91440" bIns="45720">
            <a:spAutoFit/>
          </a:bodyPr>
          <a:lstStyle/>
          <a:p>
            <a:pPr algn="ctr"/>
            <a:r>
              <a:rPr lang="es-ES"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Sección: “B”</a:t>
            </a:r>
            <a:endParaRPr lang="es-E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4" name="Rectángulo 13"/>
          <p:cNvSpPr/>
          <p:nvPr/>
        </p:nvSpPr>
        <p:spPr>
          <a:xfrm>
            <a:off x="530279" y="3355269"/>
            <a:ext cx="1887055" cy="461665"/>
          </a:xfrm>
          <a:prstGeom prst="rect">
            <a:avLst/>
          </a:prstGeom>
          <a:noFill/>
        </p:spPr>
        <p:txBody>
          <a:bodyPr wrap="none" lIns="91440" tIns="45720" rIns="91440" bIns="45720">
            <a:spAutoFit/>
          </a:bodyPr>
          <a:lstStyle/>
          <a:p>
            <a:pPr algn="ctr"/>
            <a:r>
              <a:rPr lang="es-ES"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Clave: “29”</a:t>
            </a:r>
            <a:endParaRPr lang="es-E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5" name="Rectángulo 14"/>
          <p:cNvSpPr/>
          <p:nvPr/>
        </p:nvSpPr>
        <p:spPr>
          <a:xfrm>
            <a:off x="8382183" y="5547697"/>
            <a:ext cx="2868093" cy="461665"/>
          </a:xfrm>
          <a:prstGeom prst="rect">
            <a:avLst/>
          </a:prstGeom>
          <a:noFill/>
        </p:spPr>
        <p:txBody>
          <a:bodyPr wrap="none" lIns="91440" tIns="45720" rIns="91440" bIns="45720">
            <a:spAutoFit/>
          </a:bodyPr>
          <a:lstStyle/>
          <a:p>
            <a:pPr algn="ctr"/>
            <a:r>
              <a:rPr lang="es-ES"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Fecha:20/04/2017</a:t>
            </a:r>
            <a:endParaRPr lang="es-E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6" name="Rectángulo 15"/>
          <p:cNvSpPr/>
          <p:nvPr/>
        </p:nvSpPr>
        <p:spPr>
          <a:xfrm>
            <a:off x="2659869" y="3816934"/>
            <a:ext cx="6999031" cy="400110"/>
          </a:xfrm>
          <a:prstGeom prst="rect">
            <a:avLst/>
          </a:prstGeom>
          <a:noFill/>
        </p:spPr>
        <p:txBody>
          <a:bodyPr wrap="none" lIns="91440" tIns="45720" rIns="91440" bIns="45720">
            <a:spAutoFit/>
          </a:bodyPr>
          <a:lstStyle/>
          <a:p>
            <a:pPr algn="ctr"/>
            <a:r>
              <a:rPr lang="es-ES" sz="20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dobe Caslon Pro" panose="0205050205050A020403" pitchFamily="18" charset="0"/>
              </a:rPr>
              <a:t>Historia de la Computadora, de Programación y Mantenimientos</a:t>
            </a:r>
            <a:endParaRPr lang="es-E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dobe Caslon Pro" panose="0205050205050A020403" pitchFamily="18" charset="0"/>
            </a:endParaRPr>
          </a:p>
        </p:txBody>
      </p:sp>
    </p:spTree>
    <p:custDataLst>
      <p:tags r:id="rId1"/>
    </p:custDataLst>
    <p:extLst>
      <p:ext uri="{BB962C8B-B14F-4D97-AF65-F5344CB8AC3E}">
        <p14:creationId xmlns:p14="http://schemas.microsoft.com/office/powerpoint/2010/main" val="302083132"/>
      </p:ext>
    </p:extLst>
  </p:cSld>
  <p:clrMapOvr>
    <a:masterClrMapping/>
  </p:clrMapOvr>
  <p:transition spd="slow" advTm="1792">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Gráfico 12"/>
          <p:cNvGraphicFramePr/>
          <p:nvPr>
            <p:extLst>
              <p:ext uri="{D42A27DB-BD31-4B8C-83A1-F6EECF244321}">
                <p14:modId xmlns:p14="http://schemas.microsoft.com/office/powerpoint/2010/main" val="3445475161"/>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19738474"/>
      </p:ext>
    </p:extLst>
  </p:cSld>
  <p:clrMapOvr>
    <a:masterClrMapping/>
  </p:clrMapOvr>
  <mc:AlternateContent xmlns:mc="http://schemas.openxmlformats.org/markup-compatibility/2006">
    <mc:Choice xmlns:p14="http://schemas.microsoft.com/office/powerpoint/2010/main" Requires="p14">
      <p:transition spd="slow" p14:dur="1500" advTm="4676">
        <p:split orient="vert"/>
      </p:transition>
    </mc:Choice>
    <mc:Fallback>
      <p:transition spd="slow" advTm="4676">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p:cNvSpPr/>
          <p:nvPr/>
        </p:nvSpPr>
        <p:spPr>
          <a:xfrm>
            <a:off x="1371395" y="587390"/>
            <a:ext cx="8472191" cy="923330"/>
          </a:xfrm>
          <a:prstGeom prst="rect">
            <a:avLst/>
          </a:prstGeom>
          <a:noFill/>
        </p:spPr>
        <p:txBody>
          <a:bodyPr wrap="none" lIns="91440" tIns="45720" rIns="91440" bIns="45720">
            <a:spAutoFit/>
          </a:bodyPr>
          <a:lstStyle/>
          <a:p>
            <a:pPr algn="ctr"/>
            <a:r>
              <a:rPr lang="es-ES"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Conclusiones Personales</a:t>
            </a:r>
            <a:endParaRPr lang="es-E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0" name="Subtítulo 9"/>
          <p:cNvSpPr>
            <a:spLocks noGrp="1"/>
          </p:cNvSpPr>
          <p:nvPr>
            <p:ph type="subTitle" idx="1"/>
          </p:nvPr>
        </p:nvSpPr>
        <p:spPr>
          <a:xfrm>
            <a:off x="891908" y="1746081"/>
            <a:ext cx="10143522" cy="4078521"/>
          </a:xfrm>
        </p:spPr>
        <p:txBody>
          <a:bodyPr>
            <a:noAutofit/>
          </a:bodyPr>
          <a:lstStyle/>
          <a:p>
            <a:r>
              <a:rPr lang="es-GT" sz="3200" dirty="0" smtClean="0">
                <a:solidFill>
                  <a:schemeClr val="tx1"/>
                </a:solidFill>
                <a:latin typeface="Agency FB" panose="020B0503020202020204" pitchFamily="34" charset="0"/>
              </a:rPr>
              <a:t>Con la creación de la computadora y la programación se ha facilitado </a:t>
            </a:r>
          </a:p>
          <a:p>
            <a:r>
              <a:rPr lang="es-GT" sz="3200" dirty="0" smtClean="0">
                <a:solidFill>
                  <a:schemeClr val="tx1"/>
                </a:solidFill>
                <a:latin typeface="Agency FB" panose="020B0503020202020204" pitchFamily="34" charset="0"/>
              </a:rPr>
              <a:t>Y se le ha dado ayuda al hombre para cualquier actividad, principalmente para almacenar información importante y poder crear sus propio programas para tener un control de algún trabajo que el mismo realice.</a:t>
            </a:r>
            <a:endParaRPr lang="es-GT" sz="3200" dirty="0">
              <a:solidFill>
                <a:schemeClr val="tx1"/>
              </a:solidFill>
              <a:latin typeface="Agency FB" panose="020B0503020202020204" pitchFamily="34" charset="0"/>
            </a:endParaRPr>
          </a:p>
        </p:txBody>
      </p:sp>
    </p:spTree>
    <p:custDataLst>
      <p:tags r:id="rId1"/>
    </p:custDataLst>
    <p:extLst>
      <p:ext uri="{BB962C8B-B14F-4D97-AF65-F5344CB8AC3E}">
        <p14:creationId xmlns:p14="http://schemas.microsoft.com/office/powerpoint/2010/main" val="2420950591"/>
      </p:ext>
    </p:extLst>
  </p:cSld>
  <p:clrMapOvr>
    <a:masterClrMapping/>
  </p:clrMapOvr>
  <mc:AlternateContent xmlns:mc="http://schemas.openxmlformats.org/markup-compatibility/2006">
    <mc:Choice xmlns:p14="http://schemas.microsoft.com/office/powerpoint/2010/main" Requires="p14">
      <p:transition spd="slow" p14:dur="3900" advTm="3447">
        <p14:glitter pattern="hexagon"/>
      </p:transition>
    </mc:Choice>
    <mc:Fallback>
      <p:transition spd="slow" advTm="344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014608" y="1535771"/>
            <a:ext cx="10133556" cy="4338935"/>
          </a:xfrm>
        </p:spPr>
        <p:txBody>
          <a:bodyPr>
            <a:normAutofit/>
          </a:bodyPr>
          <a:lstStyle/>
          <a:p>
            <a:r>
              <a:rPr lang="es-GT" sz="2400" dirty="0" smtClean="0">
                <a:solidFill>
                  <a:schemeClr val="tx1"/>
                </a:solidFill>
                <a:latin typeface="Agency FB" panose="020B0503020202020204" pitchFamily="34" charset="0"/>
                <a:ea typeface="Adobe Fan Heiti Std B" panose="020B0700000000000000" pitchFamily="34" charset="-128"/>
              </a:rPr>
              <a:t>En esta presentación hablamos un poco de como fue que se creo la </a:t>
            </a:r>
          </a:p>
          <a:p>
            <a:r>
              <a:rPr lang="es-GT" sz="2400" dirty="0" smtClean="0">
                <a:solidFill>
                  <a:schemeClr val="tx1"/>
                </a:solidFill>
                <a:latin typeface="Agency FB" panose="020B0503020202020204" pitchFamily="34" charset="0"/>
                <a:ea typeface="Adobe Fan Heiti Std B" panose="020B0700000000000000" pitchFamily="34" charset="-128"/>
              </a:rPr>
              <a:t>Primera computadora y con que objetivos fue creada la misma. A medida</a:t>
            </a:r>
          </a:p>
          <a:p>
            <a:r>
              <a:rPr lang="es-GT" sz="2400" dirty="0" smtClean="0">
                <a:solidFill>
                  <a:schemeClr val="tx1"/>
                </a:solidFill>
                <a:latin typeface="Agency FB" panose="020B0503020202020204" pitchFamily="34" charset="0"/>
                <a:ea typeface="Adobe Fan Heiti Std B" panose="020B0700000000000000" pitchFamily="34" charset="-128"/>
              </a:rPr>
              <a:t>Que el tiempo va avanzando se han creado nuevas maquina, mas avanzadas, todas estas maquinas necesitan también de programas para poder ejecutarse, por ello también se ha creado la llamada programación, como es que la utilizamos y como ha ido avanzando también día con día.</a:t>
            </a:r>
          </a:p>
          <a:p>
            <a:r>
              <a:rPr lang="es-GT" sz="2400" dirty="0" smtClean="0">
                <a:solidFill>
                  <a:schemeClr val="tx1"/>
                </a:solidFill>
                <a:latin typeface="Agency FB" panose="020B0503020202020204" pitchFamily="34" charset="0"/>
                <a:ea typeface="Adobe Fan Heiti Std B" panose="020B0700000000000000" pitchFamily="34" charset="-128"/>
              </a:rPr>
              <a:t>Presentamos también el mantenimiento o el cuidado que se le debe dar a cada una de estas maquinas para que puedan funcionar de una buena manera y para que sepamos la importancia de mantener en buen estado nuestro equipo.</a:t>
            </a:r>
          </a:p>
        </p:txBody>
      </p:sp>
      <p:sp>
        <p:nvSpPr>
          <p:cNvPr id="4" name="Rectángulo 3"/>
          <p:cNvSpPr/>
          <p:nvPr/>
        </p:nvSpPr>
        <p:spPr>
          <a:xfrm>
            <a:off x="2836106" y="612442"/>
            <a:ext cx="5463355" cy="923330"/>
          </a:xfrm>
          <a:prstGeom prst="rect">
            <a:avLst/>
          </a:prstGeom>
          <a:noFill/>
        </p:spPr>
        <p:txBody>
          <a:bodyPr wrap="none" lIns="91440" tIns="45720" rIns="91440" bIns="45720">
            <a:spAutoFit/>
          </a:bodyPr>
          <a:lstStyle/>
          <a:p>
            <a:pPr algn="ctr"/>
            <a:r>
              <a:rPr lang="es-ES" sz="5400" b="1" cap="none" spc="0" dirty="0" smtClean="0">
                <a:ln w="9525">
                  <a:solidFill>
                    <a:schemeClr val="bg1"/>
                  </a:solidFill>
                  <a:prstDash val="solid"/>
                </a:ln>
                <a:solidFill>
                  <a:srgbClr val="7030A0"/>
                </a:solidFill>
                <a:effectLst>
                  <a:outerShdw blurRad="12700" dist="38100" dir="2700000" algn="tl" rotWithShape="0">
                    <a:schemeClr val="accent5">
                      <a:lumMod val="60000"/>
                      <a:lumOff val="40000"/>
                    </a:schemeClr>
                  </a:outerShdw>
                </a:effectLst>
              </a:rPr>
              <a:t>INTRODUCCIÓN</a:t>
            </a:r>
            <a:endParaRPr lang="es-ES" sz="5400" b="1" cap="none" spc="0" dirty="0">
              <a:ln w="9525">
                <a:solidFill>
                  <a:schemeClr val="bg1"/>
                </a:solidFill>
                <a:prstDash val="solid"/>
              </a:ln>
              <a:solidFill>
                <a:srgbClr val="7030A0"/>
              </a:solidFill>
              <a:effectLst>
                <a:outerShdw blurRad="12700" dist="38100" dir="2700000" algn="tl" rotWithShape="0">
                  <a:schemeClr val="accent5">
                    <a:lumMod val="60000"/>
                    <a:lumOff val="40000"/>
                  </a:schemeClr>
                </a:outerShdw>
              </a:effectLst>
            </a:endParaRPr>
          </a:p>
        </p:txBody>
      </p:sp>
    </p:spTree>
    <p:custDataLst>
      <p:tags r:id="rId1"/>
    </p:custDataLst>
    <p:extLst>
      <p:ext uri="{BB962C8B-B14F-4D97-AF65-F5344CB8AC3E}">
        <p14:creationId xmlns:p14="http://schemas.microsoft.com/office/powerpoint/2010/main" val="1981188543"/>
      </p:ext>
    </p:extLst>
  </p:cSld>
  <p:clrMapOvr>
    <a:masterClrMapping/>
  </p:clrMapOvr>
  <p:transition spd="slow" advTm="8965">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154954" y="1390389"/>
            <a:ext cx="9905527" cy="4248411"/>
          </a:xfrm>
        </p:spPr>
        <p:txBody>
          <a:bodyPr>
            <a:normAutofit/>
          </a:bodyPr>
          <a:lstStyle/>
          <a:p>
            <a:r>
              <a:rPr lang="es-GT" sz="3600" dirty="0" smtClean="0">
                <a:solidFill>
                  <a:schemeClr val="tx1"/>
                </a:solidFill>
                <a:latin typeface="Adobe Arabic" panose="02040503050201020203" pitchFamily="18" charset="-78"/>
                <a:cs typeface="Adobe Arabic" panose="02040503050201020203" pitchFamily="18" charset="-78"/>
              </a:rPr>
              <a:t>La </a:t>
            </a:r>
            <a:r>
              <a:rPr lang="es-GT" sz="3600" dirty="0">
                <a:solidFill>
                  <a:schemeClr val="tx1"/>
                </a:solidFill>
                <a:latin typeface="Adobe Arabic" panose="02040503050201020203" pitchFamily="18" charset="-78"/>
                <a:cs typeface="Adobe Arabic" panose="02040503050201020203" pitchFamily="18" charset="-78"/>
              </a:rPr>
              <a:t>primera máquina de calcular mecánica, un precursor del ordenador digital, fue inventada en 1642 por el matemático francés Blaise Pascal. ... En 1670 el filósofo y matemático alemán Gottfried Wilhelm Leibniz perfeccionó esta máquina e inventó una que también podía multiplicar.</a:t>
            </a:r>
            <a:endParaRPr lang="es-GT" sz="2800" dirty="0">
              <a:solidFill>
                <a:schemeClr val="tx1"/>
              </a:solidFill>
              <a:latin typeface="Adobe Arabic" panose="02040503050201020203" pitchFamily="18" charset="-78"/>
              <a:cs typeface="Adobe Arabic" panose="02040503050201020203" pitchFamily="18" charset="-78"/>
            </a:endParaRPr>
          </a:p>
        </p:txBody>
      </p:sp>
      <p:sp>
        <p:nvSpPr>
          <p:cNvPr id="4" name="Rectángulo 3"/>
          <p:cNvSpPr/>
          <p:nvPr/>
        </p:nvSpPr>
        <p:spPr>
          <a:xfrm>
            <a:off x="1853465" y="650020"/>
            <a:ext cx="7428637" cy="646331"/>
          </a:xfrm>
          <a:prstGeom prst="rect">
            <a:avLst/>
          </a:prstGeom>
          <a:noFill/>
        </p:spPr>
        <p:txBody>
          <a:bodyPr wrap="none" lIns="91440" tIns="45720" rIns="91440" bIns="45720">
            <a:spAutoFit/>
          </a:bodyPr>
          <a:lstStyle/>
          <a:p>
            <a:pPr algn="ctr"/>
            <a:r>
              <a:rPr lang="es-ES" sz="3600" b="1" cap="none" spc="50" dirty="0" smtClean="0">
                <a:ln w="0"/>
                <a:solidFill>
                  <a:schemeClr val="bg2"/>
                </a:solidFill>
                <a:effectLst>
                  <a:innerShdw blurRad="63500" dist="50800" dir="13500000">
                    <a:srgbClr val="000000">
                      <a:alpha val="50000"/>
                    </a:srgbClr>
                  </a:innerShdw>
                </a:effectLst>
              </a:rPr>
              <a:t>HISTORIA DE LA COMPUTADORA</a:t>
            </a:r>
            <a:endParaRPr lang="es-ES" sz="3600" b="1" cap="none" spc="50" dirty="0">
              <a:ln w="0"/>
              <a:solidFill>
                <a:schemeClr val="bg2"/>
              </a:solidFill>
              <a:effectLst>
                <a:innerShdw blurRad="63500" dist="50800" dir="13500000">
                  <a:srgbClr val="000000">
                    <a:alpha val="50000"/>
                  </a:srgbClr>
                </a:innerShdw>
              </a:effectLst>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2227" y="4715841"/>
            <a:ext cx="2418254" cy="1377061"/>
          </a:xfrm>
          <a:prstGeom prst="rect">
            <a:avLst/>
          </a:prstGeom>
        </p:spPr>
      </p:pic>
    </p:spTree>
    <p:custDataLst>
      <p:tags r:id="rId1"/>
    </p:custDataLst>
    <p:extLst>
      <p:ext uri="{BB962C8B-B14F-4D97-AF65-F5344CB8AC3E}">
        <p14:creationId xmlns:p14="http://schemas.microsoft.com/office/powerpoint/2010/main" val="1101778519"/>
      </p:ext>
    </p:extLst>
  </p:cSld>
  <p:clrMapOvr>
    <a:masterClrMapping/>
  </p:clrMapOvr>
  <mc:AlternateContent xmlns:mc="http://schemas.openxmlformats.org/markup-compatibility/2006">
    <mc:Choice xmlns:p14="http://schemas.microsoft.com/office/powerpoint/2010/main" Requires="p14">
      <p:transition spd="slow" p14:dur="1500" advTm="2598">
        <p:split orient="vert"/>
      </p:transition>
    </mc:Choice>
    <mc:Fallback>
      <p:transition spd="slow" advTm="2598">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16168" y="474656"/>
            <a:ext cx="10031913" cy="830997"/>
          </a:xfrm>
          <a:prstGeom prst="rect">
            <a:avLst/>
          </a:prstGeom>
          <a:noFill/>
        </p:spPr>
        <p:txBody>
          <a:bodyPr wrap="none" lIns="91440" tIns="45720" rIns="91440" bIns="45720">
            <a:spAutoFit/>
          </a:bodyPr>
          <a:lstStyle/>
          <a:p>
            <a:pPr algn="ctr"/>
            <a:r>
              <a:rPr lang="es-ES" sz="4800" b="1" cap="none" spc="0" dirty="0" smtClean="0">
                <a:ln w="9525">
                  <a:solidFill>
                    <a:schemeClr val="bg1"/>
                  </a:solidFill>
                  <a:prstDash val="solid"/>
                </a:ln>
                <a:solidFill>
                  <a:srgbClr val="00B0F0"/>
                </a:solidFill>
                <a:effectLst>
                  <a:outerShdw blurRad="12700" dist="38100" dir="2700000" algn="tl" rotWithShape="0">
                    <a:schemeClr val="accent5">
                      <a:lumMod val="60000"/>
                      <a:lumOff val="40000"/>
                    </a:schemeClr>
                  </a:outerShdw>
                </a:effectLst>
              </a:rPr>
              <a:t>HISTORIA DE LA PROGRAMACIÓN</a:t>
            </a:r>
            <a:endParaRPr lang="es-ES" sz="4800" b="1" cap="none" spc="0" dirty="0">
              <a:ln w="9525">
                <a:solidFill>
                  <a:schemeClr val="bg1"/>
                </a:solidFill>
                <a:prstDash val="solid"/>
              </a:ln>
              <a:solidFill>
                <a:srgbClr val="00B0F0"/>
              </a:solidFill>
              <a:effectLst>
                <a:outerShdw blurRad="12700" dist="38100" dir="2700000" algn="tl" rotWithShape="0">
                  <a:schemeClr val="accent5">
                    <a:lumMod val="60000"/>
                    <a:lumOff val="40000"/>
                  </a:schemeClr>
                </a:outerShdw>
              </a:effectLst>
            </a:endParaRPr>
          </a:p>
        </p:txBody>
      </p:sp>
      <p:sp>
        <p:nvSpPr>
          <p:cNvPr id="5" name="AutoShape 2" descr="C:\Users\estudiante\Pictures\ik94so7cfpzyni8rqvsc.webp"/>
          <p:cNvSpPr>
            <a:spLocks noGrp="1" noChangeAspect="1" noChangeArrowheads="1"/>
          </p:cNvSpPr>
          <p:nvPr>
            <p:ph type="subTitle" idx="1"/>
          </p:nvPr>
        </p:nvSpPr>
        <p:spPr bwMode="auto">
          <a:xfrm>
            <a:off x="654050" y="1582738"/>
            <a:ext cx="10318750" cy="4292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s-GT" sz="3200" dirty="0" smtClean="0">
                <a:solidFill>
                  <a:schemeClr val="tx1"/>
                </a:solidFill>
                <a:latin typeface="Agency FB" panose="020B0503020202020204" pitchFamily="34" charset="0"/>
              </a:rPr>
              <a:t>CON EL DESARROLLO DE LA COMPUTADORA  A MEDIDA DE LA DECADA 70 ESTO CAMBIO A MEDIDA QUE LAS PERSONAS NO QUERIAN APRENDER EL LENGUAJE BINARIO SE TUVO QUE CREAR UN LENGUAJE EN LA QUE LA COMPUTADORA PUDIESE INTERPRETAR EL LENGUAJE HUMANO, ESTO LO HICIERON LAS EMPRESAS FABRICANTES DE EQUIPOS Y SOFTWARE.</a:t>
            </a:r>
          </a:p>
          <a:p>
            <a:endParaRPr lang="es-GT" sz="3200" dirty="0">
              <a:solidFill>
                <a:schemeClr val="tx1"/>
              </a:solidFill>
              <a:latin typeface="Agency FB" panose="020B0503020202020204" pitchFamily="34" charset="0"/>
            </a:endParaRPr>
          </a:p>
          <a:p>
            <a:r>
              <a:rPr lang="es-GT" sz="3200" dirty="0" smtClean="0">
                <a:solidFill>
                  <a:schemeClr val="tx1"/>
                </a:solidFill>
                <a:latin typeface="Agency FB" panose="020B0503020202020204" pitchFamily="34" charset="0"/>
              </a:rPr>
              <a:t>ESTO PERMITIO QUE FUERA COMPRENSIBLE A LAS PERSONAS FACILMENTE Y QUE CUALQUIERA PUDIESE UTILIZARLOS</a:t>
            </a:r>
          </a:p>
          <a:p>
            <a:endParaRPr lang="es-GT" dirty="0"/>
          </a:p>
          <a:p>
            <a:endParaRPr lang="es-GT" dirty="0"/>
          </a:p>
        </p:txBody>
      </p:sp>
    </p:spTree>
    <p:custDataLst>
      <p:tags r:id="rId1"/>
    </p:custDataLst>
    <p:extLst>
      <p:ext uri="{BB962C8B-B14F-4D97-AF65-F5344CB8AC3E}">
        <p14:creationId xmlns:p14="http://schemas.microsoft.com/office/powerpoint/2010/main" val="861061921"/>
      </p:ext>
    </p:extLst>
  </p:cSld>
  <p:clrMapOvr>
    <a:masterClrMapping/>
  </p:clrMapOvr>
  <p:transition spd="slow" advTm="2849">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019298" y="1537197"/>
            <a:ext cx="10128866" cy="4337509"/>
          </a:xfrm>
        </p:spPr>
        <p:txBody>
          <a:bodyPr>
            <a:normAutofit fontScale="92500" lnSpcReduction="10000"/>
          </a:bodyPr>
          <a:lstStyle/>
          <a:p>
            <a:r>
              <a:rPr lang="es-GT" sz="2600" dirty="0" smtClean="0">
                <a:solidFill>
                  <a:schemeClr val="tx1"/>
                </a:solidFill>
                <a:latin typeface="Agency FB" panose="020B0503020202020204" pitchFamily="34" charset="0"/>
              </a:rPr>
              <a:t>Este es el tipo de mantenimiento que se le da a un ordenador para evitar que este se dañe, las maneras de darle este mantenimiento s0n: limpiándola cada cierto tiempo tanto del hardware como del software.</a:t>
            </a:r>
          </a:p>
          <a:p>
            <a:r>
              <a:rPr lang="es-GT" sz="2600" dirty="0" smtClean="0">
                <a:solidFill>
                  <a:schemeClr val="bg1">
                    <a:lumMod val="95000"/>
                  </a:schemeClr>
                </a:solidFill>
                <a:latin typeface="Agency FB" panose="020B0503020202020204" pitchFamily="34" charset="0"/>
              </a:rPr>
              <a:t>Materiales que podemos utilizar:</a:t>
            </a:r>
          </a:p>
          <a:p>
            <a:pPr marL="342900" indent="-342900">
              <a:buClr>
                <a:schemeClr val="tx1"/>
              </a:buClr>
              <a:buFont typeface="Century Gothic" panose="020B0502020202020204" pitchFamily="34" charset="0"/>
              <a:buChar char="♥"/>
            </a:pPr>
            <a:r>
              <a:rPr lang="es-GT" sz="2600" dirty="0" smtClean="0">
                <a:solidFill>
                  <a:schemeClr val="tx1"/>
                </a:solidFill>
                <a:latin typeface="Agency FB" panose="020B0503020202020204" pitchFamily="34" charset="0"/>
              </a:rPr>
              <a:t>Espuma LIMPIADORA</a:t>
            </a:r>
          </a:p>
          <a:p>
            <a:pPr marL="342900" indent="-342900">
              <a:buClr>
                <a:schemeClr val="tx1"/>
              </a:buClr>
              <a:buFont typeface="Century Gothic" panose="020B0502020202020204" pitchFamily="34" charset="0"/>
              <a:buChar char="♥"/>
            </a:pPr>
            <a:r>
              <a:rPr lang="es-GT" sz="2600" dirty="0" smtClean="0">
                <a:solidFill>
                  <a:schemeClr val="tx1"/>
                </a:solidFill>
                <a:latin typeface="Agency FB" panose="020B0503020202020204" pitchFamily="34" charset="0"/>
              </a:rPr>
              <a:t>PAÑO ANTIESTATICO</a:t>
            </a:r>
          </a:p>
          <a:p>
            <a:pPr marL="342900" indent="-342900">
              <a:buClr>
                <a:schemeClr val="tx1"/>
              </a:buClr>
              <a:buFont typeface="Century Gothic" panose="020B0502020202020204" pitchFamily="34" charset="0"/>
              <a:buChar char="♥"/>
            </a:pPr>
            <a:r>
              <a:rPr lang="es-GT" sz="2600" dirty="0" smtClean="0">
                <a:solidFill>
                  <a:schemeClr val="tx1"/>
                </a:solidFill>
                <a:latin typeface="Agency FB" panose="020B0503020202020204" pitchFamily="34" charset="0"/>
              </a:rPr>
              <a:t>AIRE COMPRIMIDO</a:t>
            </a:r>
          </a:p>
          <a:p>
            <a:pPr marL="342900" indent="-342900">
              <a:buClr>
                <a:schemeClr val="tx1"/>
              </a:buClr>
              <a:buFont typeface="Century Gothic" panose="020B0502020202020204" pitchFamily="34" charset="0"/>
              <a:buChar char="♥"/>
            </a:pPr>
            <a:r>
              <a:rPr lang="es-GT" sz="2600" dirty="0" smtClean="0">
                <a:solidFill>
                  <a:schemeClr val="tx1"/>
                </a:solidFill>
                <a:latin typeface="Agency FB" panose="020B0503020202020204" pitchFamily="34" charset="0"/>
              </a:rPr>
              <a:t>UN SEPILLO.</a:t>
            </a:r>
          </a:p>
          <a:p>
            <a:pPr>
              <a:buClr>
                <a:schemeClr val="tx1"/>
              </a:buClr>
            </a:pPr>
            <a:r>
              <a:rPr lang="es-GT" sz="2600" dirty="0" smtClean="0">
                <a:solidFill>
                  <a:schemeClr val="tx1"/>
                </a:solidFill>
                <a:latin typeface="Agency FB" panose="020B0503020202020204" pitchFamily="34" charset="0"/>
              </a:rPr>
              <a:t>Es necesario que al limpiar nuestro ordenador seamos muy cuidadosos en el momento de hacerlo para no causarle algún daño.</a:t>
            </a:r>
          </a:p>
          <a:p>
            <a:pPr marL="342900" indent="-342900">
              <a:buClr>
                <a:schemeClr val="tx1"/>
              </a:buClr>
              <a:buFont typeface="Century Gothic" panose="020B0502020202020204" pitchFamily="34" charset="0"/>
              <a:buChar char="♥"/>
            </a:pPr>
            <a:endParaRPr lang="es-GT" dirty="0"/>
          </a:p>
        </p:txBody>
      </p:sp>
      <p:sp>
        <p:nvSpPr>
          <p:cNvPr id="4" name="Rectángulo 3"/>
          <p:cNvSpPr/>
          <p:nvPr/>
        </p:nvSpPr>
        <p:spPr>
          <a:xfrm>
            <a:off x="1516632" y="336869"/>
            <a:ext cx="7830990" cy="1200329"/>
          </a:xfrm>
          <a:prstGeom prst="rect">
            <a:avLst/>
          </a:prstGeom>
          <a:noFill/>
        </p:spPr>
        <p:txBody>
          <a:bodyPr wrap="none" lIns="91440" tIns="45720" rIns="91440" bIns="45720">
            <a:spAutoFit/>
          </a:bodyPr>
          <a:lstStyle/>
          <a:p>
            <a:pPr algn="ctr"/>
            <a:r>
              <a:rPr lang="es-ES" sz="7200" b="1" dirty="0" smtClean="0">
                <a:ln w="12700" cmpd="sng">
                  <a:solidFill>
                    <a:schemeClr val="accent4"/>
                  </a:solidFill>
                  <a:prstDash val="solid"/>
                </a:ln>
                <a:solidFill>
                  <a:srgbClr val="CC00CC"/>
                </a:solidFill>
                <a:latin typeface="Adobe Arabic" panose="02040503050201020203" pitchFamily="18" charset="-78"/>
                <a:cs typeface="Adobe Arabic" panose="02040503050201020203" pitchFamily="18" charset="-78"/>
              </a:rPr>
              <a:t>Mantenimiento Preventivo</a:t>
            </a:r>
            <a:endParaRPr lang="es-ES" sz="7200" b="1" dirty="0">
              <a:ln w="12700" cmpd="sng">
                <a:solidFill>
                  <a:schemeClr val="accent4"/>
                </a:solidFill>
                <a:prstDash val="solid"/>
              </a:ln>
              <a:solidFill>
                <a:srgbClr val="CC00CC"/>
              </a:solidFill>
              <a:latin typeface="Adobe Arabic" panose="02040503050201020203" pitchFamily="18" charset="-78"/>
              <a:cs typeface="Adobe Arabic" panose="02040503050201020203" pitchFamily="18" charset="-78"/>
            </a:endParaRPr>
          </a:p>
        </p:txBody>
      </p:sp>
    </p:spTree>
    <p:custDataLst>
      <p:tags r:id="rId1"/>
    </p:custDataLst>
    <p:extLst>
      <p:ext uri="{BB962C8B-B14F-4D97-AF65-F5344CB8AC3E}">
        <p14:creationId xmlns:p14="http://schemas.microsoft.com/office/powerpoint/2010/main" val="2737262402"/>
      </p:ext>
    </p:extLst>
  </p:cSld>
  <p:clrMapOvr>
    <a:masterClrMapping/>
  </p:clrMapOvr>
  <mc:AlternateContent xmlns:mc="http://schemas.openxmlformats.org/markup-compatibility/2006">
    <mc:Choice xmlns:p14="http://schemas.microsoft.com/office/powerpoint/2010/main" Requires="p14">
      <p:transition spd="slow" p14:dur="800" advTm="23449">
        <p:circle/>
      </p:transition>
    </mc:Choice>
    <mc:Fallback>
      <p:transition spd="slow" advTm="23449">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ircle(in)">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ircle(in)">
                                      <p:cBhvr>
                                        <p:cTn id="32" dur="2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circle(in)">
                                      <p:cBhvr>
                                        <p:cTn id="37" dur="20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circle(in)">
                                      <p:cBhvr>
                                        <p:cTn id="4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54538" y="2022812"/>
            <a:ext cx="9128914" cy="3306871"/>
          </a:xfrm>
        </p:spPr>
        <p:txBody>
          <a:bodyPr>
            <a:noAutofit/>
          </a:bodyPr>
          <a:lstStyle/>
          <a:p>
            <a:r>
              <a:rPr lang="es-GT" sz="2400" dirty="0" smtClean="0">
                <a:solidFill>
                  <a:schemeClr val="tx1"/>
                </a:solidFill>
                <a:latin typeface="Agency FB" panose="020B0503020202020204" pitchFamily="34" charset="0"/>
              </a:rPr>
              <a:t>Cuando por algún motivo, sea que tenemos mucho tiempo de no darle el mantenimiento preventivo a nuestro ordenador y este se nos daña, debemos darle este mantenimiento para corregir el daño que tiene nuestro ordenador, sea que se nos daño el software o hardware.</a:t>
            </a:r>
          </a:p>
          <a:p>
            <a:r>
              <a:rPr lang="es-GT" sz="2400" dirty="0" smtClean="0">
                <a:solidFill>
                  <a:schemeClr val="bg1">
                    <a:lumMod val="95000"/>
                  </a:schemeClr>
                </a:solidFill>
                <a:latin typeface="Agency FB" panose="020B0503020202020204" pitchFamily="34" charset="0"/>
              </a:rPr>
              <a:t>Materiales que podemos utilizar</a:t>
            </a:r>
          </a:p>
          <a:p>
            <a:pPr marL="285750" indent="-285750">
              <a:buFont typeface="Century Gothic" panose="020B0502020202020204" pitchFamily="34" charset="0"/>
              <a:buChar char="♥"/>
            </a:pPr>
            <a:r>
              <a:rPr lang="es-GT" sz="2400" dirty="0" smtClean="0">
                <a:solidFill>
                  <a:schemeClr val="tx1"/>
                </a:solidFill>
                <a:latin typeface="Agency FB" panose="020B0503020202020204" pitchFamily="34" charset="0"/>
              </a:rPr>
              <a:t>Discos</a:t>
            </a:r>
          </a:p>
          <a:p>
            <a:pPr marL="285750" indent="-285750">
              <a:buFont typeface="Century Gothic" panose="020B0502020202020204" pitchFamily="34" charset="0"/>
              <a:buChar char="♥"/>
            </a:pPr>
            <a:r>
              <a:rPr lang="es-GT" sz="2400" dirty="0" smtClean="0">
                <a:solidFill>
                  <a:schemeClr val="tx1"/>
                </a:solidFill>
                <a:latin typeface="Agency FB" panose="020B0503020202020204" pitchFamily="34" charset="0"/>
              </a:rPr>
              <a:t>Desarmadores</a:t>
            </a:r>
          </a:p>
          <a:p>
            <a:pPr marL="285750" indent="-285750">
              <a:buFont typeface="Century Gothic" panose="020B0502020202020204" pitchFamily="34" charset="0"/>
              <a:buChar char="♥"/>
            </a:pPr>
            <a:r>
              <a:rPr lang="es-GT" sz="2400" dirty="0" smtClean="0">
                <a:solidFill>
                  <a:schemeClr val="tx1"/>
                </a:solidFill>
                <a:latin typeface="Agency FB" panose="020B0503020202020204" pitchFamily="34" charset="0"/>
              </a:rPr>
              <a:t>Programas</a:t>
            </a:r>
          </a:p>
          <a:p>
            <a:pPr marL="285750" indent="-285750">
              <a:buFont typeface="Century Gothic" panose="020B0502020202020204" pitchFamily="34" charset="0"/>
              <a:buChar char="♥"/>
            </a:pPr>
            <a:r>
              <a:rPr lang="es-GT" sz="2400" dirty="0" smtClean="0">
                <a:solidFill>
                  <a:schemeClr val="tx1"/>
                </a:solidFill>
                <a:latin typeface="Agency FB" panose="020B0503020202020204" pitchFamily="34" charset="0"/>
              </a:rPr>
              <a:t>Piezas nuevas</a:t>
            </a:r>
            <a:endParaRPr lang="es-GT" sz="2400" dirty="0">
              <a:solidFill>
                <a:schemeClr val="tx1"/>
              </a:solidFill>
              <a:latin typeface="Agency FB" panose="020B0503020202020204" pitchFamily="34" charset="0"/>
            </a:endParaRPr>
          </a:p>
        </p:txBody>
      </p:sp>
      <p:sp>
        <p:nvSpPr>
          <p:cNvPr id="4" name="Rectángulo 3"/>
          <p:cNvSpPr/>
          <p:nvPr/>
        </p:nvSpPr>
        <p:spPr>
          <a:xfrm>
            <a:off x="1195506" y="599916"/>
            <a:ext cx="8247771" cy="769441"/>
          </a:xfrm>
          <a:prstGeom prst="rect">
            <a:avLst/>
          </a:prstGeom>
          <a:noFill/>
        </p:spPr>
        <p:txBody>
          <a:bodyPr wrap="none" lIns="91440" tIns="45720" rIns="91440" bIns="45720">
            <a:spAutoFit/>
          </a:bodyPr>
          <a:lstStyle/>
          <a:p>
            <a:pPr algn="ctr"/>
            <a:r>
              <a:rPr lang="es-ES" sz="4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Otros tipos de mantenimiento</a:t>
            </a:r>
            <a:endParaRPr lang="es-ES" sz="4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5" name="Rectángulo 4"/>
          <p:cNvSpPr/>
          <p:nvPr/>
        </p:nvSpPr>
        <p:spPr>
          <a:xfrm>
            <a:off x="2169401" y="1253371"/>
            <a:ext cx="6024405" cy="646331"/>
          </a:xfrm>
          <a:prstGeom prst="rect">
            <a:avLst/>
          </a:prstGeom>
          <a:noFill/>
        </p:spPr>
        <p:txBody>
          <a:bodyPr wrap="none" lIns="91440" tIns="45720" rIns="91440" bIns="45720">
            <a:spAutoFit/>
          </a:bodyPr>
          <a:lstStyle/>
          <a:p>
            <a:pPr algn="ctr"/>
            <a:r>
              <a:rPr lang="es-ES" sz="36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Mantenimiento Correctivo</a:t>
            </a:r>
            <a:endParaRPr lang="es-ES" sz="3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custDataLst>
      <p:tags r:id="rId1"/>
    </p:custDataLst>
    <p:extLst>
      <p:ext uri="{BB962C8B-B14F-4D97-AF65-F5344CB8AC3E}">
        <p14:creationId xmlns:p14="http://schemas.microsoft.com/office/powerpoint/2010/main" val="12686414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14478">
        <p15:prstTrans prst="pageCurlDouble"/>
      </p:transition>
    </mc:Choice>
    <mc:Fallback>
      <p:transition spd="slow" advTm="1447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down)">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wipe(down)">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wipe(down)">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down)">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wipe(down)">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wipe(down)">
                                      <p:cBhvr>
                                        <p:cTn id="4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17875" y="399499"/>
            <a:ext cx="11030584" cy="1661993"/>
          </a:xfrm>
          <a:prstGeom prst="rect">
            <a:avLst/>
          </a:prstGeom>
          <a:noFill/>
        </p:spPr>
        <p:txBody>
          <a:bodyPr wrap="none" lIns="91440" tIns="45720" rIns="91440" bIns="45720">
            <a:spAutoFit/>
          </a:bodyPr>
          <a:lstStyle/>
          <a:p>
            <a:pPr algn="ctr"/>
            <a:r>
              <a:rPr lang="es-ES" sz="48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Consecuencias de no darle</a:t>
            </a:r>
          </a:p>
          <a:p>
            <a:pPr algn="ctr"/>
            <a:r>
              <a:rPr lang="es-ES" sz="48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Mantenimiento a las computadoras</a:t>
            </a:r>
            <a:r>
              <a:rPr lang="es-ES" sz="5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a:t>
            </a:r>
            <a:endParaRPr lang="es-E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6" name="Subtítulo 5"/>
          <p:cNvSpPr>
            <a:spLocks noGrp="1"/>
          </p:cNvSpPr>
          <p:nvPr>
            <p:ph type="subTitle" idx="1"/>
          </p:nvPr>
        </p:nvSpPr>
        <p:spPr>
          <a:xfrm>
            <a:off x="716543" y="2061491"/>
            <a:ext cx="10519303" cy="3900897"/>
          </a:xfrm>
        </p:spPr>
        <p:txBody>
          <a:bodyPr>
            <a:noAutofit/>
          </a:bodyPr>
          <a:lstStyle/>
          <a:p>
            <a:pPr marL="285750" indent="-285750">
              <a:buClr>
                <a:schemeClr val="tx1"/>
              </a:buClr>
              <a:buFont typeface="Century Gothic" panose="020B0502020202020204" pitchFamily="34" charset="0"/>
              <a:buChar char="♥"/>
            </a:pPr>
            <a:r>
              <a:rPr lang="es-GT" sz="2400" dirty="0" smtClean="0">
                <a:solidFill>
                  <a:schemeClr val="tx1"/>
                </a:solidFill>
                <a:latin typeface="Agency FB" panose="020B0503020202020204" pitchFamily="34" charset="0"/>
              </a:rPr>
              <a:t>Se daña el teclado</a:t>
            </a:r>
          </a:p>
          <a:p>
            <a:pPr marL="285750" indent="-285750">
              <a:buClr>
                <a:schemeClr val="tx1"/>
              </a:buClr>
              <a:buFont typeface="Century Gothic" panose="020B0502020202020204" pitchFamily="34" charset="0"/>
              <a:buChar char="♥"/>
            </a:pPr>
            <a:r>
              <a:rPr lang="es-GT" sz="2400" dirty="0" smtClean="0">
                <a:solidFill>
                  <a:schemeClr val="tx1"/>
                </a:solidFill>
                <a:latin typeface="Agency FB" panose="020B0503020202020204" pitchFamily="34" charset="0"/>
              </a:rPr>
              <a:t>El ordenador se infecta de virus</a:t>
            </a:r>
          </a:p>
          <a:p>
            <a:pPr marL="285750" indent="-285750">
              <a:buClr>
                <a:schemeClr val="tx1"/>
              </a:buClr>
              <a:buFont typeface="Century Gothic" panose="020B0502020202020204" pitchFamily="34" charset="0"/>
              <a:buChar char="♥"/>
            </a:pPr>
            <a:r>
              <a:rPr lang="es-GT" sz="2400" dirty="0" smtClean="0">
                <a:solidFill>
                  <a:schemeClr val="tx1"/>
                </a:solidFill>
                <a:latin typeface="Agency FB" panose="020B0503020202020204" pitchFamily="34" charset="0"/>
              </a:rPr>
              <a:t>Podemos perder archivos importantes</a:t>
            </a:r>
          </a:p>
          <a:p>
            <a:pPr marL="285750" indent="-285750">
              <a:buClr>
                <a:schemeClr val="tx1"/>
              </a:buClr>
              <a:buFont typeface="Century Gothic" panose="020B0502020202020204" pitchFamily="34" charset="0"/>
              <a:buChar char="♥"/>
            </a:pPr>
            <a:r>
              <a:rPr lang="es-GT" sz="2400" dirty="0" smtClean="0">
                <a:solidFill>
                  <a:schemeClr val="tx1"/>
                </a:solidFill>
                <a:latin typeface="Agency FB" panose="020B0503020202020204" pitchFamily="34" charset="0"/>
              </a:rPr>
              <a:t>Se pelan los cables</a:t>
            </a:r>
          </a:p>
          <a:p>
            <a:pPr marL="285750" indent="-285750">
              <a:buClr>
                <a:schemeClr val="tx1"/>
              </a:buClr>
              <a:buFont typeface="Century Gothic" panose="020B0502020202020204" pitchFamily="34" charset="0"/>
              <a:buChar char="♥"/>
            </a:pPr>
            <a:r>
              <a:rPr lang="es-GT" sz="2400" dirty="0" smtClean="0">
                <a:solidFill>
                  <a:schemeClr val="tx1"/>
                </a:solidFill>
                <a:latin typeface="Agency FB" panose="020B0503020202020204" pitchFamily="34" charset="0"/>
              </a:rPr>
              <a:t>Se eliminan programas</a:t>
            </a:r>
          </a:p>
          <a:p>
            <a:pPr marL="285750" indent="-285750">
              <a:buClr>
                <a:schemeClr val="tx1"/>
              </a:buClr>
              <a:buFont typeface="Century Gothic" panose="020B0502020202020204" pitchFamily="34" charset="0"/>
              <a:buChar char="♥"/>
            </a:pPr>
            <a:r>
              <a:rPr lang="es-GT" sz="2400" dirty="0" smtClean="0">
                <a:solidFill>
                  <a:schemeClr val="tx1"/>
                </a:solidFill>
                <a:latin typeface="Agency FB" panose="020B0503020202020204" pitchFamily="34" charset="0"/>
              </a:rPr>
              <a:t>Se dañas algunas piezas</a:t>
            </a:r>
          </a:p>
          <a:p>
            <a:pPr marL="285750" indent="-285750">
              <a:buClr>
                <a:schemeClr val="tx1"/>
              </a:buClr>
              <a:buFont typeface="Century Gothic" panose="020B0502020202020204" pitchFamily="34" charset="0"/>
              <a:buChar char="♥"/>
            </a:pPr>
            <a:r>
              <a:rPr lang="es-GT" sz="2400" dirty="0" smtClean="0">
                <a:solidFill>
                  <a:schemeClr val="tx1"/>
                </a:solidFill>
                <a:latin typeface="Agency FB" panose="020B0503020202020204" pitchFamily="34" charset="0"/>
              </a:rPr>
              <a:t>El sistema operativo funciona de manera lenta</a:t>
            </a:r>
          </a:p>
          <a:p>
            <a:pPr marL="285750" indent="-285750">
              <a:buClr>
                <a:schemeClr val="tx1"/>
              </a:buClr>
              <a:buFont typeface="Century Gothic" panose="020B0502020202020204" pitchFamily="34" charset="0"/>
              <a:buChar char="♥"/>
            </a:pPr>
            <a:r>
              <a:rPr lang="es-GT" sz="2400" dirty="0" smtClean="0">
                <a:solidFill>
                  <a:schemeClr val="tx1"/>
                </a:solidFill>
                <a:latin typeface="Agency FB" panose="020B0503020202020204" pitchFamily="34" charset="0"/>
              </a:rPr>
              <a:t>Se dañan los puertos USB</a:t>
            </a:r>
          </a:p>
        </p:txBody>
      </p:sp>
    </p:spTree>
    <p:custDataLst>
      <p:tags r:id="rId1"/>
    </p:custDataLst>
    <p:extLst>
      <p:ext uri="{BB962C8B-B14F-4D97-AF65-F5344CB8AC3E}">
        <p14:creationId xmlns:p14="http://schemas.microsoft.com/office/powerpoint/2010/main" val="31984022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13694">
        <p15:prstTrans prst="fracture"/>
      </p:transition>
    </mc:Choice>
    <mc:Fallback>
      <p:transition spd="slow" advTm="1369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arn(inVertic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barn(inVertical)">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barn(inVertical)">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barn(inVertical)">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barn(inVertical)">
                                      <p:cBhvr>
                                        <p:cTn id="32" dur="5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barn(inVertical)">
                                      <p:cBhvr>
                                        <p:cTn id="37" dur="500"/>
                                        <p:tgtEl>
                                          <p:spTgt spid="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barn(inVertical)">
                                      <p:cBhvr>
                                        <p:cTn id="42" dur="500"/>
                                        <p:tgtEl>
                                          <p:spTgt spid="6">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6">
                                            <p:txEl>
                                              <p:pRg st="7" end="7"/>
                                            </p:txEl>
                                          </p:spTgt>
                                        </p:tgtEl>
                                        <p:attrNameLst>
                                          <p:attrName>style.visibility</p:attrName>
                                        </p:attrNameLst>
                                      </p:cBhvr>
                                      <p:to>
                                        <p:strVal val="visible"/>
                                      </p:to>
                                    </p:set>
                                    <p:animEffect transition="in" filter="barn(inVertical)">
                                      <p:cBhvr>
                                        <p:cTn id="4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a 5"/>
          <p:cNvGraphicFramePr/>
          <p:nvPr>
            <p:extLst>
              <p:ext uri="{D42A27DB-BD31-4B8C-83A1-F6EECF244321}">
                <p14:modId xmlns:p14="http://schemas.microsoft.com/office/powerpoint/2010/main" val="4230746244"/>
              </p:ext>
            </p:extLst>
          </p:nvPr>
        </p:nvGraphicFramePr>
        <p:xfrm>
          <a:off x="2558093" y="789140"/>
          <a:ext cx="7500307" cy="47855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21483027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5983">
        <p15:prstTrans prst="crush"/>
      </p:transition>
    </mc:Choice>
    <mc:Fallback>
      <p:transition spd="slow" advTm="598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a 3"/>
          <p:cNvGraphicFramePr/>
          <p:nvPr>
            <p:extLst>
              <p:ext uri="{D42A27DB-BD31-4B8C-83A1-F6EECF244321}">
                <p14:modId xmlns:p14="http://schemas.microsoft.com/office/powerpoint/2010/main" val="4096409287"/>
              </p:ext>
            </p:extLst>
          </p:nvPr>
        </p:nvGraphicFramePr>
        <p:xfrm>
          <a:off x="2006947" y="606932"/>
          <a:ext cx="8539967"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9601249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5941">
        <p15:prstTrans prst="drape"/>
      </p:transition>
    </mc:Choice>
    <mc:Fallback>
      <p:transition spd="slow" advTm="594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2|0.8|0.7"/>
</p:tagLst>
</file>

<file path=ppt/tags/tag10.xml><?xml version="1.0" encoding="utf-8"?>
<p:tagLst xmlns:a="http://schemas.openxmlformats.org/drawingml/2006/main" xmlns:r="http://schemas.openxmlformats.org/officeDocument/2006/relationships" xmlns:p="http://schemas.openxmlformats.org/presentationml/2006/main">
  <p:tag name="TIMING" val="|1.4"/>
</p:tagLst>
</file>

<file path=ppt/tags/tag2.xml><?xml version="1.0" encoding="utf-8"?>
<p:tagLst xmlns:a="http://schemas.openxmlformats.org/drawingml/2006/main" xmlns:r="http://schemas.openxmlformats.org/officeDocument/2006/relationships" xmlns:p="http://schemas.openxmlformats.org/presentationml/2006/main">
  <p:tag name="TIMING" val="|0.2|1.3|1.1|0.9|2.2"/>
</p:tagLst>
</file>

<file path=ppt/tags/tag3.xml><?xml version="1.0" encoding="utf-8"?>
<p:tagLst xmlns:a="http://schemas.openxmlformats.org/drawingml/2006/main" xmlns:r="http://schemas.openxmlformats.org/officeDocument/2006/relationships" xmlns:p="http://schemas.openxmlformats.org/presentationml/2006/main">
  <p:tag name="TIMING" val="|1.1|0.9"/>
</p:tagLst>
</file>

<file path=ppt/tags/tag4.xml><?xml version="1.0" encoding="utf-8"?>
<p:tagLst xmlns:a="http://schemas.openxmlformats.org/drawingml/2006/main" xmlns:r="http://schemas.openxmlformats.org/officeDocument/2006/relationships" xmlns:p="http://schemas.openxmlformats.org/presentationml/2006/main">
  <p:tag name="TIMING" val="|0.4|1.3"/>
</p:tagLst>
</file>

<file path=ppt/tags/tag5.xml><?xml version="1.0" encoding="utf-8"?>
<p:tagLst xmlns:a="http://schemas.openxmlformats.org/drawingml/2006/main" xmlns:r="http://schemas.openxmlformats.org/officeDocument/2006/relationships" xmlns:p="http://schemas.openxmlformats.org/presentationml/2006/main">
  <p:tag name="TIMING" val="|0.4|5.8|2.8|3.2|2.2|1.8|2|1.9"/>
</p:tagLst>
</file>

<file path=ppt/tags/tag6.xml><?xml version="1.0" encoding="utf-8"?>
<p:tagLst xmlns:a="http://schemas.openxmlformats.org/drawingml/2006/main" xmlns:r="http://schemas.openxmlformats.org/officeDocument/2006/relationships" xmlns:p="http://schemas.openxmlformats.org/presentationml/2006/main">
  <p:tag name="TIMING" val="|0.1|2.5|3.2|2.9|1.1|1.3|1.4|1"/>
</p:tagLst>
</file>

<file path=ppt/tags/tag7.xml><?xml version="1.0" encoding="utf-8"?>
<p:tagLst xmlns:a="http://schemas.openxmlformats.org/drawingml/2006/main" xmlns:r="http://schemas.openxmlformats.org/officeDocument/2006/relationships" xmlns:p="http://schemas.openxmlformats.org/presentationml/2006/main">
  <p:tag name="TIMING" val="|0.7|2.6|2|1.5|1.9|1.1|1.1|0.8|1"/>
</p:tagLst>
</file>

<file path=ppt/tags/tag8.xml><?xml version="1.0" encoding="utf-8"?>
<p:tagLst xmlns:a="http://schemas.openxmlformats.org/drawingml/2006/main" xmlns:r="http://schemas.openxmlformats.org/officeDocument/2006/relationships" xmlns:p="http://schemas.openxmlformats.org/presentationml/2006/main">
  <p:tag name="TIMING" val="|1.6"/>
</p:tagLst>
</file>

<file path=ppt/tags/tag9.xml><?xml version="1.0" encoding="utf-8"?>
<p:tagLst xmlns:a="http://schemas.openxmlformats.org/drawingml/2006/main" xmlns:r="http://schemas.openxmlformats.org/officeDocument/2006/relationships" xmlns:p="http://schemas.openxmlformats.org/presentationml/2006/main">
  <p:tag name="TIMING" val="|0.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88</TotalTime>
  <Words>572</Words>
  <Application>Microsoft Office PowerPoint</Application>
  <PresentationFormat>Panorámica</PresentationFormat>
  <Paragraphs>61</Paragraphs>
  <Slides>11</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11</vt:i4>
      </vt:variant>
    </vt:vector>
  </HeadingPairs>
  <TitlesOfParts>
    <vt:vector size="19" baseType="lpstr">
      <vt:lpstr>Adobe Fan Heiti Std B</vt:lpstr>
      <vt:lpstr>Adobe Arabic</vt:lpstr>
      <vt:lpstr>Adobe Caslon Pro</vt:lpstr>
      <vt:lpstr>Agency FB</vt:lpstr>
      <vt:lpstr>Arial</vt:lpstr>
      <vt:lpstr>Century Gothic</vt:lpstr>
      <vt:lpstr>Wingdings 3</vt:lpstr>
      <vt:lpstr>Sala de reuniones Ion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estudiante de Liceo Compu-market</dc:creator>
  <cp:lastModifiedBy>estudiante de Liceo Compu-market</cp:lastModifiedBy>
  <cp:revision>10</cp:revision>
  <dcterms:created xsi:type="dcterms:W3CDTF">2017-04-20T14:21:37Z</dcterms:created>
  <dcterms:modified xsi:type="dcterms:W3CDTF">2017-04-20T15:49:51Z</dcterms:modified>
</cp:coreProperties>
</file>