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11"/>
  </p:notesMasterIdLst>
  <p:sldIdLst>
    <p:sldId id="256" r:id="rId2"/>
    <p:sldId id="259" r:id="rId3"/>
    <p:sldId id="260" r:id="rId4"/>
    <p:sldId id="258" r:id="rId5"/>
    <p:sldId id="265" r:id="rId6"/>
    <p:sldId id="268" r:id="rId7"/>
    <p:sldId id="267" r:id="rId8"/>
    <p:sldId id="270" r:id="rId9"/>
    <p:sldId id="257"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6F68F93-0A9A-A0C2-D300-BA13CF341FDE}" name="Weber (US), Matthew L" initials="MW" userId="S::matthew.l.weber3@boeing.com::861fdf2c-730d-4625-a5f8-eafe6f3c0385"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30" autoAdjust="0"/>
    <p:restoredTop sz="94245" autoAdjust="0"/>
  </p:normalViewPr>
  <p:slideViewPr>
    <p:cSldViewPr snapToGrid="0">
      <p:cViewPr varScale="1">
        <p:scale>
          <a:sx n="90" d="100"/>
          <a:sy n="90" d="100"/>
        </p:scale>
        <p:origin x="96" y="45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g5f61e1cf29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 name="Google Shape;41;g5f61e1cf29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61e1cf29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61e1cf29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5f61e1cf29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5f61e1cf29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5f61e1cf29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5f61e1cf29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a:extLst>
            <a:ext uri="{FF2B5EF4-FFF2-40B4-BE49-F238E27FC236}">
              <a16:creationId xmlns:a16="http://schemas.microsoft.com/office/drawing/2014/main" id="{7C5371F9-4FCF-CA34-BD2B-19E9FD459B87}"/>
            </a:ext>
          </a:extLst>
        </p:cNvPr>
        <p:cNvGrpSpPr/>
        <p:nvPr/>
      </p:nvGrpSpPr>
      <p:grpSpPr>
        <a:xfrm>
          <a:off x="0" y="0"/>
          <a:ext cx="0" cy="0"/>
          <a:chOff x="0" y="0"/>
          <a:chExt cx="0" cy="0"/>
        </a:xfrm>
      </p:grpSpPr>
      <p:sp>
        <p:nvSpPr>
          <p:cNvPr id="51" name="Google Shape;51;g5f61e1cf29_0_31:notes">
            <a:extLst>
              <a:ext uri="{FF2B5EF4-FFF2-40B4-BE49-F238E27FC236}">
                <a16:creationId xmlns:a16="http://schemas.microsoft.com/office/drawing/2014/main" id="{77C5EB2F-8FD6-B3DC-1E1D-77D3CD813FA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5f61e1cf29_0_31:notes">
            <a:extLst>
              <a:ext uri="{FF2B5EF4-FFF2-40B4-BE49-F238E27FC236}">
                <a16:creationId xmlns:a16="http://schemas.microsoft.com/office/drawing/2014/main" id="{199B9E42-23D2-9B15-794A-ECBCA7BF04C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98640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a:extLst>
            <a:ext uri="{FF2B5EF4-FFF2-40B4-BE49-F238E27FC236}">
              <a16:creationId xmlns:a16="http://schemas.microsoft.com/office/drawing/2014/main" id="{CD2AC4D9-F087-56ED-AABF-FD1AF51AB3FB}"/>
            </a:ext>
          </a:extLst>
        </p:cNvPr>
        <p:cNvGrpSpPr/>
        <p:nvPr/>
      </p:nvGrpSpPr>
      <p:grpSpPr>
        <a:xfrm>
          <a:off x="0" y="0"/>
          <a:ext cx="0" cy="0"/>
          <a:chOff x="0" y="0"/>
          <a:chExt cx="0" cy="0"/>
        </a:xfrm>
      </p:grpSpPr>
      <p:sp>
        <p:nvSpPr>
          <p:cNvPr id="51" name="Google Shape;51;g5f61e1cf29_0_31:notes">
            <a:extLst>
              <a:ext uri="{FF2B5EF4-FFF2-40B4-BE49-F238E27FC236}">
                <a16:creationId xmlns:a16="http://schemas.microsoft.com/office/drawing/2014/main" id="{2C888CA4-EDD7-0FDA-6A21-37905B5A7AF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5f61e1cf29_0_31:notes">
            <a:extLst>
              <a:ext uri="{FF2B5EF4-FFF2-40B4-BE49-F238E27FC236}">
                <a16:creationId xmlns:a16="http://schemas.microsoft.com/office/drawing/2014/main" id="{98522FED-F962-FBC0-24DE-BBC30B9752D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20510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a:extLst>
            <a:ext uri="{FF2B5EF4-FFF2-40B4-BE49-F238E27FC236}">
              <a16:creationId xmlns:a16="http://schemas.microsoft.com/office/drawing/2014/main" id="{C64EF2ED-CF04-DB9D-CFB9-DDDA46DC2A0F}"/>
            </a:ext>
          </a:extLst>
        </p:cNvPr>
        <p:cNvGrpSpPr/>
        <p:nvPr/>
      </p:nvGrpSpPr>
      <p:grpSpPr>
        <a:xfrm>
          <a:off x="0" y="0"/>
          <a:ext cx="0" cy="0"/>
          <a:chOff x="0" y="0"/>
          <a:chExt cx="0" cy="0"/>
        </a:xfrm>
      </p:grpSpPr>
      <p:sp>
        <p:nvSpPr>
          <p:cNvPr id="46" name="Google Shape;46;g5f61e1cf29_0_36:notes">
            <a:extLst>
              <a:ext uri="{FF2B5EF4-FFF2-40B4-BE49-F238E27FC236}">
                <a16:creationId xmlns:a16="http://schemas.microsoft.com/office/drawing/2014/main" id="{5FE3AC2F-66D1-56D1-2F27-EF86DA98596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 name="Google Shape;47;g5f61e1cf29_0_36:notes">
            <a:extLst>
              <a:ext uri="{FF2B5EF4-FFF2-40B4-BE49-F238E27FC236}">
                <a16:creationId xmlns:a16="http://schemas.microsoft.com/office/drawing/2014/main" id="{60B01B93-A472-9017-441A-754365DEBD8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85167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a:extLst>
            <a:ext uri="{FF2B5EF4-FFF2-40B4-BE49-F238E27FC236}">
              <a16:creationId xmlns:a16="http://schemas.microsoft.com/office/drawing/2014/main" id="{2615A70C-6CCC-D886-F040-167263D81302}"/>
            </a:ext>
          </a:extLst>
        </p:cNvPr>
        <p:cNvGrpSpPr/>
        <p:nvPr/>
      </p:nvGrpSpPr>
      <p:grpSpPr>
        <a:xfrm>
          <a:off x="0" y="0"/>
          <a:ext cx="0" cy="0"/>
          <a:chOff x="0" y="0"/>
          <a:chExt cx="0" cy="0"/>
        </a:xfrm>
      </p:grpSpPr>
      <p:sp>
        <p:nvSpPr>
          <p:cNvPr id="51" name="Google Shape;51;g5f61e1cf29_0_31:notes">
            <a:extLst>
              <a:ext uri="{FF2B5EF4-FFF2-40B4-BE49-F238E27FC236}">
                <a16:creationId xmlns:a16="http://schemas.microsoft.com/office/drawing/2014/main" id="{93EBD38F-037B-E068-6E90-C300630C5D6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5f61e1cf29_0_31:notes">
            <a:extLst>
              <a:ext uri="{FF2B5EF4-FFF2-40B4-BE49-F238E27FC236}">
                <a16:creationId xmlns:a16="http://schemas.microsoft.com/office/drawing/2014/main" id="{7B3921A8-0E69-C8A8-E161-97333F9F135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96953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g5f61e1cf29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 name="Google Shape;47;g5f61e1cf29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424242"/>
            </a:gs>
            <a:gs pos="100000">
              <a:srgbClr val="010101"/>
            </a:gs>
          </a:gsLst>
          <a:lin ang="5400012" scaled="0"/>
        </a:gra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92750" y="1795325"/>
            <a:ext cx="8505000" cy="1827600"/>
          </a:xfrm>
          <a:prstGeom prst="rect">
            <a:avLst/>
          </a:prstGeom>
        </p:spPr>
        <p:txBody>
          <a:bodyPr spcFirstLastPara="1" wrap="square" lIns="91425" tIns="91425" rIns="91425" bIns="91425" anchor="ctr" anchorCtr="0">
            <a:noAutofit/>
          </a:bodyPr>
          <a:lstStyle>
            <a:lvl1pPr lvl="0">
              <a:spcBef>
                <a:spcPts val="0"/>
              </a:spcBef>
              <a:spcAft>
                <a:spcPts val="0"/>
              </a:spcAft>
              <a:buClr>
                <a:srgbClr val="FFFFFF"/>
              </a:buClr>
              <a:buSzPts val="4800"/>
              <a:buNone/>
              <a:defRPr sz="4800">
                <a:solidFill>
                  <a:srgbClr val="FFFFFF"/>
                </a:solidFill>
              </a:defRPr>
            </a:lvl1pPr>
            <a:lvl2pPr lvl="1">
              <a:spcBef>
                <a:spcPts val="0"/>
              </a:spcBef>
              <a:spcAft>
                <a:spcPts val="0"/>
              </a:spcAft>
              <a:buClr>
                <a:srgbClr val="FFFFFF"/>
              </a:buClr>
              <a:buSzPts val="5200"/>
              <a:buNone/>
              <a:defRPr sz="5200">
                <a:solidFill>
                  <a:srgbClr val="FFFFFF"/>
                </a:solidFill>
              </a:defRPr>
            </a:lvl2pPr>
            <a:lvl3pPr lvl="2">
              <a:spcBef>
                <a:spcPts val="0"/>
              </a:spcBef>
              <a:spcAft>
                <a:spcPts val="0"/>
              </a:spcAft>
              <a:buClr>
                <a:srgbClr val="FFFFFF"/>
              </a:buClr>
              <a:buSzPts val="5200"/>
              <a:buNone/>
              <a:defRPr sz="5200">
                <a:solidFill>
                  <a:srgbClr val="FFFFFF"/>
                </a:solidFill>
              </a:defRPr>
            </a:lvl3pPr>
            <a:lvl4pPr lvl="3">
              <a:spcBef>
                <a:spcPts val="0"/>
              </a:spcBef>
              <a:spcAft>
                <a:spcPts val="0"/>
              </a:spcAft>
              <a:buClr>
                <a:srgbClr val="FFFFFF"/>
              </a:buClr>
              <a:buSzPts val="5200"/>
              <a:buNone/>
              <a:defRPr sz="5200">
                <a:solidFill>
                  <a:srgbClr val="FFFFFF"/>
                </a:solidFill>
              </a:defRPr>
            </a:lvl4pPr>
            <a:lvl5pPr lvl="4">
              <a:spcBef>
                <a:spcPts val="0"/>
              </a:spcBef>
              <a:spcAft>
                <a:spcPts val="0"/>
              </a:spcAft>
              <a:buClr>
                <a:srgbClr val="FFFFFF"/>
              </a:buClr>
              <a:buSzPts val="5200"/>
              <a:buNone/>
              <a:defRPr sz="5200">
                <a:solidFill>
                  <a:srgbClr val="FFFFFF"/>
                </a:solidFill>
              </a:defRPr>
            </a:lvl5pPr>
            <a:lvl6pPr lvl="5">
              <a:spcBef>
                <a:spcPts val="0"/>
              </a:spcBef>
              <a:spcAft>
                <a:spcPts val="0"/>
              </a:spcAft>
              <a:buClr>
                <a:srgbClr val="FFFFFF"/>
              </a:buClr>
              <a:buSzPts val="5200"/>
              <a:buNone/>
              <a:defRPr sz="5200">
                <a:solidFill>
                  <a:srgbClr val="FFFFFF"/>
                </a:solidFill>
              </a:defRPr>
            </a:lvl6pPr>
            <a:lvl7pPr lvl="6">
              <a:spcBef>
                <a:spcPts val="0"/>
              </a:spcBef>
              <a:spcAft>
                <a:spcPts val="0"/>
              </a:spcAft>
              <a:buClr>
                <a:srgbClr val="FFFFFF"/>
              </a:buClr>
              <a:buSzPts val="5200"/>
              <a:buNone/>
              <a:defRPr sz="5200">
                <a:solidFill>
                  <a:srgbClr val="FFFFFF"/>
                </a:solidFill>
              </a:defRPr>
            </a:lvl7pPr>
            <a:lvl8pPr lvl="7">
              <a:spcBef>
                <a:spcPts val="0"/>
              </a:spcBef>
              <a:spcAft>
                <a:spcPts val="0"/>
              </a:spcAft>
              <a:buClr>
                <a:srgbClr val="FFFFFF"/>
              </a:buClr>
              <a:buSzPts val="5200"/>
              <a:buNone/>
              <a:defRPr sz="5200">
                <a:solidFill>
                  <a:srgbClr val="FFFFFF"/>
                </a:solidFill>
              </a:defRPr>
            </a:lvl8pPr>
            <a:lvl9pPr lvl="8">
              <a:spcBef>
                <a:spcPts val="0"/>
              </a:spcBef>
              <a:spcAft>
                <a:spcPts val="0"/>
              </a:spcAft>
              <a:buClr>
                <a:srgbClr val="FFFFFF"/>
              </a:buClr>
              <a:buSzPts val="5200"/>
              <a:buNone/>
              <a:defRPr sz="5200">
                <a:solidFill>
                  <a:srgbClr val="FFFFFF"/>
                </a:solidFill>
              </a:defRPr>
            </a:lvl9pPr>
          </a:lstStyle>
          <a:p>
            <a:endParaRPr/>
          </a:p>
        </p:txBody>
      </p:sp>
      <p:sp>
        <p:nvSpPr>
          <p:cNvPr id="11" name="Google Shape;11;p2"/>
          <p:cNvSpPr txBox="1">
            <a:spLocks noGrp="1"/>
          </p:cNvSpPr>
          <p:nvPr>
            <p:ph type="subTitle" idx="1"/>
          </p:nvPr>
        </p:nvSpPr>
        <p:spPr>
          <a:xfrm>
            <a:off x="292750" y="3659725"/>
            <a:ext cx="8505000" cy="792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rgbClr val="FFFFFF"/>
              </a:buClr>
              <a:buSzPts val="2400"/>
              <a:buNone/>
              <a:defRPr sz="2400">
                <a:solidFill>
                  <a:srgbClr val="FFFFFF"/>
                </a:solidFill>
              </a:defRPr>
            </a:lvl1pPr>
            <a:lvl2pPr lvl="1">
              <a:lnSpc>
                <a:spcPct val="100000"/>
              </a:lnSpc>
              <a:spcBef>
                <a:spcPts val="0"/>
              </a:spcBef>
              <a:spcAft>
                <a:spcPts val="0"/>
              </a:spcAft>
              <a:buClr>
                <a:srgbClr val="FFFFFF"/>
              </a:buClr>
              <a:buSzPts val="2400"/>
              <a:buNone/>
              <a:defRPr sz="2400">
                <a:solidFill>
                  <a:srgbClr val="FFFFFF"/>
                </a:solidFill>
              </a:defRPr>
            </a:lvl2pPr>
            <a:lvl3pPr lvl="2">
              <a:lnSpc>
                <a:spcPct val="100000"/>
              </a:lnSpc>
              <a:spcBef>
                <a:spcPts val="0"/>
              </a:spcBef>
              <a:spcAft>
                <a:spcPts val="0"/>
              </a:spcAft>
              <a:buClr>
                <a:srgbClr val="FFFFFF"/>
              </a:buClr>
              <a:buSzPts val="2400"/>
              <a:buNone/>
              <a:defRPr sz="2400">
                <a:solidFill>
                  <a:srgbClr val="FFFFFF"/>
                </a:solidFill>
              </a:defRPr>
            </a:lvl3pPr>
            <a:lvl4pPr lvl="3">
              <a:lnSpc>
                <a:spcPct val="100000"/>
              </a:lnSpc>
              <a:spcBef>
                <a:spcPts val="0"/>
              </a:spcBef>
              <a:spcAft>
                <a:spcPts val="0"/>
              </a:spcAft>
              <a:buClr>
                <a:srgbClr val="FFFFFF"/>
              </a:buClr>
              <a:buSzPts val="2400"/>
              <a:buNone/>
              <a:defRPr sz="2400">
                <a:solidFill>
                  <a:srgbClr val="FFFFFF"/>
                </a:solidFill>
              </a:defRPr>
            </a:lvl4pPr>
            <a:lvl5pPr lvl="4">
              <a:lnSpc>
                <a:spcPct val="100000"/>
              </a:lnSpc>
              <a:spcBef>
                <a:spcPts val="0"/>
              </a:spcBef>
              <a:spcAft>
                <a:spcPts val="0"/>
              </a:spcAft>
              <a:buClr>
                <a:srgbClr val="FFFFFF"/>
              </a:buClr>
              <a:buSzPts val="2400"/>
              <a:buNone/>
              <a:defRPr sz="2400">
                <a:solidFill>
                  <a:srgbClr val="FFFFFF"/>
                </a:solidFill>
              </a:defRPr>
            </a:lvl5pPr>
            <a:lvl6pPr lvl="5">
              <a:lnSpc>
                <a:spcPct val="100000"/>
              </a:lnSpc>
              <a:spcBef>
                <a:spcPts val="0"/>
              </a:spcBef>
              <a:spcAft>
                <a:spcPts val="0"/>
              </a:spcAft>
              <a:buClr>
                <a:srgbClr val="FFFFFF"/>
              </a:buClr>
              <a:buSzPts val="2400"/>
              <a:buNone/>
              <a:defRPr sz="2400">
                <a:solidFill>
                  <a:srgbClr val="FFFFFF"/>
                </a:solidFill>
              </a:defRPr>
            </a:lvl6pPr>
            <a:lvl7pPr lvl="6">
              <a:lnSpc>
                <a:spcPct val="100000"/>
              </a:lnSpc>
              <a:spcBef>
                <a:spcPts val="0"/>
              </a:spcBef>
              <a:spcAft>
                <a:spcPts val="0"/>
              </a:spcAft>
              <a:buClr>
                <a:srgbClr val="FFFFFF"/>
              </a:buClr>
              <a:buSzPts val="2400"/>
              <a:buNone/>
              <a:defRPr sz="2400">
                <a:solidFill>
                  <a:srgbClr val="FFFFFF"/>
                </a:solidFill>
              </a:defRPr>
            </a:lvl7pPr>
            <a:lvl8pPr lvl="7">
              <a:lnSpc>
                <a:spcPct val="100000"/>
              </a:lnSpc>
              <a:spcBef>
                <a:spcPts val="0"/>
              </a:spcBef>
              <a:spcAft>
                <a:spcPts val="0"/>
              </a:spcAft>
              <a:buClr>
                <a:srgbClr val="FFFFFF"/>
              </a:buClr>
              <a:buSzPts val="2400"/>
              <a:buNone/>
              <a:defRPr sz="2400">
                <a:solidFill>
                  <a:srgbClr val="FFFFFF"/>
                </a:solidFill>
              </a:defRPr>
            </a:lvl8pPr>
            <a:lvl9pPr lvl="8">
              <a:lnSpc>
                <a:spcPct val="100000"/>
              </a:lnSpc>
              <a:spcBef>
                <a:spcPts val="0"/>
              </a:spcBef>
              <a:spcAft>
                <a:spcPts val="0"/>
              </a:spcAft>
              <a:buClr>
                <a:srgbClr val="FFFFFF"/>
              </a:buClr>
              <a:buSzPts val="2400"/>
              <a:buNone/>
              <a:defRPr sz="2400">
                <a:solidFill>
                  <a:srgbClr val="FFFFFF"/>
                </a:solidFill>
              </a:defRPr>
            </a:lvl9pPr>
          </a:lstStyle>
          <a:p>
            <a:endParaRPr/>
          </a:p>
        </p:txBody>
      </p:sp>
      <p:pic>
        <p:nvPicPr>
          <p:cNvPr id="12" name="Google Shape;12;p2"/>
          <p:cNvPicPr preferRelativeResize="0"/>
          <p:nvPr/>
        </p:nvPicPr>
        <p:blipFill>
          <a:blip r:embed="rId2">
            <a:alphaModFix/>
          </a:blip>
          <a:stretch>
            <a:fillRect/>
          </a:stretch>
        </p:blipFill>
        <p:spPr>
          <a:xfrm>
            <a:off x="450250" y="414575"/>
            <a:ext cx="3422774" cy="1265301"/>
          </a:xfrm>
          <a:prstGeom prst="rect">
            <a:avLst/>
          </a:prstGeom>
          <a:noFill/>
          <a:ln>
            <a:noFill/>
          </a:ln>
        </p:spPr>
      </p:pic>
      <p:pic>
        <p:nvPicPr>
          <p:cNvPr id="13" name="Google Shape;13;p2"/>
          <p:cNvPicPr preferRelativeResize="0"/>
          <p:nvPr/>
        </p:nvPicPr>
        <p:blipFill>
          <a:blip r:embed="rId3">
            <a:alphaModFix amt="20000"/>
          </a:blip>
          <a:stretch>
            <a:fillRect/>
          </a:stretch>
        </p:blipFill>
        <p:spPr>
          <a:xfrm>
            <a:off x="7713924" y="3562649"/>
            <a:ext cx="1430076" cy="15808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424242"/>
            </a:gs>
            <a:gs pos="100000">
              <a:srgbClr val="010101"/>
            </a:gs>
          </a:gsLst>
          <a:lin ang="5400012" scaled="0"/>
        </a:gra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sldNum" idx="12"/>
          </p:nvPr>
        </p:nvSpPr>
        <p:spPr>
          <a:xfrm>
            <a:off x="8352650" y="4916400"/>
            <a:ext cx="746400" cy="2022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pic>
        <p:nvPicPr>
          <p:cNvPr id="16" name="Google Shape;16;p3"/>
          <p:cNvPicPr preferRelativeResize="0"/>
          <p:nvPr/>
        </p:nvPicPr>
        <p:blipFill>
          <a:blip r:embed="rId2">
            <a:alphaModFix/>
          </a:blip>
          <a:stretch>
            <a:fillRect/>
          </a:stretch>
        </p:blipFill>
        <p:spPr>
          <a:xfrm>
            <a:off x="319500" y="4618175"/>
            <a:ext cx="1108749" cy="409874"/>
          </a:xfrm>
          <a:prstGeom prst="rect">
            <a:avLst/>
          </a:prstGeom>
          <a:noFill/>
          <a:ln>
            <a:noFill/>
          </a:ln>
        </p:spPr>
      </p:pic>
      <p:sp>
        <p:nvSpPr>
          <p:cNvPr id="17" name="Google Shape;17;p3"/>
          <p:cNvSpPr txBox="1">
            <a:spLocks noGrp="1"/>
          </p:cNvSpPr>
          <p:nvPr>
            <p:ph type="ctrTitle"/>
          </p:nvPr>
        </p:nvSpPr>
        <p:spPr>
          <a:xfrm>
            <a:off x="319500" y="1783775"/>
            <a:ext cx="8505000" cy="1827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4400"/>
              <a:buNone/>
              <a:defRPr sz="4400">
                <a:solidFill>
                  <a:srgbClr val="FFFFFF"/>
                </a:solidFill>
              </a:defRPr>
            </a:lvl1pPr>
            <a:lvl2pPr lvl="1" algn="ctr" rtl="0">
              <a:spcBef>
                <a:spcPts val="0"/>
              </a:spcBef>
              <a:spcAft>
                <a:spcPts val="0"/>
              </a:spcAft>
              <a:buClr>
                <a:srgbClr val="FFFFFF"/>
              </a:buClr>
              <a:buSzPts val="4400"/>
              <a:buNone/>
              <a:defRPr sz="4400">
                <a:solidFill>
                  <a:srgbClr val="FFFFFF"/>
                </a:solidFill>
              </a:defRPr>
            </a:lvl2pPr>
            <a:lvl3pPr lvl="2" algn="ctr" rtl="0">
              <a:spcBef>
                <a:spcPts val="0"/>
              </a:spcBef>
              <a:spcAft>
                <a:spcPts val="0"/>
              </a:spcAft>
              <a:buClr>
                <a:srgbClr val="FFFFFF"/>
              </a:buClr>
              <a:buSzPts val="4400"/>
              <a:buNone/>
              <a:defRPr sz="4400">
                <a:solidFill>
                  <a:srgbClr val="FFFFFF"/>
                </a:solidFill>
              </a:defRPr>
            </a:lvl3pPr>
            <a:lvl4pPr lvl="3" algn="ctr" rtl="0">
              <a:spcBef>
                <a:spcPts val="0"/>
              </a:spcBef>
              <a:spcAft>
                <a:spcPts val="0"/>
              </a:spcAft>
              <a:buClr>
                <a:srgbClr val="FFFFFF"/>
              </a:buClr>
              <a:buSzPts val="4400"/>
              <a:buNone/>
              <a:defRPr sz="4400">
                <a:solidFill>
                  <a:srgbClr val="FFFFFF"/>
                </a:solidFill>
              </a:defRPr>
            </a:lvl4pPr>
            <a:lvl5pPr lvl="4" algn="ctr" rtl="0">
              <a:spcBef>
                <a:spcPts val="0"/>
              </a:spcBef>
              <a:spcAft>
                <a:spcPts val="0"/>
              </a:spcAft>
              <a:buClr>
                <a:srgbClr val="FFFFFF"/>
              </a:buClr>
              <a:buSzPts val="4400"/>
              <a:buNone/>
              <a:defRPr sz="4400">
                <a:solidFill>
                  <a:srgbClr val="FFFFFF"/>
                </a:solidFill>
              </a:defRPr>
            </a:lvl5pPr>
            <a:lvl6pPr lvl="5" algn="ctr" rtl="0">
              <a:spcBef>
                <a:spcPts val="0"/>
              </a:spcBef>
              <a:spcAft>
                <a:spcPts val="0"/>
              </a:spcAft>
              <a:buClr>
                <a:srgbClr val="FFFFFF"/>
              </a:buClr>
              <a:buSzPts val="4400"/>
              <a:buNone/>
              <a:defRPr sz="4400">
                <a:solidFill>
                  <a:srgbClr val="FFFFFF"/>
                </a:solidFill>
              </a:defRPr>
            </a:lvl6pPr>
            <a:lvl7pPr lvl="6" algn="ctr" rtl="0">
              <a:spcBef>
                <a:spcPts val="0"/>
              </a:spcBef>
              <a:spcAft>
                <a:spcPts val="0"/>
              </a:spcAft>
              <a:buClr>
                <a:srgbClr val="FFFFFF"/>
              </a:buClr>
              <a:buSzPts val="4400"/>
              <a:buNone/>
              <a:defRPr sz="4400">
                <a:solidFill>
                  <a:srgbClr val="FFFFFF"/>
                </a:solidFill>
              </a:defRPr>
            </a:lvl7pPr>
            <a:lvl8pPr lvl="7" algn="ctr" rtl="0">
              <a:spcBef>
                <a:spcPts val="0"/>
              </a:spcBef>
              <a:spcAft>
                <a:spcPts val="0"/>
              </a:spcAft>
              <a:buClr>
                <a:srgbClr val="FFFFFF"/>
              </a:buClr>
              <a:buSzPts val="4400"/>
              <a:buNone/>
              <a:defRPr sz="4400">
                <a:solidFill>
                  <a:srgbClr val="FFFFFF"/>
                </a:solidFill>
              </a:defRPr>
            </a:lvl8pPr>
            <a:lvl9pPr lvl="8" algn="ctr" rtl="0">
              <a:spcBef>
                <a:spcPts val="0"/>
              </a:spcBef>
              <a:spcAft>
                <a:spcPts val="0"/>
              </a:spcAft>
              <a:buClr>
                <a:srgbClr val="FFFFFF"/>
              </a:buClr>
              <a:buSzPts val="4400"/>
              <a:buNone/>
              <a:defRPr sz="4400">
                <a:solidFill>
                  <a:srgbClr val="FFFFFF"/>
                </a:solidFill>
              </a:defRPr>
            </a:lvl9pPr>
          </a:lstStyle>
          <a:p>
            <a:endParaRPr/>
          </a:p>
        </p:txBody>
      </p:sp>
      <p:pic>
        <p:nvPicPr>
          <p:cNvPr id="18" name="Google Shape;18;p3"/>
          <p:cNvPicPr preferRelativeResize="0"/>
          <p:nvPr/>
        </p:nvPicPr>
        <p:blipFill>
          <a:blip r:embed="rId3">
            <a:alphaModFix amt="20000"/>
          </a:blip>
          <a:stretch>
            <a:fillRect/>
          </a:stretch>
        </p:blipFill>
        <p:spPr>
          <a:xfrm>
            <a:off x="7713924" y="3562649"/>
            <a:ext cx="1430076" cy="15808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pic>
        <p:nvPicPr>
          <p:cNvPr id="20" name="Google Shape;20;p4"/>
          <p:cNvPicPr preferRelativeResize="0"/>
          <p:nvPr/>
        </p:nvPicPr>
        <p:blipFill>
          <a:blip r:embed="rId2">
            <a:alphaModFix amt="20000"/>
          </a:blip>
          <a:stretch>
            <a:fillRect/>
          </a:stretch>
        </p:blipFill>
        <p:spPr>
          <a:xfrm>
            <a:off x="5013175" y="577152"/>
            <a:ext cx="4130825" cy="4566350"/>
          </a:xfrm>
          <a:prstGeom prst="rect">
            <a:avLst/>
          </a:prstGeom>
          <a:noFill/>
          <a:ln>
            <a:noFill/>
          </a:ln>
        </p:spPr>
      </p:pic>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4"/>
          <p:cNvSpPr txBox="1">
            <a:spLocks noGrp="1"/>
          </p:cNvSpPr>
          <p:nvPr>
            <p:ph type="body" idx="1"/>
          </p:nvPr>
        </p:nvSpPr>
        <p:spPr>
          <a:xfrm>
            <a:off x="311700" y="1152475"/>
            <a:ext cx="8520600" cy="30501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800"/>
              </a:spcBef>
              <a:spcAft>
                <a:spcPts val="0"/>
              </a:spcAft>
              <a:buSzPts val="1400"/>
              <a:buChar char="○"/>
              <a:defRPr/>
            </a:lvl2pPr>
            <a:lvl3pPr marL="1371600" lvl="2" indent="-317500">
              <a:spcBef>
                <a:spcPts val="800"/>
              </a:spcBef>
              <a:spcAft>
                <a:spcPts val="0"/>
              </a:spcAft>
              <a:buSzPts val="1400"/>
              <a:buChar char="■"/>
              <a:defRPr/>
            </a:lvl3pPr>
            <a:lvl4pPr marL="1828800" lvl="3" indent="-317500">
              <a:spcBef>
                <a:spcPts val="800"/>
              </a:spcBef>
              <a:spcAft>
                <a:spcPts val="0"/>
              </a:spcAft>
              <a:buSzPts val="1400"/>
              <a:buChar char="●"/>
              <a:defRPr/>
            </a:lvl4pPr>
            <a:lvl5pPr marL="2286000" lvl="4" indent="-317500">
              <a:spcBef>
                <a:spcPts val="800"/>
              </a:spcBef>
              <a:spcAft>
                <a:spcPts val="0"/>
              </a:spcAft>
              <a:buSzPts val="1400"/>
              <a:buChar char="○"/>
              <a:defRPr/>
            </a:lvl5pPr>
            <a:lvl6pPr marL="2743200" lvl="5" indent="-317500">
              <a:spcBef>
                <a:spcPts val="800"/>
              </a:spcBef>
              <a:spcAft>
                <a:spcPts val="0"/>
              </a:spcAft>
              <a:buSzPts val="1400"/>
              <a:buChar char="■"/>
              <a:defRPr/>
            </a:lvl6pPr>
            <a:lvl7pPr marL="3200400" lvl="6" indent="-317500">
              <a:spcBef>
                <a:spcPts val="800"/>
              </a:spcBef>
              <a:spcAft>
                <a:spcPts val="0"/>
              </a:spcAft>
              <a:buSzPts val="1400"/>
              <a:buChar char="●"/>
              <a:defRPr/>
            </a:lvl7pPr>
            <a:lvl8pPr marL="3657600" lvl="7" indent="-317500">
              <a:spcBef>
                <a:spcPts val="800"/>
              </a:spcBef>
              <a:spcAft>
                <a:spcPts val="0"/>
              </a:spcAft>
              <a:buSzPts val="1400"/>
              <a:buChar char="○"/>
              <a:defRPr/>
            </a:lvl8pPr>
            <a:lvl9pPr marL="4114800" lvl="8" indent="-317500">
              <a:spcBef>
                <a:spcPts val="800"/>
              </a:spcBef>
              <a:spcAft>
                <a:spcPts val="800"/>
              </a:spcAft>
              <a:buSzPts val="1400"/>
              <a:buChar char="■"/>
              <a:defRPr/>
            </a:lvl9pPr>
          </a:lstStyle>
          <a:p>
            <a:endParaRPr/>
          </a:p>
        </p:txBody>
      </p:sp>
      <p:sp>
        <p:nvSpPr>
          <p:cNvPr id="23" name="Google Shape;23;p4"/>
          <p:cNvSpPr txBox="1">
            <a:spLocks noGrp="1"/>
          </p:cNvSpPr>
          <p:nvPr>
            <p:ph type="sldNum" idx="12"/>
          </p:nvPr>
        </p:nvSpPr>
        <p:spPr>
          <a:xfrm>
            <a:off x="8638650" y="4892775"/>
            <a:ext cx="505200" cy="2520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24" name="Google Shape;24;p4"/>
          <p:cNvPicPr preferRelativeResize="0"/>
          <p:nvPr/>
        </p:nvPicPr>
        <p:blipFill>
          <a:blip r:embed="rId3">
            <a:alphaModFix/>
          </a:blip>
          <a:stretch>
            <a:fillRect/>
          </a:stretch>
        </p:blipFill>
        <p:spPr>
          <a:xfrm>
            <a:off x="311700" y="4618171"/>
            <a:ext cx="1108749" cy="40988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5"/>
          <p:cNvSpPr txBox="1">
            <a:spLocks noGrp="1"/>
          </p:cNvSpPr>
          <p:nvPr>
            <p:ph type="body" idx="1"/>
          </p:nvPr>
        </p:nvSpPr>
        <p:spPr>
          <a:xfrm>
            <a:off x="311700" y="1152475"/>
            <a:ext cx="3999900" cy="3060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800"/>
              </a:spcBef>
              <a:spcAft>
                <a:spcPts val="0"/>
              </a:spcAft>
              <a:buSzPts val="1200"/>
              <a:buChar char="○"/>
              <a:defRPr sz="1200"/>
            </a:lvl2pPr>
            <a:lvl3pPr marL="1371600" lvl="2" indent="-304800">
              <a:spcBef>
                <a:spcPts val="800"/>
              </a:spcBef>
              <a:spcAft>
                <a:spcPts val="0"/>
              </a:spcAft>
              <a:buSzPts val="1200"/>
              <a:buChar char="■"/>
              <a:defRPr sz="1200"/>
            </a:lvl3pPr>
            <a:lvl4pPr marL="1828800" lvl="3" indent="-304800">
              <a:spcBef>
                <a:spcPts val="800"/>
              </a:spcBef>
              <a:spcAft>
                <a:spcPts val="0"/>
              </a:spcAft>
              <a:buSzPts val="1200"/>
              <a:buChar char="●"/>
              <a:defRPr sz="1200"/>
            </a:lvl4pPr>
            <a:lvl5pPr marL="2286000" lvl="4" indent="-304800">
              <a:spcBef>
                <a:spcPts val="800"/>
              </a:spcBef>
              <a:spcAft>
                <a:spcPts val="0"/>
              </a:spcAft>
              <a:buSzPts val="1200"/>
              <a:buChar char="○"/>
              <a:defRPr sz="1200"/>
            </a:lvl5pPr>
            <a:lvl6pPr marL="2743200" lvl="5" indent="-304800">
              <a:spcBef>
                <a:spcPts val="800"/>
              </a:spcBef>
              <a:spcAft>
                <a:spcPts val="0"/>
              </a:spcAft>
              <a:buSzPts val="1200"/>
              <a:buChar char="■"/>
              <a:defRPr sz="1200"/>
            </a:lvl6pPr>
            <a:lvl7pPr marL="3200400" lvl="6" indent="-304800">
              <a:spcBef>
                <a:spcPts val="800"/>
              </a:spcBef>
              <a:spcAft>
                <a:spcPts val="0"/>
              </a:spcAft>
              <a:buSzPts val="1200"/>
              <a:buChar char="●"/>
              <a:defRPr sz="1200"/>
            </a:lvl7pPr>
            <a:lvl8pPr marL="3657600" lvl="7" indent="-304800">
              <a:spcBef>
                <a:spcPts val="800"/>
              </a:spcBef>
              <a:spcAft>
                <a:spcPts val="0"/>
              </a:spcAft>
              <a:buSzPts val="1200"/>
              <a:buChar char="○"/>
              <a:defRPr sz="1200"/>
            </a:lvl8pPr>
            <a:lvl9pPr marL="4114800" lvl="8" indent="-304800">
              <a:spcBef>
                <a:spcPts val="800"/>
              </a:spcBef>
              <a:spcAft>
                <a:spcPts val="800"/>
              </a:spcAft>
              <a:buSzPts val="1200"/>
              <a:buChar char="■"/>
              <a:defRPr sz="1200"/>
            </a:lvl9pPr>
          </a:lstStyle>
          <a:p>
            <a:endParaRPr/>
          </a:p>
        </p:txBody>
      </p:sp>
      <p:sp>
        <p:nvSpPr>
          <p:cNvPr id="28" name="Google Shape;28;p5"/>
          <p:cNvSpPr txBox="1">
            <a:spLocks noGrp="1"/>
          </p:cNvSpPr>
          <p:nvPr>
            <p:ph type="body" idx="2"/>
          </p:nvPr>
        </p:nvSpPr>
        <p:spPr>
          <a:xfrm>
            <a:off x="4832400" y="1152475"/>
            <a:ext cx="3999900" cy="3060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800"/>
              </a:spcBef>
              <a:spcAft>
                <a:spcPts val="0"/>
              </a:spcAft>
              <a:buSzPts val="1200"/>
              <a:buChar char="○"/>
              <a:defRPr sz="1200"/>
            </a:lvl2pPr>
            <a:lvl3pPr marL="1371600" lvl="2" indent="-304800">
              <a:spcBef>
                <a:spcPts val="800"/>
              </a:spcBef>
              <a:spcAft>
                <a:spcPts val="0"/>
              </a:spcAft>
              <a:buSzPts val="1200"/>
              <a:buChar char="■"/>
              <a:defRPr sz="1200"/>
            </a:lvl3pPr>
            <a:lvl4pPr marL="1828800" lvl="3" indent="-304800">
              <a:spcBef>
                <a:spcPts val="800"/>
              </a:spcBef>
              <a:spcAft>
                <a:spcPts val="0"/>
              </a:spcAft>
              <a:buSzPts val="1200"/>
              <a:buChar char="●"/>
              <a:defRPr sz="1200"/>
            </a:lvl4pPr>
            <a:lvl5pPr marL="2286000" lvl="4" indent="-304800">
              <a:spcBef>
                <a:spcPts val="800"/>
              </a:spcBef>
              <a:spcAft>
                <a:spcPts val="0"/>
              </a:spcAft>
              <a:buSzPts val="1200"/>
              <a:buChar char="○"/>
              <a:defRPr sz="1200"/>
            </a:lvl5pPr>
            <a:lvl6pPr marL="2743200" lvl="5" indent="-304800">
              <a:spcBef>
                <a:spcPts val="800"/>
              </a:spcBef>
              <a:spcAft>
                <a:spcPts val="0"/>
              </a:spcAft>
              <a:buSzPts val="1200"/>
              <a:buChar char="■"/>
              <a:defRPr sz="1200"/>
            </a:lvl6pPr>
            <a:lvl7pPr marL="3200400" lvl="6" indent="-304800">
              <a:spcBef>
                <a:spcPts val="800"/>
              </a:spcBef>
              <a:spcAft>
                <a:spcPts val="0"/>
              </a:spcAft>
              <a:buSzPts val="1200"/>
              <a:buChar char="●"/>
              <a:defRPr sz="1200"/>
            </a:lvl7pPr>
            <a:lvl8pPr marL="3657600" lvl="7" indent="-304800">
              <a:spcBef>
                <a:spcPts val="800"/>
              </a:spcBef>
              <a:spcAft>
                <a:spcPts val="0"/>
              </a:spcAft>
              <a:buSzPts val="1200"/>
              <a:buChar char="○"/>
              <a:defRPr sz="1200"/>
            </a:lvl8pPr>
            <a:lvl9pPr marL="4114800" lvl="8" indent="-304800">
              <a:spcBef>
                <a:spcPts val="800"/>
              </a:spcBef>
              <a:spcAft>
                <a:spcPts val="800"/>
              </a:spcAft>
              <a:buSzPts val="1200"/>
              <a:buChar char="■"/>
              <a:defRPr sz="1200"/>
            </a:lvl9pPr>
          </a:lstStyle>
          <a:p>
            <a:endParaRPr/>
          </a:p>
        </p:txBody>
      </p:sp>
      <p:sp>
        <p:nvSpPr>
          <p:cNvPr id="29" name="Google Shape;29;p5"/>
          <p:cNvSpPr txBox="1">
            <a:spLocks noGrp="1"/>
          </p:cNvSpPr>
          <p:nvPr>
            <p:ph type="sldNum" idx="12"/>
          </p:nvPr>
        </p:nvSpPr>
        <p:spPr>
          <a:xfrm>
            <a:off x="8638650" y="4892775"/>
            <a:ext cx="505200" cy="2520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30" name="Google Shape;30;p5"/>
          <p:cNvPicPr preferRelativeResize="0"/>
          <p:nvPr/>
        </p:nvPicPr>
        <p:blipFill>
          <a:blip r:embed="rId2">
            <a:alphaModFix/>
          </a:blip>
          <a:stretch>
            <a:fillRect/>
          </a:stretch>
        </p:blipFill>
        <p:spPr>
          <a:xfrm>
            <a:off x="311700" y="4618171"/>
            <a:ext cx="1108749" cy="409880"/>
          </a:xfrm>
          <a:prstGeom prst="rect">
            <a:avLst/>
          </a:prstGeom>
          <a:noFill/>
          <a:ln>
            <a:noFill/>
          </a:ln>
        </p:spPr>
      </p:pic>
      <p:pic>
        <p:nvPicPr>
          <p:cNvPr id="31" name="Google Shape;31;p5"/>
          <p:cNvPicPr preferRelativeResize="0"/>
          <p:nvPr/>
        </p:nvPicPr>
        <p:blipFill>
          <a:blip r:embed="rId3">
            <a:alphaModFix amt="20000"/>
          </a:blip>
          <a:stretch>
            <a:fillRect/>
          </a:stretch>
        </p:blipFill>
        <p:spPr>
          <a:xfrm>
            <a:off x="5013175" y="577152"/>
            <a:ext cx="4130825" cy="456635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4" name="Google Shape;34;p6"/>
          <p:cNvSpPr txBox="1">
            <a:spLocks noGrp="1"/>
          </p:cNvSpPr>
          <p:nvPr>
            <p:ph type="sldNum" idx="12"/>
          </p:nvPr>
        </p:nvSpPr>
        <p:spPr>
          <a:xfrm>
            <a:off x="8638650" y="4892775"/>
            <a:ext cx="505200" cy="2520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35" name="Google Shape;35;p6"/>
          <p:cNvPicPr preferRelativeResize="0"/>
          <p:nvPr/>
        </p:nvPicPr>
        <p:blipFill>
          <a:blip r:embed="rId2">
            <a:alphaModFix/>
          </a:blip>
          <a:stretch>
            <a:fillRect/>
          </a:stretch>
        </p:blipFill>
        <p:spPr>
          <a:xfrm>
            <a:off x="311700" y="4618171"/>
            <a:ext cx="1108749" cy="409880"/>
          </a:xfrm>
          <a:prstGeom prst="rect">
            <a:avLst/>
          </a:prstGeom>
          <a:noFill/>
          <a:ln>
            <a:noFill/>
          </a:ln>
        </p:spPr>
      </p:pic>
      <p:pic>
        <p:nvPicPr>
          <p:cNvPr id="36" name="Google Shape;36;p6"/>
          <p:cNvPicPr preferRelativeResize="0"/>
          <p:nvPr/>
        </p:nvPicPr>
        <p:blipFill>
          <a:blip r:embed="rId3">
            <a:alphaModFix amt="20000"/>
          </a:blip>
          <a:stretch>
            <a:fillRect/>
          </a:stretch>
        </p:blipFill>
        <p:spPr>
          <a:xfrm>
            <a:off x="5013175" y="577152"/>
            <a:ext cx="4130825" cy="45663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34343"/>
              </a:buClr>
              <a:buSzPts val="2800"/>
              <a:buNone/>
              <a:defRPr sz="2800">
                <a:solidFill>
                  <a:srgbClr val="434343"/>
                </a:solidFill>
              </a:defRPr>
            </a:lvl1pPr>
            <a:lvl2pPr lvl="1">
              <a:spcBef>
                <a:spcPts val="0"/>
              </a:spcBef>
              <a:spcAft>
                <a:spcPts val="0"/>
              </a:spcAft>
              <a:buClr>
                <a:srgbClr val="434343"/>
              </a:buClr>
              <a:buSzPts val="2800"/>
              <a:buNone/>
              <a:defRPr sz="2800">
                <a:solidFill>
                  <a:srgbClr val="434343"/>
                </a:solidFill>
              </a:defRPr>
            </a:lvl2pPr>
            <a:lvl3pPr lvl="2">
              <a:spcBef>
                <a:spcPts val="0"/>
              </a:spcBef>
              <a:spcAft>
                <a:spcPts val="0"/>
              </a:spcAft>
              <a:buClr>
                <a:srgbClr val="434343"/>
              </a:buClr>
              <a:buSzPts val="2800"/>
              <a:buNone/>
              <a:defRPr sz="2800">
                <a:solidFill>
                  <a:srgbClr val="434343"/>
                </a:solidFill>
              </a:defRPr>
            </a:lvl3pPr>
            <a:lvl4pPr lvl="3">
              <a:spcBef>
                <a:spcPts val="0"/>
              </a:spcBef>
              <a:spcAft>
                <a:spcPts val="0"/>
              </a:spcAft>
              <a:buClr>
                <a:srgbClr val="434343"/>
              </a:buClr>
              <a:buSzPts val="2800"/>
              <a:buNone/>
              <a:defRPr sz="2800">
                <a:solidFill>
                  <a:srgbClr val="434343"/>
                </a:solidFill>
              </a:defRPr>
            </a:lvl4pPr>
            <a:lvl5pPr lvl="4">
              <a:spcBef>
                <a:spcPts val="0"/>
              </a:spcBef>
              <a:spcAft>
                <a:spcPts val="0"/>
              </a:spcAft>
              <a:buClr>
                <a:srgbClr val="434343"/>
              </a:buClr>
              <a:buSzPts val="2800"/>
              <a:buNone/>
              <a:defRPr sz="2800">
                <a:solidFill>
                  <a:srgbClr val="434343"/>
                </a:solidFill>
              </a:defRPr>
            </a:lvl5pPr>
            <a:lvl6pPr lvl="5">
              <a:spcBef>
                <a:spcPts val="0"/>
              </a:spcBef>
              <a:spcAft>
                <a:spcPts val="0"/>
              </a:spcAft>
              <a:buClr>
                <a:srgbClr val="434343"/>
              </a:buClr>
              <a:buSzPts val="2800"/>
              <a:buNone/>
              <a:defRPr sz="2800">
                <a:solidFill>
                  <a:srgbClr val="434343"/>
                </a:solidFill>
              </a:defRPr>
            </a:lvl6pPr>
            <a:lvl7pPr lvl="6">
              <a:spcBef>
                <a:spcPts val="0"/>
              </a:spcBef>
              <a:spcAft>
                <a:spcPts val="0"/>
              </a:spcAft>
              <a:buClr>
                <a:srgbClr val="434343"/>
              </a:buClr>
              <a:buSzPts val="2800"/>
              <a:buNone/>
              <a:defRPr sz="2800">
                <a:solidFill>
                  <a:srgbClr val="434343"/>
                </a:solidFill>
              </a:defRPr>
            </a:lvl7pPr>
            <a:lvl8pPr lvl="7">
              <a:spcBef>
                <a:spcPts val="0"/>
              </a:spcBef>
              <a:spcAft>
                <a:spcPts val="0"/>
              </a:spcAft>
              <a:buClr>
                <a:srgbClr val="434343"/>
              </a:buClr>
              <a:buSzPts val="2800"/>
              <a:buNone/>
              <a:defRPr sz="2800">
                <a:solidFill>
                  <a:srgbClr val="434343"/>
                </a:solidFill>
              </a:defRPr>
            </a:lvl8pPr>
            <a:lvl9pPr lvl="8">
              <a:spcBef>
                <a:spcPts val="0"/>
              </a:spcBef>
              <a:spcAft>
                <a:spcPts val="0"/>
              </a:spcAft>
              <a:buClr>
                <a:srgbClr val="434343"/>
              </a:buClr>
              <a:buSzPts val="2800"/>
              <a:buNone/>
              <a:defRPr sz="2800">
                <a:solidFill>
                  <a:srgbClr val="434343"/>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4000"/>
              </a:lnSpc>
              <a:spcBef>
                <a:spcPts val="0"/>
              </a:spcBef>
              <a:spcAft>
                <a:spcPts val="0"/>
              </a:spcAft>
              <a:buClr>
                <a:srgbClr val="434343"/>
              </a:buClr>
              <a:buSzPts val="1800"/>
              <a:buChar char="●"/>
              <a:defRPr sz="1800">
                <a:solidFill>
                  <a:srgbClr val="434343"/>
                </a:solidFill>
              </a:defRPr>
            </a:lvl1pPr>
            <a:lvl2pPr marL="914400" lvl="1" indent="-317500">
              <a:lnSpc>
                <a:spcPct val="114000"/>
              </a:lnSpc>
              <a:spcBef>
                <a:spcPts val="800"/>
              </a:spcBef>
              <a:spcAft>
                <a:spcPts val="0"/>
              </a:spcAft>
              <a:buClr>
                <a:srgbClr val="434343"/>
              </a:buClr>
              <a:buSzPts val="1400"/>
              <a:buChar char="○"/>
              <a:defRPr>
                <a:solidFill>
                  <a:srgbClr val="434343"/>
                </a:solidFill>
              </a:defRPr>
            </a:lvl2pPr>
            <a:lvl3pPr marL="1371600" lvl="2" indent="-317500">
              <a:lnSpc>
                <a:spcPct val="114000"/>
              </a:lnSpc>
              <a:spcBef>
                <a:spcPts val="800"/>
              </a:spcBef>
              <a:spcAft>
                <a:spcPts val="0"/>
              </a:spcAft>
              <a:buClr>
                <a:srgbClr val="434343"/>
              </a:buClr>
              <a:buSzPts val="1400"/>
              <a:buChar char="■"/>
              <a:defRPr>
                <a:solidFill>
                  <a:srgbClr val="434343"/>
                </a:solidFill>
              </a:defRPr>
            </a:lvl3pPr>
            <a:lvl4pPr marL="1828800" lvl="3" indent="-317500">
              <a:lnSpc>
                <a:spcPct val="114000"/>
              </a:lnSpc>
              <a:spcBef>
                <a:spcPts val="800"/>
              </a:spcBef>
              <a:spcAft>
                <a:spcPts val="0"/>
              </a:spcAft>
              <a:buClr>
                <a:srgbClr val="434343"/>
              </a:buClr>
              <a:buSzPts val="1400"/>
              <a:buChar char="●"/>
              <a:defRPr>
                <a:solidFill>
                  <a:srgbClr val="434343"/>
                </a:solidFill>
              </a:defRPr>
            </a:lvl4pPr>
            <a:lvl5pPr marL="2286000" lvl="4" indent="-317500">
              <a:lnSpc>
                <a:spcPct val="114000"/>
              </a:lnSpc>
              <a:spcBef>
                <a:spcPts val="800"/>
              </a:spcBef>
              <a:spcAft>
                <a:spcPts val="0"/>
              </a:spcAft>
              <a:buClr>
                <a:srgbClr val="434343"/>
              </a:buClr>
              <a:buSzPts val="1400"/>
              <a:buChar char="○"/>
              <a:defRPr>
                <a:solidFill>
                  <a:srgbClr val="434343"/>
                </a:solidFill>
              </a:defRPr>
            </a:lvl5pPr>
            <a:lvl6pPr marL="2743200" lvl="5" indent="-317500">
              <a:lnSpc>
                <a:spcPct val="114000"/>
              </a:lnSpc>
              <a:spcBef>
                <a:spcPts val="800"/>
              </a:spcBef>
              <a:spcAft>
                <a:spcPts val="0"/>
              </a:spcAft>
              <a:buClr>
                <a:srgbClr val="434343"/>
              </a:buClr>
              <a:buSzPts val="1400"/>
              <a:buChar char="■"/>
              <a:defRPr>
                <a:solidFill>
                  <a:srgbClr val="434343"/>
                </a:solidFill>
              </a:defRPr>
            </a:lvl6pPr>
            <a:lvl7pPr marL="3200400" lvl="6" indent="-317500">
              <a:lnSpc>
                <a:spcPct val="114000"/>
              </a:lnSpc>
              <a:spcBef>
                <a:spcPts val="800"/>
              </a:spcBef>
              <a:spcAft>
                <a:spcPts val="0"/>
              </a:spcAft>
              <a:buClr>
                <a:srgbClr val="434343"/>
              </a:buClr>
              <a:buSzPts val="1400"/>
              <a:buChar char="●"/>
              <a:defRPr>
                <a:solidFill>
                  <a:srgbClr val="434343"/>
                </a:solidFill>
              </a:defRPr>
            </a:lvl7pPr>
            <a:lvl8pPr marL="3657600" lvl="7" indent="-317500">
              <a:lnSpc>
                <a:spcPct val="114000"/>
              </a:lnSpc>
              <a:spcBef>
                <a:spcPts val="800"/>
              </a:spcBef>
              <a:spcAft>
                <a:spcPts val="0"/>
              </a:spcAft>
              <a:buClr>
                <a:srgbClr val="434343"/>
              </a:buClr>
              <a:buSzPts val="1400"/>
              <a:buChar char="○"/>
              <a:defRPr>
                <a:solidFill>
                  <a:srgbClr val="434343"/>
                </a:solidFill>
              </a:defRPr>
            </a:lvl8pPr>
            <a:lvl9pPr marL="4114800" lvl="8" indent="-317500">
              <a:lnSpc>
                <a:spcPct val="114000"/>
              </a:lnSpc>
              <a:spcBef>
                <a:spcPts val="800"/>
              </a:spcBef>
              <a:spcAft>
                <a:spcPts val="800"/>
              </a:spcAft>
              <a:buClr>
                <a:srgbClr val="434343"/>
              </a:buClr>
              <a:buSzPts val="1400"/>
              <a:buChar char="■"/>
              <a:defRPr>
                <a:solidFill>
                  <a:srgbClr val="434343"/>
                </a:solidFill>
              </a:defRPr>
            </a:lvl9pPr>
          </a:lstStyle>
          <a:p>
            <a:endParaRPr/>
          </a:p>
        </p:txBody>
      </p:sp>
      <p:sp>
        <p:nvSpPr>
          <p:cNvPr id="8" name="Google Shape;8;p1"/>
          <p:cNvSpPr txBox="1">
            <a:spLocks noGrp="1"/>
          </p:cNvSpPr>
          <p:nvPr>
            <p:ph type="sldNum" idx="12"/>
          </p:nvPr>
        </p:nvSpPr>
        <p:spPr>
          <a:xfrm>
            <a:off x="192875" y="4404325"/>
            <a:ext cx="311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hyperlink" Target="https://www.youtube.com/playlist?list=PLuDNrzTpK8zqkRmHEDxIuULGob00YUaou" TargetMode="External"/><Relationship Id="rId4" Type="http://schemas.openxmlformats.org/officeDocument/2006/relationships/hyperlink" Target="https://directory.elisa.tech/annual-update/index.htm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hyperlink" Target="https://elisa.tech/blog/2025/01/22/recap-of-the-elisa-workshop-at-nasa-goddard-advancing-space-grade-linux/" TargetMode="Externa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hyperlink" Target="https://elisa.tech/blog/2025/01/22/recap-of-the-elisa-workshop-at-nasa-goddard-advancing-space-grade-linux/"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github.com/elisa-tech/sig-sgl" TargetMode="External"/><Relationship Id="rId7"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hyperlink" Target="https://lists.elisa.tech/g/aerospace" TargetMode="External"/><Relationship Id="rId5" Type="http://schemas.openxmlformats.org/officeDocument/2006/relationships/hyperlink" Target="https://www.youtube.com/playlist?list=PLuDNrzTpK8zqUX6OEuh2hEz3vmqyjlwYu" TargetMode="External"/><Relationship Id="rId4" Type="http://schemas.openxmlformats.org/officeDocument/2006/relationships/hyperlink" Target="https://elisa.tech/space-grade-linux-sig/"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sp>
        <p:nvSpPr>
          <p:cNvPr id="43" name="Google Shape;43;p8"/>
          <p:cNvSpPr txBox="1">
            <a:spLocks noGrp="1"/>
          </p:cNvSpPr>
          <p:nvPr>
            <p:ph type="ctrTitle"/>
          </p:nvPr>
        </p:nvSpPr>
        <p:spPr>
          <a:xfrm>
            <a:off x="292750" y="1795325"/>
            <a:ext cx="8505000" cy="182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br>
              <a:rPr lang="en-US" i="1" dirty="0"/>
            </a:br>
            <a:r>
              <a:rPr lang="en-US" i="1" dirty="0"/>
              <a:t>Making Penguins Fly</a:t>
            </a:r>
            <a:endParaRPr i="1" dirty="0"/>
          </a:p>
        </p:txBody>
      </p:sp>
      <p:pic>
        <p:nvPicPr>
          <p:cNvPr id="4" name="Picture 3">
            <a:extLst>
              <a:ext uri="{FF2B5EF4-FFF2-40B4-BE49-F238E27FC236}">
                <a16:creationId xmlns:a16="http://schemas.microsoft.com/office/drawing/2014/main" id="{BDD212B0-D3D4-5B1F-544A-B481D5BF2B1E}"/>
              </a:ext>
            </a:extLst>
          </p:cNvPr>
          <p:cNvPicPr>
            <a:picLocks noChangeAspect="1"/>
          </p:cNvPicPr>
          <p:nvPr/>
        </p:nvPicPr>
        <p:blipFill>
          <a:blip r:embed="rId3"/>
          <a:stretch>
            <a:fillRect/>
          </a:stretch>
        </p:blipFill>
        <p:spPr>
          <a:xfrm>
            <a:off x="6586430" y="226881"/>
            <a:ext cx="2096593" cy="257174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1"/>
          <p:cNvSpPr txBox="1">
            <a:spLocks noGrp="1"/>
          </p:cNvSpPr>
          <p:nvPr>
            <p:ph type="title"/>
          </p:nvPr>
        </p:nvSpPr>
        <p:spPr>
          <a:xfrm>
            <a:off x="435836" y="445025"/>
            <a:ext cx="3804907"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Presenters</a:t>
            </a:r>
            <a:endParaRPr dirty="0"/>
          </a:p>
        </p:txBody>
      </p:sp>
      <p:sp>
        <p:nvSpPr>
          <p:cNvPr id="61" name="Google Shape;61;p11"/>
          <p:cNvSpPr txBox="1">
            <a:spLocks noGrp="1"/>
          </p:cNvSpPr>
          <p:nvPr>
            <p:ph type="body" idx="1"/>
          </p:nvPr>
        </p:nvSpPr>
        <p:spPr>
          <a:xfrm>
            <a:off x="644025" y="1350510"/>
            <a:ext cx="3999900" cy="260676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u="sng" dirty="0"/>
              <a:t>Matthew Weber</a:t>
            </a:r>
          </a:p>
          <a:p>
            <a:pPr marL="0" lvl="0" indent="0" algn="ctr" rtl="0">
              <a:spcBef>
                <a:spcPts val="800"/>
              </a:spcBef>
              <a:spcAft>
                <a:spcPts val="800"/>
              </a:spcAft>
              <a:buNone/>
            </a:pPr>
            <a:r>
              <a:rPr lang="en-US" sz="1800" b="1" dirty="0"/>
              <a:t>Associate Technical Fellow @</a:t>
            </a:r>
            <a:br>
              <a:rPr lang="en-US" sz="1800" b="1" dirty="0"/>
            </a:br>
            <a:r>
              <a:rPr lang="en-US" sz="1800" b="1" dirty="0"/>
              <a:t> The Boeing Company</a:t>
            </a:r>
            <a:endParaRPr dirty="0"/>
          </a:p>
        </p:txBody>
      </p:sp>
      <p:pic>
        <p:nvPicPr>
          <p:cNvPr id="4" name="Picture 3">
            <a:extLst>
              <a:ext uri="{FF2B5EF4-FFF2-40B4-BE49-F238E27FC236}">
                <a16:creationId xmlns:a16="http://schemas.microsoft.com/office/drawing/2014/main" id="{271F039A-2BA9-0C0D-CD71-5F0A497EE5E3}"/>
              </a:ext>
            </a:extLst>
          </p:cNvPr>
          <p:cNvPicPr>
            <a:picLocks noChangeAspect="1"/>
          </p:cNvPicPr>
          <p:nvPr/>
        </p:nvPicPr>
        <p:blipFill>
          <a:blip r:embed="rId3"/>
          <a:stretch>
            <a:fillRect/>
          </a:stretch>
        </p:blipFill>
        <p:spPr>
          <a:xfrm>
            <a:off x="1688053" y="2653893"/>
            <a:ext cx="1911843" cy="1878104"/>
          </a:xfrm>
          <a:prstGeom prst="flowChartConnector">
            <a:avLst/>
          </a:prstGeom>
        </p:spPr>
      </p:pic>
      <p:sp>
        <p:nvSpPr>
          <p:cNvPr id="7" name="Google Shape;61;p11">
            <a:extLst>
              <a:ext uri="{FF2B5EF4-FFF2-40B4-BE49-F238E27FC236}">
                <a16:creationId xmlns:a16="http://schemas.microsoft.com/office/drawing/2014/main" id="{913A2B19-C5BF-2162-ED23-8C3042AA3964}"/>
              </a:ext>
            </a:extLst>
          </p:cNvPr>
          <p:cNvSpPr txBox="1">
            <a:spLocks/>
          </p:cNvSpPr>
          <p:nvPr/>
        </p:nvSpPr>
        <p:spPr>
          <a:xfrm>
            <a:off x="4643924" y="1350510"/>
            <a:ext cx="4159834" cy="15521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4000"/>
              </a:lnSpc>
              <a:spcBef>
                <a:spcPts val="0"/>
              </a:spcBef>
              <a:spcAft>
                <a:spcPts val="0"/>
              </a:spcAft>
              <a:buClr>
                <a:srgbClr val="434343"/>
              </a:buClr>
              <a:buSzPts val="1400"/>
              <a:buFont typeface="Arial"/>
              <a:buChar char="●"/>
              <a:defRPr sz="1400" b="0" i="0" u="none" strike="noStrike" cap="none">
                <a:solidFill>
                  <a:srgbClr val="434343"/>
                </a:solidFill>
                <a:latin typeface="Arial"/>
                <a:ea typeface="Arial"/>
                <a:cs typeface="Arial"/>
                <a:sym typeface="Arial"/>
              </a:defRPr>
            </a:lvl1pPr>
            <a:lvl2pPr marL="914400" marR="0" lvl="1" indent="-304800" algn="l" rtl="0">
              <a:lnSpc>
                <a:spcPct val="114000"/>
              </a:lnSpc>
              <a:spcBef>
                <a:spcPts val="800"/>
              </a:spcBef>
              <a:spcAft>
                <a:spcPts val="0"/>
              </a:spcAft>
              <a:buClr>
                <a:srgbClr val="434343"/>
              </a:buClr>
              <a:buSzPts val="1200"/>
              <a:buFont typeface="Arial"/>
              <a:buChar char="○"/>
              <a:defRPr sz="1200" b="0" i="0" u="none" strike="noStrike" cap="none">
                <a:solidFill>
                  <a:srgbClr val="434343"/>
                </a:solidFill>
                <a:latin typeface="Arial"/>
                <a:ea typeface="Arial"/>
                <a:cs typeface="Arial"/>
                <a:sym typeface="Arial"/>
              </a:defRPr>
            </a:lvl2pPr>
            <a:lvl3pPr marL="1371600" marR="0" lvl="2" indent="-304800" algn="l" rtl="0">
              <a:lnSpc>
                <a:spcPct val="114000"/>
              </a:lnSpc>
              <a:spcBef>
                <a:spcPts val="800"/>
              </a:spcBef>
              <a:spcAft>
                <a:spcPts val="0"/>
              </a:spcAft>
              <a:buClr>
                <a:srgbClr val="434343"/>
              </a:buClr>
              <a:buSzPts val="1200"/>
              <a:buFont typeface="Arial"/>
              <a:buChar char="■"/>
              <a:defRPr sz="1200" b="0" i="0" u="none" strike="noStrike" cap="none">
                <a:solidFill>
                  <a:srgbClr val="434343"/>
                </a:solidFill>
                <a:latin typeface="Arial"/>
                <a:ea typeface="Arial"/>
                <a:cs typeface="Arial"/>
                <a:sym typeface="Arial"/>
              </a:defRPr>
            </a:lvl3pPr>
            <a:lvl4pPr marL="1828800" marR="0" lvl="3" indent="-304800" algn="l" rtl="0">
              <a:lnSpc>
                <a:spcPct val="114000"/>
              </a:lnSpc>
              <a:spcBef>
                <a:spcPts val="800"/>
              </a:spcBef>
              <a:spcAft>
                <a:spcPts val="0"/>
              </a:spcAft>
              <a:buClr>
                <a:srgbClr val="434343"/>
              </a:buClr>
              <a:buSzPts val="1200"/>
              <a:buFont typeface="Arial"/>
              <a:buChar char="●"/>
              <a:defRPr sz="1200" b="0" i="0" u="none" strike="noStrike" cap="none">
                <a:solidFill>
                  <a:srgbClr val="434343"/>
                </a:solidFill>
                <a:latin typeface="Arial"/>
                <a:ea typeface="Arial"/>
                <a:cs typeface="Arial"/>
                <a:sym typeface="Arial"/>
              </a:defRPr>
            </a:lvl4pPr>
            <a:lvl5pPr marL="2286000" marR="0" lvl="4" indent="-304800" algn="l" rtl="0">
              <a:lnSpc>
                <a:spcPct val="114000"/>
              </a:lnSpc>
              <a:spcBef>
                <a:spcPts val="800"/>
              </a:spcBef>
              <a:spcAft>
                <a:spcPts val="0"/>
              </a:spcAft>
              <a:buClr>
                <a:srgbClr val="434343"/>
              </a:buClr>
              <a:buSzPts val="1200"/>
              <a:buFont typeface="Arial"/>
              <a:buChar char="○"/>
              <a:defRPr sz="1200" b="0" i="0" u="none" strike="noStrike" cap="none">
                <a:solidFill>
                  <a:srgbClr val="434343"/>
                </a:solidFill>
                <a:latin typeface="Arial"/>
                <a:ea typeface="Arial"/>
                <a:cs typeface="Arial"/>
                <a:sym typeface="Arial"/>
              </a:defRPr>
            </a:lvl5pPr>
            <a:lvl6pPr marL="2743200" marR="0" lvl="5" indent="-304800" algn="l" rtl="0">
              <a:lnSpc>
                <a:spcPct val="114000"/>
              </a:lnSpc>
              <a:spcBef>
                <a:spcPts val="800"/>
              </a:spcBef>
              <a:spcAft>
                <a:spcPts val="0"/>
              </a:spcAft>
              <a:buClr>
                <a:srgbClr val="434343"/>
              </a:buClr>
              <a:buSzPts val="1200"/>
              <a:buFont typeface="Arial"/>
              <a:buChar char="■"/>
              <a:defRPr sz="1200" b="0" i="0" u="none" strike="noStrike" cap="none">
                <a:solidFill>
                  <a:srgbClr val="434343"/>
                </a:solidFill>
                <a:latin typeface="Arial"/>
                <a:ea typeface="Arial"/>
                <a:cs typeface="Arial"/>
                <a:sym typeface="Arial"/>
              </a:defRPr>
            </a:lvl6pPr>
            <a:lvl7pPr marL="3200400" marR="0" lvl="6" indent="-304800" algn="l" rtl="0">
              <a:lnSpc>
                <a:spcPct val="114000"/>
              </a:lnSpc>
              <a:spcBef>
                <a:spcPts val="800"/>
              </a:spcBef>
              <a:spcAft>
                <a:spcPts val="0"/>
              </a:spcAft>
              <a:buClr>
                <a:srgbClr val="434343"/>
              </a:buClr>
              <a:buSzPts val="1200"/>
              <a:buFont typeface="Arial"/>
              <a:buChar char="●"/>
              <a:defRPr sz="1200" b="0" i="0" u="none" strike="noStrike" cap="none">
                <a:solidFill>
                  <a:srgbClr val="434343"/>
                </a:solidFill>
                <a:latin typeface="Arial"/>
                <a:ea typeface="Arial"/>
                <a:cs typeface="Arial"/>
                <a:sym typeface="Arial"/>
              </a:defRPr>
            </a:lvl7pPr>
            <a:lvl8pPr marL="3657600" marR="0" lvl="7" indent="-304800" algn="l" rtl="0">
              <a:lnSpc>
                <a:spcPct val="114000"/>
              </a:lnSpc>
              <a:spcBef>
                <a:spcPts val="800"/>
              </a:spcBef>
              <a:spcAft>
                <a:spcPts val="0"/>
              </a:spcAft>
              <a:buClr>
                <a:srgbClr val="434343"/>
              </a:buClr>
              <a:buSzPts val="1200"/>
              <a:buFont typeface="Arial"/>
              <a:buChar char="○"/>
              <a:defRPr sz="1200" b="0" i="0" u="none" strike="noStrike" cap="none">
                <a:solidFill>
                  <a:srgbClr val="434343"/>
                </a:solidFill>
                <a:latin typeface="Arial"/>
                <a:ea typeface="Arial"/>
                <a:cs typeface="Arial"/>
                <a:sym typeface="Arial"/>
              </a:defRPr>
            </a:lvl8pPr>
            <a:lvl9pPr marL="4114800" marR="0" lvl="8" indent="-304800" algn="l" rtl="0">
              <a:lnSpc>
                <a:spcPct val="114000"/>
              </a:lnSpc>
              <a:spcBef>
                <a:spcPts val="800"/>
              </a:spcBef>
              <a:spcAft>
                <a:spcPts val="800"/>
              </a:spcAft>
              <a:buClr>
                <a:srgbClr val="434343"/>
              </a:buClr>
              <a:buSzPts val="1200"/>
              <a:buFont typeface="Arial"/>
              <a:buChar char="■"/>
              <a:defRPr sz="1200" b="0" i="0" u="none" strike="noStrike" cap="none">
                <a:solidFill>
                  <a:srgbClr val="434343"/>
                </a:solidFill>
                <a:latin typeface="Arial"/>
                <a:ea typeface="Arial"/>
                <a:cs typeface="Arial"/>
                <a:sym typeface="Arial"/>
              </a:defRPr>
            </a:lvl9pPr>
          </a:lstStyle>
          <a:p>
            <a:pPr marL="0" indent="0" algn="ctr">
              <a:buFont typeface="Arial"/>
              <a:buNone/>
            </a:pPr>
            <a:r>
              <a:rPr lang="en-US" sz="1800" u="sng" dirty="0"/>
              <a:t>Michael Monaghan</a:t>
            </a:r>
          </a:p>
          <a:p>
            <a:pPr marL="0" indent="0" algn="ctr">
              <a:spcBef>
                <a:spcPts val="800"/>
              </a:spcBef>
              <a:spcAft>
                <a:spcPts val="800"/>
              </a:spcAft>
              <a:buFont typeface="Arial"/>
              <a:buNone/>
            </a:pPr>
            <a:r>
              <a:rPr lang="en-US" sz="1800" b="1" dirty="0"/>
              <a:t>Software Engineer @</a:t>
            </a:r>
            <a:br>
              <a:rPr lang="en-US" sz="1800" b="1" dirty="0"/>
            </a:br>
            <a:r>
              <a:rPr lang="en-US" sz="1800" b="1" dirty="0"/>
              <a:t> NASA Goddard Space Fight Center</a:t>
            </a:r>
            <a:endParaRPr lang="en-US" dirty="0"/>
          </a:p>
        </p:txBody>
      </p:sp>
      <p:pic>
        <p:nvPicPr>
          <p:cNvPr id="3" name="Picture 2">
            <a:extLst>
              <a:ext uri="{FF2B5EF4-FFF2-40B4-BE49-F238E27FC236}">
                <a16:creationId xmlns:a16="http://schemas.microsoft.com/office/drawing/2014/main" id="{346B3F98-E5EC-4A5A-6C46-93B5862B8A1A}"/>
              </a:ext>
            </a:extLst>
          </p:cNvPr>
          <p:cNvPicPr>
            <a:picLocks noChangeAspect="1"/>
          </p:cNvPicPr>
          <p:nvPr/>
        </p:nvPicPr>
        <p:blipFill>
          <a:blip r:embed="rId4"/>
          <a:stretch>
            <a:fillRect/>
          </a:stretch>
        </p:blipFill>
        <p:spPr>
          <a:xfrm>
            <a:off x="5922335" y="2484800"/>
            <a:ext cx="1533612" cy="2190874"/>
          </a:xfrm>
          <a:prstGeom prst="flowChartConnector">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853B955D-F8D3-A36C-DC1E-71001836E760}"/>
              </a:ext>
            </a:extLst>
          </p:cNvPr>
          <p:cNvPicPr>
            <a:picLocks noChangeAspect="1"/>
          </p:cNvPicPr>
          <p:nvPr/>
        </p:nvPicPr>
        <p:blipFill>
          <a:blip r:embed="rId3"/>
          <a:stretch>
            <a:fillRect/>
          </a:stretch>
        </p:blipFill>
        <p:spPr>
          <a:xfrm>
            <a:off x="0" y="0"/>
            <a:ext cx="9144000" cy="2103468"/>
          </a:xfrm>
          <a:prstGeom prst="rect">
            <a:avLst/>
          </a:prstGeom>
        </p:spPr>
      </p:pic>
      <p:sp>
        <p:nvSpPr>
          <p:cNvPr id="4" name="TextBox 3">
            <a:extLst>
              <a:ext uri="{FF2B5EF4-FFF2-40B4-BE49-F238E27FC236}">
                <a16:creationId xmlns:a16="http://schemas.microsoft.com/office/drawing/2014/main" id="{C5047142-764D-44B9-EB09-05DEAE3AF998}"/>
              </a:ext>
            </a:extLst>
          </p:cNvPr>
          <p:cNvSpPr txBox="1"/>
          <p:nvPr/>
        </p:nvSpPr>
        <p:spPr>
          <a:xfrm>
            <a:off x="311699" y="2264635"/>
            <a:ext cx="3291005" cy="1784399"/>
          </a:xfrm>
          <a:prstGeom prst="rect">
            <a:avLst/>
          </a:prstGeom>
          <a:noFill/>
        </p:spPr>
        <p:txBody>
          <a:bodyPr wrap="square">
            <a:spAutoFit/>
          </a:bodyPr>
          <a:lstStyle/>
          <a:p>
            <a:pPr algn="l" fontAlgn="base">
              <a:lnSpc>
                <a:spcPts val="2700"/>
              </a:lnSpc>
              <a:spcAft>
                <a:spcPts val="600"/>
              </a:spcAft>
            </a:pPr>
            <a:r>
              <a:rPr lang="en-US" b="1" dirty="0">
                <a:solidFill>
                  <a:srgbClr val="444444"/>
                </a:solidFill>
                <a:latin typeface="Red Hat Text"/>
              </a:rPr>
              <a:t>… </a:t>
            </a:r>
            <a:r>
              <a:rPr lang="en-US" b="1" i="0" dirty="0">
                <a:solidFill>
                  <a:srgbClr val="444444"/>
                </a:solidFill>
                <a:effectLst/>
                <a:latin typeface="Red Hat Text"/>
              </a:rPr>
              <a:t>aiming to make it easier for companies to build and certify Linux-based safety-critical systems whose failure could result in loss of human life, significant property damage or environmental damage.</a:t>
            </a:r>
            <a:endParaRPr lang="en-US" b="1" i="0" dirty="0">
              <a:solidFill>
                <a:srgbClr val="676767"/>
              </a:solidFill>
              <a:effectLst/>
              <a:latin typeface="Red Hat Text"/>
            </a:endParaRPr>
          </a:p>
        </p:txBody>
      </p:sp>
      <p:sp>
        <p:nvSpPr>
          <p:cNvPr id="2" name="Google Shape;493;p31">
            <a:extLst>
              <a:ext uri="{FF2B5EF4-FFF2-40B4-BE49-F238E27FC236}">
                <a16:creationId xmlns:a16="http://schemas.microsoft.com/office/drawing/2014/main" id="{FC027BB3-57DE-05F5-58CF-AA4E3D2994A8}"/>
              </a:ext>
            </a:extLst>
          </p:cNvPr>
          <p:cNvSpPr/>
          <p:nvPr/>
        </p:nvSpPr>
        <p:spPr>
          <a:xfrm>
            <a:off x="5215986" y="2264635"/>
            <a:ext cx="3820800" cy="2781600"/>
          </a:xfrm>
          <a:prstGeom prst="roundRect">
            <a:avLst>
              <a:gd name="adj" fmla="val 16667"/>
            </a:avLst>
          </a:prstGeom>
          <a:solidFill>
            <a:srgbClr val="76C046"/>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Barlow Condensed"/>
              <a:ea typeface="Barlow Condensed"/>
              <a:cs typeface="Barlow Condensed"/>
              <a:sym typeface="Barlow Condensed"/>
            </a:endParaRPr>
          </a:p>
        </p:txBody>
      </p:sp>
      <p:sp>
        <p:nvSpPr>
          <p:cNvPr id="6" name="Google Shape;495;p31">
            <a:extLst>
              <a:ext uri="{FF2B5EF4-FFF2-40B4-BE49-F238E27FC236}">
                <a16:creationId xmlns:a16="http://schemas.microsoft.com/office/drawing/2014/main" id="{151C0948-A312-1205-1FA0-E371B046BF5A}"/>
              </a:ext>
            </a:extLst>
          </p:cNvPr>
          <p:cNvSpPr/>
          <p:nvPr/>
        </p:nvSpPr>
        <p:spPr>
          <a:xfrm>
            <a:off x="3917589" y="2418085"/>
            <a:ext cx="992314" cy="613800"/>
          </a:xfrm>
          <a:prstGeom prst="roundRect">
            <a:avLst>
              <a:gd name="adj" fmla="val 16667"/>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de-DE" sz="1100" b="0" i="0" u="none" strike="noStrike" cap="none" dirty="0">
                <a:solidFill>
                  <a:schemeClr val="dk1"/>
                </a:solidFill>
                <a:latin typeface="Barlow Condensed"/>
                <a:ea typeface="Barlow Condensed"/>
                <a:cs typeface="Barlow Condensed"/>
                <a:sym typeface="Barlow Condensed"/>
              </a:rPr>
              <a:t>Automotive</a:t>
            </a:r>
            <a:endParaRPr sz="1100" b="0" i="0" u="none" strike="noStrike" cap="none" dirty="0">
              <a:solidFill>
                <a:schemeClr val="dk1"/>
              </a:solidFill>
              <a:latin typeface="Barlow Condensed"/>
              <a:ea typeface="Barlow Condensed"/>
              <a:cs typeface="Barlow Condensed"/>
              <a:sym typeface="Barlow Condensed"/>
            </a:endParaRPr>
          </a:p>
          <a:p>
            <a:pPr marL="0" marR="0" lvl="0" indent="0" algn="l" rtl="0">
              <a:lnSpc>
                <a:spcPct val="100000"/>
              </a:lnSpc>
              <a:spcBef>
                <a:spcPts val="0"/>
              </a:spcBef>
              <a:spcAft>
                <a:spcPts val="0"/>
              </a:spcAft>
              <a:buClr>
                <a:srgbClr val="000000"/>
              </a:buClr>
              <a:buSzPts val="1400"/>
              <a:buFont typeface="Arial"/>
              <a:buNone/>
            </a:pPr>
            <a:r>
              <a:rPr lang="de-DE" sz="1100" b="0" i="0" u="none" strike="noStrike" cap="none" dirty="0">
                <a:solidFill>
                  <a:schemeClr val="dk1"/>
                </a:solidFill>
                <a:latin typeface="Barlow Condensed"/>
                <a:ea typeface="Barlow Condensed"/>
                <a:cs typeface="Barlow Condensed"/>
                <a:sym typeface="Barlow Condensed"/>
              </a:rPr>
              <a:t>(use-case)</a:t>
            </a:r>
            <a:endParaRPr sz="1100" b="0" i="0" u="none" strike="noStrike" cap="none" dirty="0">
              <a:solidFill>
                <a:schemeClr val="dk1"/>
              </a:solidFill>
              <a:latin typeface="Barlow Condensed"/>
              <a:ea typeface="Barlow Condensed"/>
              <a:cs typeface="Barlow Condensed"/>
              <a:sym typeface="Barlow Condensed"/>
            </a:endParaRPr>
          </a:p>
        </p:txBody>
      </p:sp>
      <p:sp>
        <p:nvSpPr>
          <p:cNvPr id="7" name="Google Shape;496;p31">
            <a:extLst>
              <a:ext uri="{FF2B5EF4-FFF2-40B4-BE49-F238E27FC236}">
                <a16:creationId xmlns:a16="http://schemas.microsoft.com/office/drawing/2014/main" id="{DA19ECCE-72B4-78B2-58E0-833A70D8D8FE}"/>
              </a:ext>
            </a:extLst>
          </p:cNvPr>
          <p:cNvSpPr/>
          <p:nvPr/>
        </p:nvSpPr>
        <p:spPr>
          <a:xfrm>
            <a:off x="3917589" y="3307881"/>
            <a:ext cx="992314" cy="613800"/>
          </a:xfrm>
          <a:prstGeom prst="roundRect">
            <a:avLst>
              <a:gd name="adj" fmla="val 16667"/>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de-DE" sz="1100" b="0" i="0" u="none" strike="noStrike" cap="none">
                <a:solidFill>
                  <a:schemeClr val="dk1"/>
                </a:solidFill>
                <a:latin typeface="Barlow Condensed"/>
                <a:ea typeface="Barlow Condensed"/>
                <a:cs typeface="Barlow Condensed"/>
                <a:sym typeface="Barlow Condensed"/>
              </a:rPr>
              <a:t>Medical</a:t>
            </a:r>
            <a:endParaRPr sz="1100" b="0" i="0" u="none" strike="noStrike" cap="none">
              <a:solidFill>
                <a:schemeClr val="dk1"/>
              </a:solidFill>
              <a:latin typeface="Barlow Condensed"/>
              <a:ea typeface="Barlow Condensed"/>
              <a:cs typeface="Barlow Condensed"/>
              <a:sym typeface="Barlow Condensed"/>
            </a:endParaRPr>
          </a:p>
          <a:p>
            <a:pPr marL="0" marR="0" lvl="0" indent="0" algn="l" rtl="0">
              <a:lnSpc>
                <a:spcPct val="100000"/>
              </a:lnSpc>
              <a:spcBef>
                <a:spcPts val="0"/>
              </a:spcBef>
              <a:spcAft>
                <a:spcPts val="0"/>
              </a:spcAft>
              <a:buClr>
                <a:srgbClr val="000000"/>
              </a:buClr>
              <a:buSzPts val="1400"/>
              <a:buFont typeface="Arial"/>
              <a:buNone/>
            </a:pPr>
            <a:r>
              <a:rPr lang="de-DE" sz="1100" b="0" i="0" u="none" strike="noStrike" cap="none">
                <a:solidFill>
                  <a:schemeClr val="dk1"/>
                </a:solidFill>
                <a:latin typeface="Barlow Condensed"/>
                <a:ea typeface="Barlow Condensed"/>
                <a:cs typeface="Barlow Condensed"/>
                <a:sym typeface="Barlow Condensed"/>
              </a:rPr>
              <a:t>(use-case)</a:t>
            </a:r>
            <a:endParaRPr sz="1100" b="0" i="0" u="none" strike="noStrike" cap="none">
              <a:solidFill>
                <a:schemeClr val="dk1"/>
              </a:solidFill>
              <a:latin typeface="Barlow Condensed"/>
              <a:ea typeface="Barlow Condensed"/>
              <a:cs typeface="Barlow Condensed"/>
              <a:sym typeface="Barlow Condensed"/>
            </a:endParaRPr>
          </a:p>
        </p:txBody>
      </p:sp>
      <p:sp>
        <p:nvSpPr>
          <p:cNvPr id="8" name="Google Shape;497;p31">
            <a:extLst>
              <a:ext uri="{FF2B5EF4-FFF2-40B4-BE49-F238E27FC236}">
                <a16:creationId xmlns:a16="http://schemas.microsoft.com/office/drawing/2014/main" id="{A32C19C9-A5FC-59C1-5740-78723E3321A2}"/>
              </a:ext>
            </a:extLst>
          </p:cNvPr>
          <p:cNvSpPr/>
          <p:nvPr/>
        </p:nvSpPr>
        <p:spPr>
          <a:xfrm>
            <a:off x="5337211" y="2418085"/>
            <a:ext cx="1500000" cy="613800"/>
          </a:xfrm>
          <a:prstGeom prst="roundRect">
            <a:avLst>
              <a:gd name="adj" fmla="val 16667"/>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de-DE" sz="1200" b="0" i="0" u="none" strike="noStrike" cap="none">
                <a:solidFill>
                  <a:schemeClr val="dk1"/>
                </a:solidFill>
                <a:latin typeface="Barlow Condensed"/>
                <a:ea typeface="Barlow Condensed"/>
                <a:cs typeface="Barlow Condensed"/>
                <a:sym typeface="Barlow Condensed"/>
              </a:rPr>
              <a:t>Open Source Engineering </a:t>
            </a:r>
            <a:br>
              <a:rPr lang="de-DE" sz="1200" b="0" i="0" u="none" strike="noStrike" cap="none">
                <a:solidFill>
                  <a:schemeClr val="dk1"/>
                </a:solidFill>
                <a:latin typeface="Barlow Condensed"/>
                <a:ea typeface="Barlow Condensed"/>
                <a:cs typeface="Barlow Condensed"/>
                <a:sym typeface="Barlow Condensed"/>
              </a:rPr>
            </a:br>
            <a:r>
              <a:rPr lang="de-DE" sz="1200" b="0" i="0" u="none" strike="noStrike" cap="none">
                <a:solidFill>
                  <a:schemeClr val="dk1"/>
                </a:solidFill>
                <a:latin typeface="Barlow Condensed"/>
                <a:ea typeface="Barlow Condensed"/>
                <a:cs typeface="Barlow Condensed"/>
                <a:sym typeface="Barlow Condensed"/>
              </a:rPr>
              <a:t>Process</a:t>
            </a:r>
            <a:endParaRPr sz="1200" b="0" i="0" u="none" strike="noStrike" cap="none">
              <a:solidFill>
                <a:schemeClr val="dk1"/>
              </a:solidFill>
              <a:latin typeface="Barlow Condensed"/>
              <a:ea typeface="Barlow Condensed"/>
              <a:cs typeface="Barlow Condensed"/>
              <a:sym typeface="Barlow Condensed"/>
            </a:endParaRPr>
          </a:p>
        </p:txBody>
      </p:sp>
      <p:sp>
        <p:nvSpPr>
          <p:cNvPr id="9" name="Google Shape;498;p31">
            <a:extLst>
              <a:ext uri="{FF2B5EF4-FFF2-40B4-BE49-F238E27FC236}">
                <a16:creationId xmlns:a16="http://schemas.microsoft.com/office/drawing/2014/main" id="{2BB1891C-A472-01F9-E408-68BFEF5A3C09}"/>
              </a:ext>
            </a:extLst>
          </p:cNvPr>
          <p:cNvSpPr/>
          <p:nvPr/>
        </p:nvSpPr>
        <p:spPr>
          <a:xfrm>
            <a:off x="5337112" y="3310885"/>
            <a:ext cx="1500100" cy="613800"/>
          </a:xfrm>
          <a:prstGeom prst="roundRect">
            <a:avLst>
              <a:gd name="adj" fmla="val 16667"/>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de-DE" sz="1200" b="0" i="0" u="none" strike="noStrike" cap="none" dirty="0" err="1">
                <a:solidFill>
                  <a:schemeClr val="dk1"/>
                </a:solidFill>
                <a:latin typeface="Barlow Condensed"/>
                <a:ea typeface="Barlow Condensed"/>
                <a:cs typeface="Barlow Condensed"/>
                <a:sym typeface="Barlow Condensed"/>
              </a:rPr>
              <a:t>Safety</a:t>
            </a:r>
            <a:r>
              <a:rPr lang="de-DE" sz="1200" b="0" i="0" u="none" strike="noStrike" cap="none" dirty="0">
                <a:solidFill>
                  <a:schemeClr val="dk1"/>
                </a:solidFill>
                <a:latin typeface="Barlow Condensed"/>
                <a:ea typeface="Barlow Condensed"/>
                <a:cs typeface="Barlow Condensed"/>
                <a:sym typeface="Barlow Condensed"/>
              </a:rPr>
              <a:t> </a:t>
            </a:r>
            <a:br>
              <a:rPr lang="de-DE" sz="1200" b="0" i="0" u="none" strike="noStrike" cap="none" dirty="0">
                <a:solidFill>
                  <a:schemeClr val="dk1"/>
                </a:solidFill>
                <a:latin typeface="Barlow Condensed"/>
                <a:ea typeface="Barlow Condensed"/>
                <a:cs typeface="Barlow Condensed"/>
                <a:sym typeface="Barlow Condensed"/>
              </a:rPr>
            </a:br>
            <a:r>
              <a:rPr lang="de-DE" sz="1200" b="0" i="0" u="none" strike="noStrike" cap="none" dirty="0">
                <a:solidFill>
                  <a:schemeClr val="dk1"/>
                </a:solidFill>
                <a:latin typeface="Barlow Condensed"/>
                <a:ea typeface="Barlow Condensed"/>
                <a:cs typeface="Barlow Condensed"/>
                <a:sym typeface="Barlow Condensed"/>
              </a:rPr>
              <a:t>Architecture</a:t>
            </a:r>
            <a:endParaRPr sz="1200" b="0" i="0" u="none" strike="noStrike" cap="none" dirty="0">
              <a:solidFill>
                <a:schemeClr val="dk1"/>
              </a:solidFill>
              <a:latin typeface="Barlow Condensed"/>
              <a:ea typeface="Barlow Condensed"/>
              <a:cs typeface="Barlow Condensed"/>
              <a:sym typeface="Barlow Condensed"/>
            </a:endParaRPr>
          </a:p>
        </p:txBody>
      </p:sp>
      <p:sp>
        <p:nvSpPr>
          <p:cNvPr id="10" name="Google Shape;499;p31">
            <a:extLst>
              <a:ext uri="{FF2B5EF4-FFF2-40B4-BE49-F238E27FC236}">
                <a16:creationId xmlns:a16="http://schemas.microsoft.com/office/drawing/2014/main" id="{FF75017D-6BB1-03AB-014A-E9D8A12E05E5}"/>
              </a:ext>
            </a:extLst>
          </p:cNvPr>
          <p:cNvSpPr/>
          <p:nvPr/>
        </p:nvSpPr>
        <p:spPr>
          <a:xfrm>
            <a:off x="7284836" y="3869836"/>
            <a:ext cx="1555200" cy="921049"/>
          </a:xfrm>
          <a:prstGeom prst="roundRect">
            <a:avLst>
              <a:gd name="adj" fmla="val 16667"/>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de-DE" sz="1200" b="0" i="0" u="none" strike="noStrike" cap="none">
                <a:solidFill>
                  <a:schemeClr val="dk1"/>
                </a:solidFill>
                <a:latin typeface="Barlow Condensed"/>
                <a:ea typeface="Barlow Condensed"/>
                <a:cs typeface="Barlow Condensed"/>
                <a:sym typeface="Barlow Condensed"/>
              </a:rPr>
              <a:t>Tool Investigation and Code Improvement</a:t>
            </a:r>
            <a:endParaRPr sz="1200" b="0" i="0" u="none" strike="noStrike" cap="none">
              <a:solidFill>
                <a:schemeClr val="dk1"/>
              </a:solidFill>
              <a:latin typeface="Barlow Condensed"/>
              <a:ea typeface="Barlow Condensed"/>
              <a:cs typeface="Barlow Condensed"/>
              <a:sym typeface="Barlow Condensed"/>
            </a:endParaRPr>
          </a:p>
        </p:txBody>
      </p:sp>
      <p:cxnSp>
        <p:nvCxnSpPr>
          <p:cNvPr id="11" name="Google Shape;501;p31">
            <a:extLst>
              <a:ext uri="{FF2B5EF4-FFF2-40B4-BE49-F238E27FC236}">
                <a16:creationId xmlns:a16="http://schemas.microsoft.com/office/drawing/2014/main" id="{471C67B7-5695-92AC-8443-3756DA863D29}"/>
              </a:ext>
            </a:extLst>
          </p:cNvPr>
          <p:cNvCxnSpPr>
            <a:cxnSpLocks/>
            <a:endCxn id="8" idx="1"/>
          </p:cNvCxnSpPr>
          <p:nvPr/>
        </p:nvCxnSpPr>
        <p:spPr>
          <a:xfrm>
            <a:off x="4905502" y="2724985"/>
            <a:ext cx="431709" cy="0"/>
          </a:xfrm>
          <a:prstGeom prst="straightConnector1">
            <a:avLst/>
          </a:prstGeom>
          <a:noFill/>
          <a:ln w="9525" cap="flat" cmpd="sng">
            <a:solidFill>
              <a:srgbClr val="BFBFBF"/>
            </a:solidFill>
            <a:prstDash val="solid"/>
            <a:round/>
            <a:headEnd type="none" w="sm" len="sm"/>
            <a:tailEnd type="triangle" w="med" len="med"/>
          </a:ln>
        </p:spPr>
      </p:cxnSp>
      <p:cxnSp>
        <p:nvCxnSpPr>
          <p:cNvPr id="12" name="Google Shape;502;p31">
            <a:extLst>
              <a:ext uri="{FF2B5EF4-FFF2-40B4-BE49-F238E27FC236}">
                <a16:creationId xmlns:a16="http://schemas.microsoft.com/office/drawing/2014/main" id="{8502AB97-F5DB-924B-6A46-8B68FCA102B7}"/>
              </a:ext>
            </a:extLst>
          </p:cNvPr>
          <p:cNvCxnSpPr>
            <a:stCxn id="9" idx="3"/>
            <a:endCxn id="10" idx="1"/>
          </p:cNvCxnSpPr>
          <p:nvPr/>
        </p:nvCxnSpPr>
        <p:spPr>
          <a:xfrm>
            <a:off x="6837212" y="3617785"/>
            <a:ext cx="447600" cy="712500"/>
          </a:xfrm>
          <a:prstGeom prst="straightConnector1">
            <a:avLst/>
          </a:prstGeom>
          <a:noFill/>
          <a:ln w="9525" cap="flat" cmpd="sng">
            <a:solidFill>
              <a:schemeClr val="dk2"/>
            </a:solidFill>
            <a:prstDash val="solid"/>
            <a:round/>
            <a:headEnd type="triangle" w="med" len="med"/>
            <a:tailEnd type="triangle" w="med" len="med"/>
          </a:ln>
        </p:spPr>
      </p:cxnSp>
      <p:cxnSp>
        <p:nvCxnSpPr>
          <p:cNvPr id="13" name="Google Shape;503;p31">
            <a:extLst>
              <a:ext uri="{FF2B5EF4-FFF2-40B4-BE49-F238E27FC236}">
                <a16:creationId xmlns:a16="http://schemas.microsoft.com/office/drawing/2014/main" id="{545152A8-B376-BAA7-AC44-0062A6683651}"/>
              </a:ext>
            </a:extLst>
          </p:cNvPr>
          <p:cNvCxnSpPr>
            <a:stCxn id="8" idx="3"/>
            <a:endCxn id="10" idx="1"/>
          </p:cNvCxnSpPr>
          <p:nvPr/>
        </p:nvCxnSpPr>
        <p:spPr>
          <a:xfrm>
            <a:off x="6837211" y="2724985"/>
            <a:ext cx="447600" cy="1605300"/>
          </a:xfrm>
          <a:prstGeom prst="straightConnector1">
            <a:avLst/>
          </a:prstGeom>
          <a:noFill/>
          <a:ln w="9525" cap="flat" cmpd="sng">
            <a:solidFill>
              <a:schemeClr val="dk2"/>
            </a:solidFill>
            <a:prstDash val="solid"/>
            <a:round/>
            <a:headEnd type="triangle" w="med" len="med"/>
            <a:tailEnd type="triangle" w="med" len="med"/>
          </a:ln>
        </p:spPr>
      </p:cxnSp>
      <p:cxnSp>
        <p:nvCxnSpPr>
          <p:cNvPr id="14" name="Google Shape;504;p31">
            <a:extLst>
              <a:ext uri="{FF2B5EF4-FFF2-40B4-BE49-F238E27FC236}">
                <a16:creationId xmlns:a16="http://schemas.microsoft.com/office/drawing/2014/main" id="{08C61A34-6661-89A5-B229-129221EB6D62}"/>
              </a:ext>
            </a:extLst>
          </p:cNvPr>
          <p:cNvCxnSpPr>
            <a:stCxn id="8" idx="2"/>
            <a:endCxn id="9" idx="0"/>
          </p:cNvCxnSpPr>
          <p:nvPr/>
        </p:nvCxnSpPr>
        <p:spPr>
          <a:xfrm>
            <a:off x="6087211" y="3031885"/>
            <a:ext cx="0" cy="279000"/>
          </a:xfrm>
          <a:prstGeom prst="straightConnector1">
            <a:avLst/>
          </a:prstGeom>
          <a:noFill/>
          <a:ln w="9525" cap="flat" cmpd="sng">
            <a:solidFill>
              <a:schemeClr val="dk2"/>
            </a:solidFill>
            <a:prstDash val="solid"/>
            <a:round/>
            <a:headEnd type="triangle" w="med" len="med"/>
            <a:tailEnd type="triangle" w="med" len="med"/>
          </a:ln>
        </p:spPr>
      </p:cxnSp>
      <p:sp>
        <p:nvSpPr>
          <p:cNvPr id="15" name="Google Shape;505;p31">
            <a:extLst>
              <a:ext uri="{FF2B5EF4-FFF2-40B4-BE49-F238E27FC236}">
                <a16:creationId xmlns:a16="http://schemas.microsoft.com/office/drawing/2014/main" id="{D411046A-5FFC-1E02-E043-90763316F0F6}"/>
              </a:ext>
            </a:extLst>
          </p:cNvPr>
          <p:cNvSpPr/>
          <p:nvPr/>
        </p:nvSpPr>
        <p:spPr>
          <a:xfrm>
            <a:off x="5337211" y="4203685"/>
            <a:ext cx="1500100" cy="613800"/>
          </a:xfrm>
          <a:prstGeom prst="roundRect">
            <a:avLst>
              <a:gd name="adj" fmla="val 16667"/>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de-DE" sz="1200" b="0" i="0" u="none" strike="noStrike" cap="none" dirty="0">
                <a:solidFill>
                  <a:schemeClr val="dk1"/>
                </a:solidFill>
                <a:latin typeface="Barlow Condensed"/>
                <a:ea typeface="Barlow Condensed"/>
                <a:cs typeface="Barlow Condensed"/>
                <a:sym typeface="Barlow Condensed"/>
              </a:rPr>
              <a:t>Linux Features for Safety-Critical </a:t>
            </a:r>
            <a:br>
              <a:rPr lang="de-DE" sz="1200" b="0" i="0" u="none" strike="noStrike" cap="none" dirty="0">
                <a:solidFill>
                  <a:schemeClr val="dk1"/>
                </a:solidFill>
                <a:latin typeface="Barlow Condensed"/>
                <a:ea typeface="Barlow Condensed"/>
                <a:cs typeface="Barlow Condensed"/>
                <a:sym typeface="Barlow Condensed"/>
              </a:rPr>
            </a:br>
            <a:r>
              <a:rPr lang="de-DE" sz="1200" b="0" i="0" u="none" strike="noStrike" cap="none" dirty="0">
                <a:solidFill>
                  <a:schemeClr val="dk1"/>
                </a:solidFill>
                <a:latin typeface="Barlow Condensed"/>
                <a:ea typeface="Barlow Condensed"/>
                <a:cs typeface="Barlow Condensed"/>
                <a:sym typeface="Barlow Condensed"/>
              </a:rPr>
              <a:t>Systems</a:t>
            </a:r>
            <a:endParaRPr sz="1200" b="0" i="0" u="none" strike="noStrike" cap="none" dirty="0">
              <a:solidFill>
                <a:schemeClr val="dk1"/>
              </a:solidFill>
              <a:latin typeface="Barlow Condensed"/>
              <a:ea typeface="Barlow Condensed"/>
              <a:cs typeface="Barlow Condensed"/>
              <a:sym typeface="Barlow Condensed"/>
            </a:endParaRPr>
          </a:p>
        </p:txBody>
      </p:sp>
      <p:cxnSp>
        <p:nvCxnSpPr>
          <p:cNvPr id="16" name="Google Shape;506;p31">
            <a:extLst>
              <a:ext uri="{FF2B5EF4-FFF2-40B4-BE49-F238E27FC236}">
                <a16:creationId xmlns:a16="http://schemas.microsoft.com/office/drawing/2014/main" id="{7E86BC94-03D0-7F3D-AAD7-F1254C52E727}"/>
              </a:ext>
            </a:extLst>
          </p:cNvPr>
          <p:cNvCxnSpPr>
            <a:stCxn id="9" idx="2"/>
            <a:endCxn id="15" idx="0"/>
          </p:cNvCxnSpPr>
          <p:nvPr/>
        </p:nvCxnSpPr>
        <p:spPr>
          <a:xfrm>
            <a:off x="6087162" y="3924685"/>
            <a:ext cx="0" cy="279000"/>
          </a:xfrm>
          <a:prstGeom prst="straightConnector1">
            <a:avLst/>
          </a:prstGeom>
          <a:noFill/>
          <a:ln w="9525" cap="flat" cmpd="sng">
            <a:solidFill>
              <a:schemeClr val="dk2"/>
            </a:solidFill>
            <a:prstDash val="solid"/>
            <a:round/>
            <a:headEnd type="triangle" w="med" len="med"/>
            <a:tailEnd type="triangle" w="med" len="med"/>
          </a:ln>
        </p:spPr>
      </p:cxnSp>
      <p:cxnSp>
        <p:nvCxnSpPr>
          <p:cNvPr id="17" name="Google Shape;508;p31">
            <a:extLst>
              <a:ext uri="{FF2B5EF4-FFF2-40B4-BE49-F238E27FC236}">
                <a16:creationId xmlns:a16="http://schemas.microsoft.com/office/drawing/2014/main" id="{2E6A83C6-6910-ADD4-2A92-34201E773FB5}"/>
              </a:ext>
            </a:extLst>
          </p:cNvPr>
          <p:cNvCxnSpPr>
            <a:stCxn id="10" idx="1"/>
            <a:endCxn id="15" idx="3"/>
          </p:cNvCxnSpPr>
          <p:nvPr/>
        </p:nvCxnSpPr>
        <p:spPr>
          <a:xfrm flipH="1">
            <a:off x="6837236" y="4330360"/>
            <a:ext cx="447600" cy="180300"/>
          </a:xfrm>
          <a:prstGeom prst="straightConnector1">
            <a:avLst/>
          </a:prstGeom>
          <a:noFill/>
          <a:ln w="9525" cap="flat" cmpd="sng">
            <a:solidFill>
              <a:schemeClr val="dk2"/>
            </a:solidFill>
            <a:prstDash val="solid"/>
            <a:round/>
            <a:headEnd type="triangle" w="med" len="med"/>
            <a:tailEnd type="triangle" w="med" len="med"/>
          </a:ln>
        </p:spPr>
      </p:cxnSp>
      <p:sp>
        <p:nvSpPr>
          <p:cNvPr id="18" name="Google Shape;509;p31">
            <a:extLst>
              <a:ext uri="{FF2B5EF4-FFF2-40B4-BE49-F238E27FC236}">
                <a16:creationId xmlns:a16="http://schemas.microsoft.com/office/drawing/2014/main" id="{D594985E-6ED4-BD7F-1614-27FBB70C264A}"/>
              </a:ext>
            </a:extLst>
          </p:cNvPr>
          <p:cNvSpPr/>
          <p:nvPr/>
        </p:nvSpPr>
        <p:spPr>
          <a:xfrm>
            <a:off x="7284836" y="2418085"/>
            <a:ext cx="1555200" cy="1022950"/>
          </a:xfrm>
          <a:prstGeom prst="roundRect">
            <a:avLst>
              <a:gd name="adj" fmla="val 16667"/>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de-DE" sz="1200" b="0" i="0" u="none" strike="noStrike" cap="none">
                <a:solidFill>
                  <a:schemeClr val="dk1"/>
                </a:solidFill>
                <a:latin typeface="Barlow Condensed"/>
                <a:ea typeface="Barlow Condensed"/>
                <a:cs typeface="Barlow Condensed"/>
                <a:sym typeface="Barlow Condensed"/>
              </a:rPr>
              <a:t>Systems</a:t>
            </a:r>
            <a:endParaRPr sz="1200" b="0" i="0" u="none" strike="noStrike" cap="none">
              <a:solidFill>
                <a:schemeClr val="dk1"/>
              </a:solidFill>
              <a:latin typeface="Barlow Condensed"/>
              <a:ea typeface="Barlow Condensed"/>
              <a:cs typeface="Barlow Condensed"/>
              <a:sym typeface="Barlow Condensed"/>
            </a:endParaRPr>
          </a:p>
        </p:txBody>
      </p:sp>
      <p:cxnSp>
        <p:nvCxnSpPr>
          <p:cNvPr id="19" name="Google Shape;510;p31">
            <a:extLst>
              <a:ext uri="{FF2B5EF4-FFF2-40B4-BE49-F238E27FC236}">
                <a16:creationId xmlns:a16="http://schemas.microsoft.com/office/drawing/2014/main" id="{00EA6C4F-99BF-E932-0B90-4CAE3E9E2F98}"/>
              </a:ext>
            </a:extLst>
          </p:cNvPr>
          <p:cNvCxnSpPr>
            <a:stCxn id="8" idx="3"/>
            <a:endCxn id="18" idx="1"/>
          </p:cNvCxnSpPr>
          <p:nvPr/>
        </p:nvCxnSpPr>
        <p:spPr>
          <a:xfrm>
            <a:off x="6837211" y="2724985"/>
            <a:ext cx="447600" cy="204600"/>
          </a:xfrm>
          <a:prstGeom prst="straightConnector1">
            <a:avLst/>
          </a:prstGeom>
          <a:noFill/>
          <a:ln w="9525" cap="flat" cmpd="sng">
            <a:solidFill>
              <a:schemeClr val="dk2"/>
            </a:solidFill>
            <a:prstDash val="solid"/>
            <a:round/>
            <a:headEnd type="triangle" w="med" len="med"/>
            <a:tailEnd type="triangle" w="med" len="med"/>
          </a:ln>
        </p:spPr>
      </p:cxnSp>
      <p:cxnSp>
        <p:nvCxnSpPr>
          <p:cNvPr id="20" name="Google Shape;511;p31">
            <a:extLst>
              <a:ext uri="{FF2B5EF4-FFF2-40B4-BE49-F238E27FC236}">
                <a16:creationId xmlns:a16="http://schemas.microsoft.com/office/drawing/2014/main" id="{DC1511EB-8457-3E95-5B6B-8C61286C6D59}"/>
              </a:ext>
            </a:extLst>
          </p:cNvPr>
          <p:cNvCxnSpPr>
            <a:stCxn id="9" idx="3"/>
            <a:endCxn id="18" idx="1"/>
          </p:cNvCxnSpPr>
          <p:nvPr/>
        </p:nvCxnSpPr>
        <p:spPr>
          <a:xfrm rot="10800000" flipH="1">
            <a:off x="6837212" y="2929585"/>
            <a:ext cx="447600" cy="688200"/>
          </a:xfrm>
          <a:prstGeom prst="straightConnector1">
            <a:avLst/>
          </a:prstGeom>
          <a:noFill/>
          <a:ln w="9525" cap="flat" cmpd="sng">
            <a:solidFill>
              <a:schemeClr val="dk2"/>
            </a:solidFill>
            <a:prstDash val="solid"/>
            <a:round/>
            <a:headEnd type="triangle" w="med" len="med"/>
            <a:tailEnd type="triangle" w="med" len="med"/>
          </a:ln>
        </p:spPr>
      </p:cxnSp>
      <p:pic>
        <p:nvPicPr>
          <p:cNvPr id="21" name="Google Shape;512;p31">
            <a:extLst>
              <a:ext uri="{FF2B5EF4-FFF2-40B4-BE49-F238E27FC236}">
                <a16:creationId xmlns:a16="http://schemas.microsoft.com/office/drawing/2014/main" id="{82E1E8C9-780E-2D46-4011-E81EFCCF3B97}"/>
              </a:ext>
            </a:extLst>
          </p:cNvPr>
          <p:cNvPicPr preferRelativeResize="0"/>
          <p:nvPr/>
        </p:nvPicPr>
        <p:blipFill rotWithShape="1">
          <a:blip r:embed="rId4" cstate="print">
            <a:alphaModFix/>
            <a:extLst>
              <a:ext uri="{28A0092B-C50C-407E-A947-70E740481C1C}">
                <a14:useLocalDpi xmlns:a14="http://schemas.microsoft.com/office/drawing/2010/main"/>
              </a:ext>
            </a:extLst>
          </a:blip>
          <a:srcRect/>
          <a:stretch/>
        </p:blipFill>
        <p:spPr>
          <a:xfrm>
            <a:off x="4598842" y="2711957"/>
            <a:ext cx="281950" cy="281950"/>
          </a:xfrm>
          <a:prstGeom prst="rect">
            <a:avLst/>
          </a:prstGeom>
          <a:noFill/>
          <a:ln>
            <a:noFill/>
          </a:ln>
        </p:spPr>
      </p:pic>
      <p:pic>
        <p:nvPicPr>
          <p:cNvPr id="22" name="Google Shape;513;p31">
            <a:extLst>
              <a:ext uri="{FF2B5EF4-FFF2-40B4-BE49-F238E27FC236}">
                <a16:creationId xmlns:a16="http://schemas.microsoft.com/office/drawing/2014/main" id="{C9A617E3-44AD-1511-A068-7ADDDBA2824C}"/>
              </a:ext>
            </a:extLst>
          </p:cNvPr>
          <p:cNvPicPr preferRelativeResize="0"/>
          <p:nvPr/>
        </p:nvPicPr>
        <p:blipFill rotWithShape="1">
          <a:blip r:embed="rId5" cstate="print">
            <a:alphaModFix/>
            <a:extLst>
              <a:ext uri="{28A0092B-C50C-407E-A947-70E740481C1C}">
                <a14:useLocalDpi xmlns:a14="http://schemas.microsoft.com/office/drawing/2010/main"/>
              </a:ext>
            </a:extLst>
          </a:blip>
          <a:srcRect/>
          <a:stretch/>
        </p:blipFill>
        <p:spPr>
          <a:xfrm>
            <a:off x="6532178" y="4508936"/>
            <a:ext cx="281950" cy="281950"/>
          </a:xfrm>
          <a:prstGeom prst="rect">
            <a:avLst/>
          </a:prstGeom>
          <a:noFill/>
          <a:ln>
            <a:noFill/>
          </a:ln>
        </p:spPr>
      </p:pic>
      <p:pic>
        <p:nvPicPr>
          <p:cNvPr id="23" name="Google Shape;514;p31">
            <a:extLst>
              <a:ext uri="{FF2B5EF4-FFF2-40B4-BE49-F238E27FC236}">
                <a16:creationId xmlns:a16="http://schemas.microsoft.com/office/drawing/2014/main" id="{5F7A7634-72C6-414F-9352-73304DA64012}"/>
              </a:ext>
            </a:extLst>
          </p:cNvPr>
          <p:cNvPicPr preferRelativeResize="0"/>
          <p:nvPr/>
        </p:nvPicPr>
        <p:blipFill rotWithShape="1">
          <a:blip r:embed="rId6" cstate="print">
            <a:alphaModFix/>
            <a:extLst>
              <a:ext uri="{28A0092B-C50C-407E-A947-70E740481C1C}">
                <a14:useLocalDpi xmlns:a14="http://schemas.microsoft.com/office/drawing/2010/main"/>
              </a:ext>
            </a:extLst>
          </a:blip>
          <a:srcRect/>
          <a:stretch/>
        </p:blipFill>
        <p:spPr>
          <a:xfrm>
            <a:off x="4594632" y="3602781"/>
            <a:ext cx="281950" cy="281950"/>
          </a:xfrm>
          <a:prstGeom prst="rect">
            <a:avLst/>
          </a:prstGeom>
          <a:noFill/>
          <a:ln>
            <a:noFill/>
          </a:ln>
        </p:spPr>
      </p:pic>
      <p:pic>
        <p:nvPicPr>
          <p:cNvPr id="24" name="Google Shape;515;p31">
            <a:extLst>
              <a:ext uri="{FF2B5EF4-FFF2-40B4-BE49-F238E27FC236}">
                <a16:creationId xmlns:a16="http://schemas.microsoft.com/office/drawing/2014/main" id="{5EECCE74-D232-C854-0D4E-178CA271EB54}"/>
              </a:ext>
            </a:extLst>
          </p:cNvPr>
          <p:cNvPicPr preferRelativeResize="0"/>
          <p:nvPr/>
        </p:nvPicPr>
        <p:blipFill rotWithShape="1">
          <a:blip r:embed="rId7" cstate="print">
            <a:alphaModFix/>
            <a:extLst>
              <a:ext uri="{28A0092B-C50C-407E-A947-70E740481C1C}">
                <a14:useLocalDpi xmlns:a14="http://schemas.microsoft.com/office/drawing/2010/main"/>
              </a:ext>
            </a:extLst>
          </a:blip>
          <a:srcRect/>
          <a:stretch/>
        </p:blipFill>
        <p:spPr>
          <a:xfrm>
            <a:off x="6504261" y="2723336"/>
            <a:ext cx="281950" cy="281950"/>
          </a:xfrm>
          <a:prstGeom prst="rect">
            <a:avLst/>
          </a:prstGeom>
          <a:noFill/>
          <a:ln>
            <a:noFill/>
          </a:ln>
        </p:spPr>
      </p:pic>
      <p:pic>
        <p:nvPicPr>
          <p:cNvPr id="25" name="Google Shape;516;p31">
            <a:extLst>
              <a:ext uri="{FF2B5EF4-FFF2-40B4-BE49-F238E27FC236}">
                <a16:creationId xmlns:a16="http://schemas.microsoft.com/office/drawing/2014/main" id="{8F2E3A71-AA43-16B6-51BA-410EB99C30D8}"/>
              </a:ext>
            </a:extLst>
          </p:cNvPr>
          <p:cNvPicPr preferRelativeResize="0"/>
          <p:nvPr/>
        </p:nvPicPr>
        <p:blipFill rotWithShape="1">
          <a:blip r:embed="rId8" cstate="print">
            <a:alphaModFix/>
            <a:extLst>
              <a:ext uri="{28A0092B-C50C-407E-A947-70E740481C1C}">
                <a14:useLocalDpi xmlns:a14="http://schemas.microsoft.com/office/drawing/2010/main"/>
              </a:ext>
            </a:extLst>
          </a:blip>
          <a:srcRect/>
          <a:stretch/>
        </p:blipFill>
        <p:spPr>
          <a:xfrm>
            <a:off x="6507162" y="3621511"/>
            <a:ext cx="281950" cy="281950"/>
          </a:xfrm>
          <a:prstGeom prst="rect">
            <a:avLst/>
          </a:prstGeom>
          <a:noFill/>
          <a:ln>
            <a:noFill/>
          </a:ln>
        </p:spPr>
      </p:pic>
      <p:pic>
        <p:nvPicPr>
          <p:cNvPr id="26" name="Google Shape;517;p31">
            <a:extLst>
              <a:ext uri="{FF2B5EF4-FFF2-40B4-BE49-F238E27FC236}">
                <a16:creationId xmlns:a16="http://schemas.microsoft.com/office/drawing/2014/main" id="{D7886EEA-16EF-A5A0-7223-AE249D4FA635}"/>
              </a:ext>
            </a:extLst>
          </p:cNvPr>
          <p:cNvPicPr preferRelativeResize="0"/>
          <p:nvPr/>
        </p:nvPicPr>
        <p:blipFill rotWithShape="1">
          <a:blip r:embed="rId9" cstate="print">
            <a:alphaModFix/>
            <a:extLst>
              <a:ext uri="{28A0092B-C50C-407E-A947-70E740481C1C}">
                <a14:useLocalDpi xmlns:a14="http://schemas.microsoft.com/office/drawing/2010/main"/>
              </a:ext>
            </a:extLst>
          </a:blip>
          <a:srcRect/>
          <a:stretch/>
        </p:blipFill>
        <p:spPr>
          <a:xfrm>
            <a:off x="8515487" y="3106486"/>
            <a:ext cx="281950" cy="281950"/>
          </a:xfrm>
          <a:prstGeom prst="rect">
            <a:avLst/>
          </a:prstGeom>
          <a:noFill/>
          <a:ln>
            <a:noFill/>
          </a:ln>
        </p:spPr>
      </p:pic>
      <p:pic>
        <p:nvPicPr>
          <p:cNvPr id="27" name="Google Shape;518;p31">
            <a:extLst>
              <a:ext uri="{FF2B5EF4-FFF2-40B4-BE49-F238E27FC236}">
                <a16:creationId xmlns:a16="http://schemas.microsoft.com/office/drawing/2014/main" id="{9AF99316-0A36-0C71-3DCB-B69DF1750AFC}"/>
              </a:ext>
            </a:extLst>
          </p:cNvPr>
          <p:cNvPicPr preferRelativeResize="0"/>
          <p:nvPr/>
        </p:nvPicPr>
        <p:blipFill rotWithShape="1">
          <a:blip r:embed="rId10" cstate="print">
            <a:alphaModFix/>
            <a:extLst>
              <a:ext uri="{28A0092B-C50C-407E-A947-70E740481C1C}">
                <a14:useLocalDpi xmlns:a14="http://schemas.microsoft.com/office/drawing/2010/main"/>
              </a:ext>
            </a:extLst>
          </a:blip>
          <a:srcRect/>
          <a:stretch/>
        </p:blipFill>
        <p:spPr>
          <a:xfrm>
            <a:off x="8515487" y="4398698"/>
            <a:ext cx="281950" cy="281950"/>
          </a:xfrm>
          <a:prstGeom prst="rect">
            <a:avLst/>
          </a:prstGeom>
          <a:noFill/>
          <a:ln>
            <a:noFill/>
          </a:ln>
        </p:spPr>
      </p:pic>
      <p:cxnSp>
        <p:nvCxnSpPr>
          <p:cNvPr id="28" name="Google Shape;519;p31">
            <a:extLst>
              <a:ext uri="{FF2B5EF4-FFF2-40B4-BE49-F238E27FC236}">
                <a16:creationId xmlns:a16="http://schemas.microsoft.com/office/drawing/2014/main" id="{2D23A9A9-82B4-A126-AB85-36972083E423}"/>
              </a:ext>
            </a:extLst>
          </p:cNvPr>
          <p:cNvCxnSpPr>
            <a:cxnSpLocks/>
          </p:cNvCxnSpPr>
          <p:nvPr/>
        </p:nvCxnSpPr>
        <p:spPr>
          <a:xfrm>
            <a:off x="8062361" y="3460859"/>
            <a:ext cx="0" cy="408977"/>
          </a:xfrm>
          <a:prstGeom prst="straightConnector1">
            <a:avLst/>
          </a:prstGeom>
          <a:noFill/>
          <a:ln w="9525" cap="flat" cmpd="sng">
            <a:solidFill>
              <a:schemeClr val="dk2"/>
            </a:solidFill>
            <a:prstDash val="solid"/>
            <a:round/>
            <a:headEnd type="triangle" w="med" len="med"/>
            <a:tailEnd type="triangle" w="med" len="med"/>
          </a:ln>
        </p:spPr>
      </p:cxnSp>
      <p:cxnSp>
        <p:nvCxnSpPr>
          <p:cNvPr id="29" name="Google Shape;520;p31">
            <a:extLst>
              <a:ext uri="{FF2B5EF4-FFF2-40B4-BE49-F238E27FC236}">
                <a16:creationId xmlns:a16="http://schemas.microsoft.com/office/drawing/2014/main" id="{8117993E-40A8-9F54-9FED-927573D7CFC1}"/>
              </a:ext>
            </a:extLst>
          </p:cNvPr>
          <p:cNvCxnSpPr>
            <a:endCxn id="18" idx="1"/>
          </p:cNvCxnSpPr>
          <p:nvPr/>
        </p:nvCxnSpPr>
        <p:spPr>
          <a:xfrm rot="10800000" flipH="1">
            <a:off x="6864836" y="2929560"/>
            <a:ext cx="420000" cy="1609500"/>
          </a:xfrm>
          <a:prstGeom prst="straightConnector1">
            <a:avLst/>
          </a:prstGeom>
          <a:noFill/>
          <a:ln w="9525" cap="flat" cmpd="sng">
            <a:solidFill>
              <a:schemeClr val="dk2"/>
            </a:solidFill>
            <a:prstDash val="solid"/>
            <a:round/>
            <a:headEnd type="triangle" w="med" len="med"/>
            <a:tailEnd type="triangle" w="med" len="med"/>
          </a:ln>
        </p:spPr>
      </p:cxnSp>
      <p:sp>
        <p:nvSpPr>
          <p:cNvPr id="30" name="Google Shape;521;p31">
            <a:extLst>
              <a:ext uri="{FF2B5EF4-FFF2-40B4-BE49-F238E27FC236}">
                <a16:creationId xmlns:a16="http://schemas.microsoft.com/office/drawing/2014/main" id="{893901DA-FAC4-E99C-B1D8-A7C73BC9F89C}"/>
              </a:ext>
            </a:extLst>
          </p:cNvPr>
          <p:cNvSpPr/>
          <p:nvPr/>
        </p:nvSpPr>
        <p:spPr>
          <a:xfrm>
            <a:off x="3913188" y="4203685"/>
            <a:ext cx="992314" cy="613800"/>
          </a:xfrm>
          <a:prstGeom prst="roundRect">
            <a:avLst>
              <a:gd name="adj" fmla="val 16667"/>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de-DE" sz="1100" b="0" i="0" u="none" strike="noStrike" cap="none">
                <a:solidFill>
                  <a:schemeClr val="dk1"/>
                </a:solidFill>
                <a:latin typeface="Barlow Condensed"/>
                <a:ea typeface="Barlow Condensed"/>
                <a:cs typeface="Barlow Condensed"/>
                <a:sym typeface="Barlow Condensed"/>
              </a:rPr>
              <a:t>Aerospace</a:t>
            </a:r>
            <a:endParaRPr sz="1100" b="0" i="0" u="none" strike="noStrike" cap="none">
              <a:solidFill>
                <a:schemeClr val="dk1"/>
              </a:solidFill>
              <a:latin typeface="Barlow Condensed"/>
              <a:ea typeface="Barlow Condensed"/>
              <a:cs typeface="Barlow Condensed"/>
              <a:sym typeface="Barlow Condensed"/>
            </a:endParaRPr>
          </a:p>
          <a:p>
            <a:pPr marL="0" marR="0" lvl="0" indent="0" algn="l" rtl="0">
              <a:lnSpc>
                <a:spcPct val="100000"/>
              </a:lnSpc>
              <a:spcBef>
                <a:spcPts val="0"/>
              </a:spcBef>
              <a:spcAft>
                <a:spcPts val="0"/>
              </a:spcAft>
              <a:buClr>
                <a:srgbClr val="000000"/>
              </a:buClr>
              <a:buSzPts val="1400"/>
              <a:buFont typeface="Arial"/>
              <a:buNone/>
            </a:pPr>
            <a:r>
              <a:rPr lang="de-DE" sz="1100" b="0" i="0" u="none" strike="noStrike" cap="none">
                <a:solidFill>
                  <a:schemeClr val="dk1"/>
                </a:solidFill>
                <a:latin typeface="Barlow Condensed"/>
                <a:ea typeface="Barlow Condensed"/>
                <a:cs typeface="Barlow Condensed"/>
                <a:sym typeface="Barlow Condensed"/>
              </a:rPr>
              <a:t>(use-case)</a:t>
            </a:r>
            <a:endParaRPr sz="1100" b="0" i="0" u="none" strike="noStrike" cap="none">
              <a:solidFill>
                <a:schemeClr val="dk1"/>
              </a:solidFill>
              <a:latin typeface="Barlow Condensed"/>
              <a:ea typeface="Barlow Condensed"/>
              <a:cs typeface="Barlow Condensed"/>
              <a:sym typeface="Barlow Condensed"/>
            </a:endParaRPr>
          </a:p>
        </p:txBody>
      </p:sp>
      <p:cxnSp>
        <p:nvCxnSpPr>
          <p:cNvPr id="31" name="Google Shape;522;p31">
            <a:extLst>
              <a:ext uri="{FF2B5EF4-FFF2-40B4-BE49-F238E27FC236}">
                <a16:creationId xmlns:a16="http://schemas.microsoft.com/office/drawing/2014/main" id="{88CBC259-7A21-ACD1-BBDC-BA434316E932}"/>
              </a:ext>
            </a:extLst>
          </p:cNvPr>
          <p:cNvCxnSpPr>
            <a:cxnSpLocks/>
            <a:stCxn id="30" idx="3"/>
            <a:endCxn id="15" idx="1"/>
          </p:cNvCxnSpPr>
          <p:nvPr/>
        </p:nvCxnSpPr>
        <p:spPr>
          <a:xfrm>
            <a:off x="4905502" y="4510585"/>
            <a:ext cx="431709" cy="0"/>
          </a:xfrm>
          <a:prstGeom prst="straightConnector1">
            <a:avLst/>
          </a:prstGeom>
          <a:noFill/>
          <a:ln w="9525" cap="flat" cmpd="sng">
            <a:solidFill>
              <a:srgbClr val="BFBFBF"/>
            </a:solidFill>
            <a:prstDash val="solid"/>
            <a:round/>
            <a:headEnd type="none" w="sm" len="sm"/>
            <a:tailEnd type="triangle" w="med" len="med"/>
          </a:ln>
        </p:spPr>
      </p:cxnSp>
      <p:grpSp>
        <p:nvGrpSpPr>
          <p:cNvPr id="32" name="Google Shape;523;p31">
            <a:extLst>
              <a:ext uri="{FF2B5EF4-FFF2-40B4-BE49-F238E27FC236}">
                <a16:creationId xmlns:a16="http://schemas.microsoft.com/office/drawing/2014/main" id="{5932BB33-A6E8-C916-87AD-8945AA828586}"/>
              </a:ext>
            </a:extLst>
          </p:cNvPr>
          <p:cNvGrpSpPr/>
          <p:nvPr/>
        </p:nvGrpSpPr>
        <p:grpSpPr>
          <a:xfrm>
            <a:off x="4576337" y="4494176"/>
            <a:ext cx="264828" cy="267056"/>
            <a:chOff x="2861896" y="4901593"/>
            <a:chExt cx="1274885" cy="1293977"/>
          </a:xfrm>
        </p:grpSpPr>
        <p:pic>
          <p:nvPicPr>
            <p:cNvPr id="33" name="Google Shape;524;p31">
              <a:extLst>
                <a:ext uri="{FF2B5EF4-FFF2-40B4-BE49-F238E27FC236}">
                  <a16:creationId xmlns:a16="http://schemas.microsoft.com/office/drawing/2014/main" id="{670A6425-99CA-74D1-F47A-634579E3D4A1}"/>
                </a:ext>
              </a:extLst>
            </p:cNvPr>
            <p:cNvPicPr preferRelativeResize="0"/>
            <p:nvPr/>
          </p:nvPicPr>
          <p:blipFill rotWithShape="1">
            <a:blip r:embed="rId11" cstate="print">
              <a:alphaModFix/>
              <a:extLst>
                <a:ext uri="{28A0092B-C50C-407E-A947-70E740481C1C}">
                  <a14:useLocalDpi xmlns:a14="http://schemas.microsoft.com/office/drawing/2010/main"/>
                </a:ext>
              </a:extLst>
            </a:blip>
            <a:srcRect/>
            <a:stretch/>
          </p:blipFill>
          <p:spPr>
            <a:xfrm>
              <a:off x="3138855" y="5187462"/>
              <a:ext cx="720968" cy="694592"/>
            </a:xfrm>
            <a:prstGeom prst="rect">
              <a:avLst/>
            </a:prstGeom>
            <a:noFill/>
            <a:ln>
              <a:noFill/>
            </a:ln>
          </p:spPr>
        </p:pic>
        <p:sp>
          <p:nvSpPr>
            <p:cNvPr id="34" name="Google Shape;525;p31">
              <a:extLst>
                <a:ext uri="{FF2B5EF4-FFF2-40B4-BE49-F238E27FC236}">
                  <a16:creationId xmlns:a16="http://schemas.microsoft.com/office/drawing/2014/main" id="{19A4522D-5949-B286-9433-BF14710D38E9}"/>
                </a:ext>
              </a:extLst>
            </p:cNvPr>
            <p:cNvSpPr/>
            <p:nvPr/>
          </p:nvSpPr>
          <p:spPr>
            <a:xfrm>
              <a:off x="2861896" y="4901593"/>
              <a:ext cx="1274885" cy="1293977"/>
            </a:xfrm>
            <a:prstGeom prst="ellipse">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000" b="0" i="0" u="none" strike="noStrike" cap="none">
                <a:solidFill>
                  <a:schemeClr val="lt1"/>
                </a:solidFill>
                <a:latin typeface="Barlow Condensed"/>
                <a:ea typeface="Barlow Condensed"/>
                <a:cs typeface="Barlow Condensed"/>
                <a:sym typeface="Barlow Condensed"/>
              </a:endParaRPr>
            </a:p>
          </p:txBody>
        </p:sp>
      </p:grpSp>
      <p:cxnSp>
        <p:nvCxnSpPr>
          <p:cNvPr id="35" name="Google Shape;526;p31">
            <a:extLst>
              <a:ext uri="{FF2B5EF4-FFF2-40B4-BE49-F238E27FC236}">
                <a16:creationId xmlns:a16="http://schemas.microsoft.com/office/drawing/2014/main" id="{2B2C786A-3513-7B32-DC88-46CEDAA4C1F4}"/>
              </a:ext>
            </a:extLst>
          </p:cNvPr>
          <p:cNvCxnSpPr>
            <a:cxnSpLocks/>
            <a:stCxn id="7" idx="3"/>
            <a:endCxn id="9" idx="1"/>
          </p:cNvCxnSpPr>
          <p:nvPr/>
        </p:nvCxnSpPr>
        <p:spPr>
          <a:xfrm>
            <a:off x="4909903" y="3614781"/>
            <a:ext cx="427209" cy="3004"/>
          </a:xfrm>
          <a:prstGeom prst="straightConnector1">
            <a:avLst/>
          </a:prstGeom>
          <a:noFill/>
          <a:ln w="9525" cap="flat" cmpd="sng">
            <a:solidFill>
              <a:srgbClr val="BFBFBF"/>
            </a:solidFill>
            <a:prstDash val="solid"/>
            <a:round/>
            <a:headEnd type="none" w="sm" len="sm"/>
            <a:tailEnd type="triangl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Aerospace Working Group</a:t>
            </a:r>
            <a:endParaRPr dirty="0"/>
          </a:p>
        </p:txBody>
      </p:sp>
      <p:sp>
        <p:nvSpPr>
          <p:cNvPr id="55" name="Google Shape;55;p10"/>
          <p:cNvSpPr txBox="1">
            <a:spLocks noGrp="1"/>
          </p:cNvSpPr>
          <p:nvPr>
            <p:ph type="body" idx="1"/>
          </p:nvPr>
        </p:nvSpPr>
        <p:spPr>
          <a:xfrm>
            <a:off x="311700" y="1152475"/>
            <a:ext cx="8520600" cy="30501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US" sz="1600" i="1" dirty="0"/>
              <a:t>“… shall develop use cases to inform and influence Linux architecture and related tools, work to derive technical requirements for avionics operating systems, and seek to enhance and expand avionics software lifecycle processes, practices, and tools to enable use of Linux in avionics systems that are certified to high design assurance levels.”</a:t>
            </a:r>
          </a:p>
          <a:p>
            <a:pPr marL="0" lvl="0" indent="0" algn="l" rtl="0">
              <a:spcBef>
                <a:spcPts val="0"/>
              </a:spcBef>
              <a:spcAft>
                <a:spcPts val="800"/>
              </a:spcAft>
              <a:buNone/>
            </a:pPr>
            <a:endParaRPr lang="en-US" dirty="0"/>
          </a:p>
          <a:p>
            <a:pPr marL="0" lvl="0" indent="0" algn="l" rtl="0">
              <a:spcBef>
                <a:spcPts val="0"/>
              </a:spcBef>
              <a:spcAft>
                <a:spcPts val="800"/>
              </a:spcAft>
              <a:buNone/>
            </a:pPr>
            <a:endParaRPr lang="en-US" dirty="0"/>
          </a:p>
          <a:p>
            <a:pPr marL="0" indent="0">
              <a:spcAft>
                <a:spcPts val="800"/>
              </a:spcAft>
              <a:buNone/>
            </a:pPr>
            <a:r>
              <a:rPr lang="en-US" dirty="0"/>
              <a:t>See our annual briefing for more 2024 details and plans for 2025 </a:t>
            </a:r>
            <a:br>
              <a:rPr lang="en-US" dirty="0"/>
            </a:br>
            <a:endParaRPr i="1" dirty="0"/>
          </a:p>
        </p:txBody>
      </p:sp>
      <p:pic>
        <p:nvPicPr>
          <p:cNvPr id="4" name="Picture 3">
            <a:extLst>
              <a:ext uri="{FF2B5EF4-FFF2-40B4-BE49-F238E27FC236}">
                <a16:creationId xmlns:a16="http://schemas.microsoft.com/office/drawing/2014/main" id="{351EB104-F3F1-6301-DC50-966144D37200}"/>
              </a:ext>
            </a:extLst>
          </p:cNvPr>
          <p:cNvPicPr>
            <a:picLocks noChangeAspect="1"/>
          </p:cNvPicPr>
          <p:nvPr/>
        </p:nvPicPr>
        <p:blipFill>
          <a:blip r:embed="rId3"/>
          <a:stretch>
            <a:fillRect/>
          </a:stretch>
        </p:blipFill>
        <p:spPr>
          <a:xfrm>
            <a:off x="7085847" y="2987551"/>
            <a:ext cx="898716" cy="898716"/>
          </a:xfrm>
          <a:prstGeom prst="rect">
            <a:avLst/>
          </a:prstGeom>
        </p:spPr>
      </p:pic>
      <p:sp>
        <p:nvSpPr>
          <p:cNvPr id="6" name="TextBox 5">
            <a:extLst>
              <a:ext uri="{FF2B5EF4-FFF2-40B4-BE49-F238E27FC236}">
                <a16:creationId xmlns:a16="http://schemas.microsoft.com/office/drawing/2014/main" id="{97CAFC62-3F6D-007E-BE8F-C1CE95BE53CD}"/>
              </a:ext>
            </a:extLst>
          </p:cNvPr>
          <p:cNvSpPr txBox="1"/>
          <p:nvPr/>
        </p:nvSpPr>
        <p:spPr>
          <a:xfrm>
            <a:off x="7085848" y="3860220"/>
            <a:ext cx="1171254" cy="369332"/>
          </a:xfrm>
          <a:prstGeom prst="rect">
            <a:avLst/>
          </a:prstGeom>
          <a:noFill/>
        </p:spPr>
        <p:txBody>
          <a:bodyPr wrap="square">
            <a:spAutoFit/>
          </a:bodyPr>
          <a:lstStyle/>
          <a:p>
            <a:pPr marL="0" indent="0">
              <a:spcAft>
                <a:spcPts val="800"/>
              </a:spcAft>
              <a:buNone/>
            </a:pPr>
            <a:r>
              <a:rPr lang="en-US" sz="900" dirty="0">
                <a:hlinkClick r:id="rId4"/>
              </a:rPr>
              <a:t>(Slides)</a:t>
            </a:r>
            <a:r>
              <a:rPr lang="en-US" sz="900" dirty="0"/>
              <a:t>    </a:t>
            </a:r>
            <a:r>
              <a:rPr lang="en-US" sz="900" dirty="0">
                <a:hlinkClick r:id="rId5"/>
              </a:rPr>
              <a:t>(Recordings)</a:t>
            </a:r>
            <a:endParaRPr lang="en-US" sz="9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
          <a:extLst>
            <a:ext uri="{FF2B5EF4-FFF2-40B4-BE49-F238E27FC236}">
              <a16:creationId xmlns:a16="http://schemas.microsoft.com/office/drawing/2014/main" id="{2CAF22BE-0792-CDC1-72F8-23EB15BF6F91}"/>
            </a:ext>
          </a:extLst>
        </p:cNvPr>
        <p:cNvGrpSpPr/>
        <p:nvPr/>
      </p:nvGrpSpPr>
      <p:grpSpPr>
        <a:xfrm>
          <a:off x="0" y="0"/>
          <a:ext cx="0" cy="0"/>
          <a:chOff x="0" y="0"/>
          <a:chExt cx="0" cy="0"/>
        </a:xfrm>
      </p:grpSpPr>
      <p:sp>
        <p:nvSpPr>
          <p:cNvPr id="54" name="Google Shape;54;p10">
            <a:extLst>
              <a:ext uri="{FF2B5EF4-FFF2-40B4-BE49-F238E27FC236}">
                <a16:creationId xmlns:a16="http://schemas.microsoft.com/office/drawing/2014/main" id="{9F212F18-AF74-6013-0462-59F213ECF4F3}"/>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NASA Goddard Workshop</a:t>
            </a:r>
            <a:endParaRPr dirty="0"/>
          </a:p>
        </p:txBody>
      </p:sp>
      <p:pic>
        <p:nvPicPr>
          <p:cNvPr id="3" name="Picture 2">
            <a:extLst>
              <a:ext uri="{FF2B5EF4-FFF2-40B4-BE49-F238E27FC236}">
                <a16:creationId xmlns:a16="http://schemas.microsoft.com/office/drawing/2014/main" id="{0234FD8E-B62C-FBFC-5CDB-4AD6B1982FB6}"/>
              </a:ext>
            </a:extLst>
          </p:cNvPr>
          <p:cNvPicPr>
            <a:picLocks noChangeAspect="1"/>
          </p:cNvPicPr>
          <p:nvPr/>
        </p:nvPicPr>
        <p:blipFill>
          <a:blip r:embed="rId3"/>
          <a:stretch>
            <a:fillRect/>
          </a:stretch>
        </p:blipFill>
        <p:spPr>
          <a:xfrm>
            <a:off x="8092395" y="4089944"/>
            <a:ext cx="977863" cy="977863"/>
          </a:xfrm>
          <a:prstGeom prst="rect">
            <a:avLst/>
          </a:prstGeom>
        </p:spPr>
      </p:pic>
      <p:pic>
        <p:nvPicPr>
          <p:cNvPr id="10" name="Picture 9">
            <a:extLst>
              <a:ext uri="{FF2B5EF4-FFF2-40B4-BE49-F238E27FC236}">
                <a16:creationId xmlns:a16="http://schemas.microsoft.com/office/drawing/2014/main" id="{BB09BB2A-9CAD-91F2-538E-796DBF1095D8}"/>
              </a:ext>
            </a:extLst>
          </p:cNvPr>
          <p:cNvPicPr>
            <a:picLocks noChangeAspect="1"/>
          </p:cNvPicPr>
          <p:nvPr/>
        </p:nvPicPr>
        <p:blipFill>
          <a:blip r:embed="rId4"/>
          <a:stretch>
            <a:fillRect/>
          </a:stretch>
        </p:blipFill>
        <p:spPr>
          <a:xfrm>
            <a:off x="5314951" y="1718904"/>
            <a:ext cx="3591616" cy="1910315"/>
          </a:xfrm>
          <a:prstGeom prst="rect">
            <a:avLst/>
          </a:prstGeom>
        </p:spPr>
      </p:pic>
      <p:sp>
        <p:nvSpPr>
          <p:cNvPr id="12" name="TextBox 11">
            <a:extLst>
              <a:ext uri="{FF2B5EF4-FFF2-40B4-BE49-F238E27FC236}">
                <a16:creationId xmlns:a16="http://schemas.microsoft.com/office/drawing/2014/main" id="{A09222B4-0F6F-A737-CCDA-1727A4D36DE6}"/>
              </a:ext>
            </a:extLst>
          </p:cNvPr>
          <p:cNvSpPr txBox="1"/>
          <p:nvPr/>
        </p:nvSpPr>
        <p:spPr>
          <a:xfrm>
            <a:off x="6599903" y="4329143"/>
            <a:ext cx="1569670" cy="738664"/>
          </a:xfrm>
          <a:prstGeom prst="rect">
            <a:avLst/>
          </a:prstGeom>
          <a:noFill/>
        </p:spPr>
        <p:txBody>
          <a:bodyPr wrap="square">
            <a:spAutoFit/>
          </a:bodyPr>
          <a:lstStyle/>
          <a:p>
            <a:r>
              <a:rPr lang="en-US" b="0" i="0" dirty="0">
                <a:solidFill>
                  <a:srgbClr val="676767"/>
                </a:solidFill>
                <a:effectLst/>
                <a:latin typeface="Red Hat Text"/>
                <a:hlinkClick r:id="rId5"/>
              </a:rPr>
              <a:t>Link</a:t>
            </a:r>
            <a:r>
              <a:rPr lang="en-US" b="0" i="0" dirty="0">
                <a:solidFill>
                  <a:srgbClr val="676767"/>
                </a:solidFill>
                <a:effectLst/>
                <a:latin typeface="Red Hat Text"/>
              </a:rPr>
              <a:t> to workshop’s content</a:t>
            </a:r>
            <a:r>
              <a:rPr lang="en-US" dirty="0">
                <a:solidFill>
                  <a:srgbClr val="676767"/>
                </a:solidFill>
                <a:latin typeface="Red Hat Text"/>
              </a:rPr>
              <a:t> and </a:t>
            </a:r>
            <a:r>
              <a:rPr lang="en-US" b="0" i="0" dirty="0">
                <a:solidFill>
                  <a:srgbClr val="676767"/>
                </a:solidFill>
                <a:effectLst/>
                <a:latin typeface="Red Hat Text"/>
              </a:rPr>
              <a:t>video recordings</a:t>
            </a:r>
            <a:endParaRPr lang="en-US" dirty="0"/>
          </a:p>
        </p:txBody>
      </p:sp>
      <p:sp>
        <p:nvSpPr>
          <p:cNvPr id="7" name="Google Shape;134;p20">
            <a:extLst>
              <a:ext uri="{FF2B5EF4-FFF2-40B4-BE49-F238E27FC236}">
                <a16:creationId xmlns:a16="http://schemas.microsoft.com/office/drawing/2014/main" id="{DF6FD247-8567-3E56-7F66-A9334DA64835}"/>
              </a:ext>
            </a:extLst>
          </p:cNvPr>
          <p:cNvSpPr txBox="1">
            <a:spLocks noGrp="1"/>
          </p:cNvSpPr>
          <p:nvPr>
            <p:ph type="body" idx="1"/>
          </p:nvPr>
        </p:nvSpPr>
        <p:spPr>
          <a:xfrm>
            <a:off x="311700" y="1152475"/>
            <a:ext cx="5003251" cy="306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Hosted by our friends at NASA, we hosted the first in person meeting for the group with great success. </a:t>
            </a:r>
            <a:endParaRPr dirty="0"/>
          </a:p>
          <a:p>
            <a:pPr marL="457200" lvl="0" indent="-317500" algn="l" rtl="0">
              <a:spcBef>
                <a:spcPts val="800"/>
              </a:spcBef>
              <a:spcAft>
                <a:spcPts val="0"/>
              </a:spcAft>
              <a:buSzPts val="1400"/>
              <a:buChar char="●"/>
            </a:pPr>
            <a:r>
              <a:rPr lang="en" dirty="0"/>
              <a:t>Two day event</a:t>
            </a:r>
            <a:endParaRPr dirty="0"/>
          </a:p>
          <a:p>
            <a:pPr marL="457200" lvl="0" indent="-317500" algn="l" rtl="0">
              <a:spcBef>
                <a:spcPts val="0"/>
              </a:spcBef>
              <a:spcAft>
                <a:spcPts val="0"/>
              </a:spcAft>
              <a:buSzPts val="1400"/>
              <a:buChar char="●"/>
            </a:pPr>
            <a:r>
              <a:rPr lang="en" dirty="0"/>
              <a:t>Attendees: 30 in-person &amp; 40 virtual</a:t>
            </a:r>
            <a:endParaRPr dirty="0"/>
          </a:p>
          <a:p>
            <a:pPr marL="457200" lvl="0" indent="-317500" algn="l" rtl="0">
              <a:spcBef>
                <a:spcPts val="0"/>
              </a:spcBef>
              <a:spcAft>
                <a:spcPts val="0"/>
              </a:spcAft>
              <a:buSzPts val="1400"/>
              <a:buChar char="●"/>
            </a:pPr>
            <a:r>
              <a:rPr lang="en" dirty="0"/>
              <a:t>18 Talks &amp; 20 Speakers</a:t>
            </a:r>
            <a:endParaRPr dirty="0"/>
          </a:p>
          <a:p>
            <a:pPr marL="457200" lvl="0" indent="-317500" algn="l" rtl="0">
              <a:spcBef>
                <a:spcPts val="0"/>
              </a:spcBef>
              <a:spcAft>
                <a:spcPts val="0"/>
              </a:spcAft>
              <a:buSzPts val="1400"/>
              <a:buChar char="●"/>
            </a:pPr>
            <a:r>
              <a:rPr lang="en" dirty="0"/>
              <a:t>Tour of NASA Facilities</a:t>
            </a:r>
            <a:endParaRPr dirty="0"/>
          </a:p>
          <a:p>
            <a:pPr marL="457200" lvl="0" indent="-317500" algn="l" rtl="0">
              <a:spcBef>
                <a:spcPts val="0"/>
              </a:spcBef>
              <a:spcAft>
                <a:spcPts val="0"/>
              </a:spcAft>
              <a:buSzPts val="1400"/>
              <a:buChar char="●"/>
            </a:pPr>
            <a:r>
              <a:rPr lang="en" dirty="0"/>
              <a:t>Some of the attending organizations: Red Hat, Bosch, NASA, Wind River, TelePIX, Sony, Linux Foundation</a:t>
            </a:r>
            <a:endParaRPr dirty="0"/>
          </a:p>
        </p:txBody>
      </p:sp>
    </p:spTree>
    <p:extLst>
      <p:ext uri="{BB962C8B-B14F-4D97-AF65-F5344CB8AC3E}">
        <p14:creationId xmlns:p14="http://schemas.microsoft.com/office/powerpoint/2010/main" val="3087127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
          <a:extLst>
            <a:ext uri="{FF2B5EF4-FFF2-40B4-BE49-F238E27FC236}">
              <a16:creationId xmlns:a16="http://schemas.microsoft.com/office/drawing/2014/main" id="{1B8A5EF4-066F-EDAD-ACDE-4755D1F9C39B}"/>
            </a:ext>
          </a:extLst>
        </p:cNvPr>
        <p:cNvGrpSpPr/>
        <p:nvPr/>
      </p:nvGrpSpPr>
      <p:grpSpPr>
        <a:xfrm>
          <a:off x="0" y="0"/>
          <a:ext cx="0" cy="0"/>
          <a:chOff x="0" y="0"/>
          <a:chExt cx="0" cy="0"/>
        </a:xfrm>
      </p:grpSpPr>
      <p:sp>
        <p:nvSpPr>
          <p:cNvPr id="54" name="Google Shape;54;p10">
            <a:extLst>
              <a:ext uri="{FF2B5EF4-FFF2-40B4-BE49-F238E27FC236}">
                <a16:creationId xmlns:a16="http://schemas.microsoft.com/office/drawing/2014/main" id="{F5E12E54-ADB0-150A-A803-308A8F6C796F}"/>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NASA Goddard Workshop: Sessions</a:t>
            </a:r>
            <a:endParaRPr dirty="0"/>
          </a:p>
        </p:txBody>
      </p:sp>
      <p:pic>
        <p:nvPicPr>
          <p:cNvPr id="6" name="Picture 5">
            <a:extLst>
              <a:ext uri="{FF2B5EF4-FFF2-40B4-BE49-F238E27FC236}">
                <a16:creationId xmlns:a16="http://schemas.microsoft.com/office/drawing/2014/main" id="{0DDFBF13-EB25-2253-A936-FB04E5EDBE64}"/>
              </a:ext>
            </a:extLst>
          </p:cNvPr>
          <p:cNvPicPr>
            <a:picLocks noChangeAspect="1"/>
          </p:cNvPicPr>
          <p:nvPr/>
        </p:nvPicPr>
        <p:blipFill>
          <a:blip r:embed="rId3"/>
          <a:stretch>
            <a:fillRect/>
          </a:stretch>
        </p:blipFill>
        <p:spPr>
          <a:xfrm>
            <a:off x="6678453" y="189050"/>
            <a:ext cx="2215538" cy="963424"/>
          </a:xfrm>
          <a:prstGeom prst="rect">
            <a:avLst/>
          </a:prstGeom>
        </p:spPr>
      </p:pic>
      <p:sp>
        <p:nvSpPr>
          <p:cNvPr id="12" name="TextBox 11">
            <a:extLst>
              <a:ext uri="{FF2B5EF4-FFF2-40B4-BE49-F238E27FC236}">
                <a16:creationId xmlns:a16="http://schemas.microsoft.com/office/drawing/2014/main" id="{10E01ED9-F598-D341-821B-8CA646DD5ED4}"/>
              </a:ext>
            </a:extLst>
          </p:cNvPr>
          <p:cNvSpPr txBox="1"/>
          <p:nvPr/>
        </p:nvSpPr>
        <p:spPr>
          <a:xfrm>
            <a:off x="6599903" y="4329143"/>
            <a:ext cx="1569670" cy="738664"/>
          </a:xfrm>
          <a:prstGeom prst="rect">
            <a:avLst/>
          </a:prstGeom>
          <a:noFill/>
        </p:spPr>
        <p:txBody>
          <a:bodyPr wrap="square">
            <a:spAutoFit/>
          </a:bodyPr>
          <a:lstStyle/>
          <a:p>
            <a:r>
              <a:rPr lang="en-US" b="0" i="0" dirty="0">
                <a:solidFill>
                  <a:srgbClr val="676767"/>
                </a:solidFill>
                <a:effectLst/>
                <a:latin typeface="Red Hat Text"/>
                <a:hlinkClick r:id="rId4"/>
              </a:rPr>
              <a:t>Link</a:t>
            </a:r>
            <a:r>
              <a:rPr lang="en-US" b="0" i="0" dirty="0">
                <a:solidFill>
                  <a:srgbClr val="676767"/>
                </a:solidFill>
                <a:effectLst/>
                <a:latin typeface="Red Hat Text"/>
              </a:rPr>
              <a:t> to workshop’s content</a:t>
            </a:r>
            <a:r>
              <a:rPr lang="en-US" dirty="0">
                <a:solidFill>
                  <a:srgbClr val="676767"/>
                </a:solidFill>
                <a:latin typeface="Red Hat Text"/>
              </a:rPr>
              <a:t> and </a:t>
            </a:r>
            <a:r>
              <a:rPr lang="en-US" b="0" i="0" dirty="0">
                <a:solidFill>
                  <a:srgbClr val="676767"/>
                </a:solidFill>
                <a:effectLst/>
                <a:latin typeface="Red Hat Text"/>
              </a:rPr>
              <a:t>video recordings</a:t>
            </a:r>
            <a:endParaRPr lang="en-US" dirty="0"/>
          </a:p>
        </p:txBody>
      </p:sp>
      <p:pic>
        <p:nvPicPr>
          <p:cNvPr id="13" name="Picture 12">
            <a:extLst>
              <a:ext uri="{FF2B5EF4-FFF2-40B4-BE49-F238E27FC236}">
                <a16:creationId xmlns:a16="http://schemas.microsoft.com/office/drawing/2014/main" id="{E44DC6DE-DA12-0DAF-341F-D6544E65283A}"/>
              </a:ext>
            </a:extLst>
          </p:cNvPr>
          <p:cNvPicPr>
            <a:picLocks noChangeAspect="1"/>
          </p:cNvPicPr>
          <p:nvPr/>
        </p:nvPicPr>
        <p:blipFill>
          <a:blip r:embed="rId5"/>
          <a:stretch>
            <a:fillRect/>
          </a:stretch>
        </p:blipFill>
        <p:spPr>
          <a:xfrm>
            <a:off x="776896" y="925073"/>
            <a:ext cx="3193063" cy="3647786"/>
          </a:xfrm>
          <a:prstGeom prst="rect">
            <a:avLst/>
          </a:prstGeom>
        </p:spPr>
      </p:pic>
      <p:pic>
        <p:nvPicPr>
          <p:cNvPr id="15" name="Picture 14">
            <a:extLst>
              <a:ext uri="{FF2B5EF4-FFF2-40B4-BE49-F238E27FC236}">
                <a16:creationId xmlns:a16="http://schemas.microsoft.com/office/drawing/2014/main" id="{1357713F-E5DA-3809-7EC8-F299CD52EAAE}"/>
              </a:ext>
            </a:extLst>
          </p:cNvPr>
          <p:cNvPicPr>
            <a:picLocks noChangeAspect="1"/>
          </p:cNvPicPr>
          <p:nvPr/>
        </p:nvPicPr>
        <p:blipFill>
          <a:blip r:embed="rId6"/>
          <a:stretch>
            <a:fillRect/>
          </a:stretch>
        </p:blipFill>
        <p:spPr>
          <a:xfrm>
            <a:off x="4169226" y="1358705"/>
            <a:ext cx="4000347" cy="2835689"/>
          </a:xfrm>
          <a:prstGeom prst="rect">
            <a:avLst/>
          </a:prstGeom>
        </p:spPr>
      </p:pic>
      <p:pic>
        <p:nvPicPr>
          <p:cNvPr id="2" name="Picture 1">
            <a:extLst>
              <a:ext uri="{FF2B5EF4-FFF2-40B4-BE49-F238E27FC236}">
                <a16:creationId xmlns:a16="http://schemas.microsoft.com/office/drawing/2014/main" id="{ED297DD5-F7B3-4CCA-34A3-4BFA9086AE15}"/>
              </a:ext>
            </a:extLst>
          </p:cNvPr>
          <p:cNvPicPr>
            <a:picLocks noChangeAspect="1"/>
          </p:cNvPicPr>
          <p:nvPr/>
        </p:nvPicPr>
        <p:blipFill>
          <a:blip r:embed="rId7"/>
          <a:stretch>
            <a:fillRect/>
          </a:stretch>
        </p:blipFill>
        <p:spPr>
          <a:xfrm>
            <a:off x="8092395" y="4089944"/>
            <a:ext cx="977863" cy="977863"/>
          </a:xfrm>
          <a:prstGeom prst="rect">
            <a:avLst/>
          </a:prstGeom>
        </p:spPr>
      </p:pic>
    </p:spTree>
    <p:extLst>
      <p:ext uri="{BB962C8B-B14F-4D97-AF65-F5344CB8AC3E}">
        <p14:creationId xmlns:p14="http://schemas.microsoft.com/office/powerpoint/2010/main" val="3998288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8">
          <a:extLst>
            <a:ext uri="{FF2B5EF4-FFF2-40B4-BE49-F238E27FC236}">
              <a16:creationId xmlns:a16="http://schemas.microsoft.com/office/drawing/2014/main" id="{4C4E97AC-C106-3CA8-D362-60684ABB6F5F}"/>
            </a:ext>
          </a:extLst>
        </p:cNvPr>
        <p:cNvGrpSpPr/>
        <p:nvPr/>
      </p:nvGrpSpPr>
      <p:grpSpPr>
        <a:xfrm>
          <a:off x="0" y="0"/>
          <a:ext cx="0" cy="0"/>
          <a:chOff x="0" y="0"/>
          <a:chExt cx="0" cy="0"/>
        </a:xfrm>
      </p:grpSpPr>
      <p:sp>
        <p:nvSpPr>
          <p:cNvPr id="49" name="Google Shape;49;p9">
            <a:extLst>
              <a:ext uri="{FF2B5EF4-FFF2-40B4-BE49-F238E27FC236}">
                <a16:creationId xmlns:a16="http://schemas.microsoft.com/office/drawing/2014/main" id="{257B5921-77F4-B955-0272-BCC20E03B690}"/>
              </a:ext>
            </a:extLst>
          </p:cNvPr>
          <p:cNvSpPr txBox="1">
            <a:spLocks noGrp="1"/>
          </p:cNvSpPr>
          <p:nvPr>
            <p:ph type="ctrTitle"/>
          </p:nvPr>
        </p:nvSpPr>
        <p:spPr>
          <a:xfrm>
            <a:off x="319500" y="1783775"/>
            <a:ext cx="8505000" cy="182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Space Grade Linux (SGL)</a:t>
            </a:r>
            <a:endParaRPr dirty="0"/>
          </a:p>
        </p:txBody>
      </p:sp>
    </p:spTree>
    <p:extLst>
      <p:ext uri="{BB962C8B-B14F-4D97-AF65-F5344CB8AC3E}">
        <p14:creationId xmlns:p14="http://schemas.microsoft.com/office/powerpoint/2010/main" val="3434341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
          <a:extLst>
            <a:ext uri="{FF2B5EF4-FFF2-40B4-BE49-F238E27FC236}">
              <a16:creationId xmlns:a16="http://schemas.microsoft.com/office/drawing/2014/main" id="{3FB7E49A-803A-8546-5762-9B036DFC1B36}"/>
            </a:ext>
          </a:extLst>
        </p:cNvPr>
        <p:cNvGrpSpPr/>
        <p:nvPr/>
      </p:nvGrpSpPr>
      <p:grpSpPr>
        <a:xfrm>
          <a:off x="0" y="0"/>
          <a:ext cx="0" cy="0"/>
          <a:chOff x="0" y="0"/>
          <a:chExt cx="0" cy="0"/>
        </a:xfrm>
      </p:grpSpPr>
      <p:sp>
        <p:nvSpPr>
          <p:cNvPr id="54" name="Google Shape;54;p10">
            <a:extLst>
              <a:ext uri="{FF2B5EF4-FFF2-40B4-BE49-F238E27FC236}">
                <a16:creationId xmlns:a16="http://schemas.microsoft.com/office/drawing/2014/main" id="{D1577212-D3E4-5FFD-B67E-1FAA9998D8E8}"/>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Resources</a:t>
            </a:r>
            <a:endParaRPr dirty="0"/>
          </a:p>
        </p:txBody>
      </p:sp>
      <p:sp>
        <p:nvSpPr>
          <p:cNvPr id="2" name="Google Shape;165;p24">
            <a:extLst>
              <a:ext uri="{FF2B5EF4-FFF2-40B4-BE49-F238E27FC236}">
                <a16:creationId xmlns:a16="http://schemas.microsoft.com/office/drawing/2014/main" id="{692B0195-5BAA-928A-6C58-036B9B3736DA}"/>
              </a:ext>
            </a:extLst>
          </p:cNvPr>
          <p:cNvSpPr txBox="1">
            <a:spLocks/>
          </p:cNvSpPr>
          <p:nvPr/>
        </p:nvSpPr>
        <p:spPr>
          <a:xfrm>
            <a:off x="311699" y="1041300"/>
            <a:ext cx="5678903" cy="3060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4000"/>
              </a:lnSpc>
              <a:spcBef>
                <a:spcPts val="0"/>
              </a:spcBef>
              <a:spcAft>
                <a:spcPts val="0"/>
              </a:spcAft>
              <a:buClr>
                <a:srgbClr val="434343"/>
              </a:buClr>
              <a:buSzPts val="1800"/>
              <a:buFont typeface="Arial"/>
              <a:buChar char="●"/>
              <a:defRPr sz="1800" b="0" i="0" u="none" strike="noStrike" cap="none">
                <a:solidFill>
                  <a:srgbClr val="434343"/>
                </a:solidFill>
                <a:latin typeface="Arial"/>
                <a:ea typeface="Arial"/>
                <a:cs typeface="Arial"/>
                <a:sym typeface="Arial"/>
              </a:defRPr>
            </a:lvl1pPr>
            <a:lvl2pPr marL="914400" marR="0" lvl="1" indent="-317500" algn="l" rtl="0">
              <a:lnSpc>
                <a:spcPct val="114000"/>
              </a:lnSpc>
              <a:spcBef>
                <a:spcPts val="800"/>
              </a:spcBef>
              <a:spcAft>
                <a:spcPts val="0"/>
              </a:spcAft>
              <a:buClr>
                <a:srgbClr val="434343"/>
              </a:buClr>
              <a:buSzPts val="1400"/>
              <a:buFont typeface="Arial"/>
              <a:buChar char="○"/>
              <a:defRPr sz="1400" b="0" i="0" u="none" strike="noStrike" cap="none">
                <a:solidFill>
                  <a:srgbClr val="434343"/>
                </a:solidFill>
                <a:latin typeface="Arial"/>
                <a:ea typeface="Arial"/>
                <a:cs typeface="Arial"/>
                <a:sym typeface="Arial"/>
              </a:defRPr>
            </a:lvl2pPr>
            <a:lvl3pPr marL="1371600" marR="0" lvl="2" indent="-317500" algn="l" rtl="0">
              <a:lnSpc>
                <a:spcPct val="114000"/>
              </a:lnSpc>
              <a:spcBef>
                <a:spcPts val="800"/>
              </a:spcBef>
              <a:spcAft>
                <a:spcPts val="0"/>
              </a:spcAft>
              <a:buClr>
                <a:srgbClr val="434343"/>
              </a:buClr>
              <a:buSzPts val="1400"/>
              <a:buFont typeface="Arial"/>
              <a:buChar char="■"/>
              <a:defRPr sz="1400" b="0" i="0" u="none" strike="noStrike" cap="none">
                <a:solidFill>
                  <a:srgbClr val="434343"/>
                </a:solidFill>
                <a:latin typeface="Arial"/>
                <a:ea typeface="Arial"/>
                <a:cs typeface="Arial"/>
                <a:sym typeface="Arial"/>
              </a:defRPr>
            </a:lvl3pPr>
            <a:lvl4pPr marL="1828800" marR="0" lvl="3" indent="-317500" algn="l" rtl="0">
              <a:lnSpc>
                <a:spcPct val="114000"/>
              </a:lnSpc>
              <a:spcBef>
                <a:spcPts val="800"/>
              </a:spcBef>
              <a:spcAft>
                <a:spcPts val="0"/>
              </a:spcAft>
              <a:buClr>
                <a:srgbClr val="434343"/>
              </a:buClr>
              <a:buSzPts val="1400"/>
              <a:buFont typeface="Arial"/>
              <a:buChar char="●"/>
              <a:defRPr sz="1400" b="0" i="0" u="none" strike="noStrike" cap="none">
                <a:solidFill>
                  <a:srgbClr val="434343"/>
                </a:solidFill>
                <a:latin typeface="Arial"/>
                <a:ea typeface="Arial"/>
                <a:cs typeface="Arial"/>
                <a:sym typeface="Arial"/>
              </a:defRPr>
            </a:lvl4pPr>
            <a:lvl5pPr marL="2286000" marR="0" lvl="4" indent="-317500" algn="l" rtl="0">
              <a:lnSpc>
                <a:spcPct val="114000"/>
              </a:lnSpc>
              <a:spcBef>
                <a:spcPts val="800"/>
              </a:spcBef>
              <a:spcAft>
                <a:spcPts val="0"/>
              </a:spcAft>
              <a:buClr>
                <a:srgbClr val="434343"/>
              </a:buClr>
              <a:buSzPts val="1400"/>
              <a:buFont typeface="Arial"/>
              <a:buChar char="○"/>
              <a:defRPr sz="1400" b="0" i="0" u="none" strike="noStrike" cap="none">
                <a:solidFill>
                  <a:srgbClr val="434343"/>
                </a:solidFill>
                <a:latin typeface="Arial"/>
                <a:ea typeface="Arial"/>
                <a:cs typeface="Arial"/>
                <a:sym typeface="Arial"/>
              </a:defRPr>
            </a:lvl5pPr>
            <a:lvl6pPr marL="2743200" marR="0" lvl="5" indent="-317500" algn="l" rtl="0">
              <a:lnSpc>
                <a:spcPct val="114000"/>
              </a:lnSpc>
              <a:spcBef>
                <a:spcPts val="800"/>
              </a:spcBef>
              <a:spcAft>
                <a:spcPts val="0"/>
              </a:spcAft>
              <a:buClr>
                <a:srgbClr val="434343"/>
              </a:buClr>
              <a:buSzPts val="1400"/>
              <a:buFont typeface="Arial"/>
              <a:buChar char="■"/>
              <a:defRPr sz="1400" b="0" i="0" u="none" strike="noStrike" cap="none">
                <a:solidFill>
                  <a:srgbClr val="434343"/>
                </a:solidFill>
                <a:latin typeface="Arial"/>
                <a:ea typeface="Arial"/>
                <a:cs typeface="Arial"/>
                <a:sym typeface="Arial"/>
              </a:defRPr>
            </a:lvl6pPr>
            <a:lvl7pPr marL="3200400" marR="0" lvl="6" indent="-317500" algn="l" rtl="0">
              <a:lnSpc>
                <a:spcPct val="114000"/>
              </a:lnSpc>
              <a:spcBef>
                <a:spcPts val="800"/>
              </a:spcBef>
              <a:spcAft>
                <a:spcPts val="0"/>
              </a:spcAft>
              <a:buClr>
                <a:srgbClr val="434343"/>
              </a:buClr>
              <a:buSzPts val="1400"/>
              <a:buFont typeface="Arial"/>
              <a:buChar char="●"/>
              <a:defRPr sz="1400" b="0" i="0" u="none" strike="noStrike" cap="none">
                <a:solidFill>
                  <a:srgbClr val="434343"/>
                </a:solidFill>
                <a:latin typeface="Arial"/>
                <a:ea typeface="Arial"/>
                <a:cs typeface="Arial"/>
                <a:sym typeface="Arial"/>
              </a:defRPr>
            </a:lvl7pPr>
            <a:lvl8pPr marL="3657600" marR="0" lvl="7" indent="-317500" algn="l" rtl="0">
              <a:lnSpc>
                <a:spcPct val="114000"/>
              </a:lnSpc>
              <a:spcBef>
                <a:spcPts val="800"/>
              </a:spcBef>
              <a:spcAft>
                <a:spcPts val="0"/>
              </a:spcAft>
              <a:buClr>
                <a:srgbClr val="434343"/>
              </a:buClr>
              <a:buSzPts val="1400"/>
              <a:buFont typeface="Arial"/>
              <a:buChar char="○"/>
              <a:defRPr sz="1400" b="0" i="0" u="none" strike="noStrike" cap="none">
                <a:solidFill>
                  <a:srgbClr val="434343"/>
                </a:solidFill>
                <a:latin typeface="Arial"/>
                <a:ea typeface="Arial"/>
                <a:cs typeface="Arial"/>
                <a:sym typeface="Arial"/>
              </a:defRPr>
            </a:lvl8pPr>
            <a:lvl9pPr marL="4114800" marR="0" lvl="8" indent="-317500" algn="l" rtl="0">
              <a:lnSpc>
                <a:spcPct val="114000"/>
              </a:lnSpc>
              <a:spcBef>
                <a:spcPts val="800"/>
              </a:spcBef>
              <a:spcAft>
                <a:spcPts val="800"/>
              </a:spcAft>
              <a:buClr>
                <a:srgbClr val="434343"/>
              </a:buClr>
              <a:buSzPts val="1400"/>
              <a:buFont typeface="Arial"/>
              <a:buChar char="■"/>
              <a:defRPr sz="1400" b="0" i="0" u="none" strike="noStrike" cap="none">
                <a:solidFill>
                  <a:srgbClr val="434343"/>
                </a:solidFill>
                <a:latin typeface="Arial"/>
                <a:ea typeface="Arial"/>
                <a:cs typeface="Arial"/>
                <a:sym typeface="Arial"/>
              </a:defRPr>
            </a:lvl9pPr>
          </a:lstStyle>
          <a:p>
            <a:pPr indent="-317500">
              <a:buSzPts val="1400"/>
            </a:pPr>
            <a:r>
              <a:rPr lang="en-US" u="sng" dirty="0">
                <a:solidFill>
                  <a:schemeClr val="hlink"/>
                </a:solidFill>
                <a:hlinkClick r:id="rId3"/>
              </a:rPr>
              <a:t>Community Repository</a:t>
            </a:r>
            <a:r>
              <a:rPr lang="en-US" dirty="0"/>
              <a:t>: Meeting Minutes, and Schedule</a:t>
            </a:r>
          </a:p>
          <a:p>
            <a:pPr indent="-317500">
              <a:buSzPts val="1400"/>
            </a:pPr>
            <a:r>
              <a:rPr lang="en-US" u="sng" dirty="0">
                <a:solidFill>
                  <a:schemeClr val="hlink"/>
                </a:solidFill>
                <a:hlinkClick r:id="rId3"/>
              </a:rPr>
              <a:t>meta-</a:t>
            </a:r>
            <a:r>
              <a:rPr lang="en-US" u="sng" dirty="0" err="1">
                <a:solidFill>
                  <a:schemeClr val="hlink"/>
                </a:solidFill>
                <a:hlinkClick r:id="rId3"/>
              </a:rPr>
              <a:t>sgl</a:t>
            </a:r>
            <a:r>
              <a:rPr lang="en-US" dirty="0"/>
              <a:t>: Linux Distro repository</a:t>
            </a:r>
          </a:p>
          <a:p>
            <a:pPr indent="-317500">
              <a:buSzPts val="1400"/>
            </a:pPr>
            <a:r>
              <a:rPr lang="en-US" u="sng" dirty="0">
                <a:solidFill>
                  <a:schemeClr val="hlink"/>
                </a:solidFill>
                <a:hlinkClick r:id="rId4"/>
              </a:rPr>
              <a:t>Website</a:t>
            </a:r>
            <a:r>
              <a:rPr lang="en-US" dirty="0"/>
              <a:t>: Landing Page with all the info on the SIG including the mailing list</a:t>
            </a:r>
          </a:p>
          <a:p>
            <a:pPr indent="-317500">
              <a:buSzPts val="1400"/>
            </a:pPr>
            <a:r>
              <a:rPr lang="en-US" u="sng" dirty="0">
                <a:solidFill>
                  <a:schemeClr val="hlink"/>
                </a:solidFill>
                <a:hlinkClick r:id="rId5"/>
              </a:rPr>
              <a:t>SGL Workshop Videos</a:t>
            </a:r>
            <a:r>
              <a:rPr lang="en-US" dirty="0"/>
              <a:t>: YouTube Playlist with all the videos from the first Workshop at Goddard Space Flight Center</a:t>
            </a:r>
          </a:p>
          <a:p>
            <a:pPr indent="-317500">
              <a:buSzPts val="1400"/>
            </a:pPr>
            <a:r>
              <a:rPr lang="en-US" dirty="0">
                <a:hlinkClick r:id="rId6"/>
              </a:rPr>
              <a:t>Aerospace WG website </a:t>
            </a:r>
            <a:r>
              <a:rPr lang="en-US" dirty="0"/>
              <a:t>(mailing list / meetings)</a:t>
            </a:r>
          </a:p>
        </p:txBody>
      </p:sp>
      <p:pic>
        <p:nvPicPr>
          <p:cNvPr id="7" name="Picture 6">
            <a:extLst>
              <a:ext uri="{FF2B5EF4-FFF2-40B4-BE49-F238E27FC236}">
                <a16:creationId xmlns:a16="http://schemas.microsoft.com/office/drawing/2014/main" id="{B0D45002-4D3D-1F59-4063-848533EC6519}"/>
              </a:ext>
            </a:extLst>
          </p:cNvPr>
          <p:cNvPicPr>
            <a:picLocks noChangeAspect="1"/>
          </p:cNvPicPr>
          <p:nvPr/>
        </p:nvPicPr>
        <p:blipFill>
          <a:blip r:embed="rId7"/>
          <a:stretch>
            <a:fillRect/>
          </a:stretch>
        </p:blipFill>
        <p:spPr>
          <a:xfrm>
            <a:off x="6788184" y="445025"/>
            <a:ext cx="1576280" cy="1576280"/>
          </a:xfrm>
          <a:prstGeom prst="rect">
            <a:avLst/>
          </a:prstGeom>
        </p:spPr>
      </p:pic>
      <p:pic>
        <p:nvPicPr>
          <p:cNvPr id="9" name="Picture 8">
            <a:extLst>
              <a:ext uri="{FF2B5EF4-FFF2-40B4-BE49-F238E27FC236}">
                <a16:creationId xmlns:a16="http://schemas.microsoft.com/office/drawing/2014/main" id="{66278772-5B3C-DB3F-C195-BC33DAEBE297}"/>
              </a:ext>
            </a:extLst>
          </p:cNvPr>
          <p:cNvPicPr>
            <a:picLocks noChangeAspect="1"/>
          </p:cNvPicPr>
          <p:nvPr/>
        </p:nvPicPr>
        <p:blipFill>
          <a:blip r:embed="rId8"/>
          <a:stretch>
            <a:fillRect/>
          </a:stretch>
        </p:blipFill>
        <p:spPr>
          <a:xfrm>
            <a:off x="6735707" y="2357546"/>
            <a:ext cx="2096593" cy="2571749"/>
          </a:xfrm>
          <a:prstGeom prst="rect">
            <a:avLst/>
          </a:prstGeom>
        </p:spPr>
      </p:pic>
    </p:spTree>
    <p:extLst>
      <p:ext uri="{BB962C8B-B14F-4D97-AF65-F5344CB8AC3E}">
        <p14:creationId xmlns:p14="http://schemas.microsoft.com/office/powerpoint/2010/main" val="1215439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9"/>
          <p:cNvSpPr txBox="1">
            <a:spLocks noGrp="1"/>
          </p:cNvSpPr>
          <p:nvPr>
            <p:ph type="ctrTitle"/>
          </p:nvPr>
        </p:nvSpPr>
        <p:spPr>
          <a:xfrm>
            <a:off x="319500" y="1783775"/>
            <a:ext cx="8505000" cy="182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Thank you for attending!</a:t>
            </a: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TotalTime>
  <Words>323</Words>
  <Application>Microsoft Office PowerPoint</Application>
  <PresentationFormat>On-screen Show (16:9)</PresentationFormat>
  <Paragraphs>42</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Barlow Condensed</vt:lpstr>
      <vt:lpstr>Red Hat Text</vt:lpstr>
      <vt:lpstr>Simple Light</vt:lpstr>
      <vt:lpstr> Making Penguins Fly</vt:lpstr>
      <vt:lpstr>Presenters</vt:lpstr>
      <vt:lpstr>PowerPoint Presentation</vt:lpstr>
      <vt:lpstr>Aerospace Working Group</vt:lpstr>
      <vt:lpstr>NASA Goddard Workshop</vt:lpstr>
      <vt:lpstr>NASA Goddard Workshop: Sessions</vt:lpstr>
      <vt:lpstr>Space Grade Linux (SGL)</vt:lpstr>
      <vt:lpstr>Resources</vt:lpstr>
      <vt:lpstr>Thank you for attending!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Weber (US), Matthew L</cp:lastModifiedBy>
  <cp:revision>11</cp:revision>
  <dcterms:modified xsi:type="dcterms:W3CDTF">2025-02-26T22:22:20Z</dcterms:modified>
</cp:coreProperties>
</file>