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6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3F0"/>
    <a:srgbClr val="E8E9EF"/>
    <a:srgbClr val="1454B5"/>
    <a:srgbClr val="FFFFFF"/>
    <a:srgbClr val="2872E9"/>
    <a:srgbClr val="D4E3FC"/>
    <a:srgbClr val="528EED"/>
    <a:srgbClr val="E3EDFD"/>
    <a:srgbClr val="1A6BE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 autoAdjust="0"/>
    <p:restoredTop sz="96301" autoAdjust="0"/>
  </p:normalViewPr>
  <p:slideViewPr>
    <p:cSldViewPr snapToGrid="0" showGuides="1">
      <p:cViewPr varScale="1">
        <p:scale>
          <a:sx n="109" d="100"/>
          <a:sy n="109" d="100"/>
        </p:scale>
        <p:origin x="1600" y="488"/>
      </p:cViewPr>
      <p:guideLst>
        <p:guide orient="horz" pos="4247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EN" userId="58a612cf944df95a" providerId="LiveId" clId="{A6634245-16CF-496B-B932-CF7BCE2CAC8D}"/>
    <pc:docChg chg="custSel addSld modSld">
      <pc:chgData name="Sam CHEN" userId="58a612cf944df95a" providerId="LiveId" clId="{A6634245-16CF-496B-B932-CF7BCE2CAC8D}" dt="2025-03-02T01:36:29.857" v="48" actId="478"/>
      <pc:docMkLst>
        <pc:docMk/>
      </pc:docMkLst>
      <pc:sldChg chg="addSp modSp mod">
        <pc:chgData name="Sam CHEN" userId="58a612cf944df95a" providerId="LiveId" clId="{A6634245-16CF-496B-B932-CF7BCE2CAC8D}" dt="2025-02-24T23:55:02.577" v="23" actId="20577"/>
        <pc:sldMkLst>
          <pc:docMk/>
          <pc:sldMk cId="2576941781" sldId="260"/>
        </pc:sldMkLst>
        <pc:spChg chg="add mod">
          <ac:chgData name="Sam CHEN" userId="58a612cf944df95a" providerId="LiveId" clId="{A6634245-16CF-496B-B932-CF7BCE2CAC8D}" dt="2025-02-24T23:55:02.577" v="23" actId="20577"/>
          <ac:spMkLst>
            <pc:docMk/>
            <pc:sldMk cId="2576941781" sldId="260"/>
            <ac:spMk id="2" creationId="{3510AC68-F35A-5D13-AAA8-588051820500}"/>
          </ac:spMkLst>
        </pc:spChg>
      </pc:sldChg>
      <pc:sldChg chg="addSp delSp modSp add mod">
        <pc:chgData name="Sam CHEN" userId="58a612cf944df95a" providerId="LiveId" clId="{A6634245-16CF-496B-B932-CF7BCE2CAC8D}" dt="2025-03-02T01:36:29.857" v="48" actId="478"/>
        <pc:sldMkLst>
          <pc:docMk/>
          <pc:sldMk cId="2776353856" sldId="263"/>
        </pc:sldMkLst>
      </pc:sldChg>
    </pc:docChg>
  </pc:docChgLst>
  <pc:docChgLst>
    <pc:chgData name="Sam CHEN" userId="58a612cf944df95a" providerId="LiveId" clId="{FB310DE3-3C91-433D-BF73-C0B92D605F8E}"/>
    <pc:docChg chg="undo redo custSel modSld">
      <pc:chgData name="Sam CHEN" userId="58a612cf944df95a" providerId="LiveId" clId="{FB310DE3-3C91-433D-BF73-C0B92D605F8E}" dt="2025-02-20T05:01:18.529" v="596"/>
      <pc:docMkLst>
        <pc:docMk/>
      </pc:docMkLst>
      <pc:sldChg chg="addSp delSp modSp mod">
        <pc:chgData name="Sam CHEN" userId="58a612cf944df95a" providerId="LiveId" clId="{FB310DE3-3C91-433D-BF73-C0B92D605F8E}" dt="2025-02-20T05:01:02.127" v="595" actId="165"/>
        <pc:sldMkLst>
          <pc:docMk/>
          <pc:sldMk cId="415422419" sldId="261"/>
        </pc:sldMkLst>
        <pc:spChg chg="add mod">
          <ac:chgData name="Sam CHEN" userId="58a612cf944df95a" providerId="LiveId" clId="{FB310DE3-3C91-433D-BF73-C0B92D605F8E}" dt="2025-02-20T04:57:21.193" v="570" actId="1038"/>
          <ac:spMkLst>
            <pc:docMk/>
            <pc:sldMk cId="415422419" sldId="261"/>
            <ac:spMk id="2" creationId="{F0294B5F-7C4D-BB83-E5E3-D2E346F94462}"/>
          </ac:spMkLst>
        </pc:spChg>
        <pc:spChg chg="add mod topLvl">
          <ac:chgData name="Sam CHEN" userId="58a612cf944df95a" providerId="LiveId" clId="{FB310DE3-3C91-433D-BF73-C0B92D605F8E}" dt="2025-02-20T05:00:48.015" v="593" actId="165"/>
          <ac:spMkLst>
            <pc:docMk/>
            <pc:sldMk cId="415422419" sldId="261"/>
            <ac:spMk id="3" creationId="{53F5948E-0CB1-21A2-3922-B59EF897654F}"/>
          </ac:spMkLst>
        </pc:spChg>
        <pc:spChg chg="add mod topLvl">
          <ac:chgData name="Sam CHEN" userId="58a612cf944df95a" providerId="LiveId" clId="{FB310DE3-3C91-433D-BF73-C0B92D605F8E}" dt="2025-02-20T05:00:48.015" v="593" actId="165"/>
          <ac:spMkLst>
            <pc:docMk/>
            <pc:sldMk cId="415422419" sldId="261"/>
            <ac:spMk id="5" creationId="{398989EC-970B-4955-6BF8-8C6420A12A15}"/>
          </ac:spMkLst>
        </pc:spChg>
        <pc:spChg chg="add mod topLvl">
          <ac:chgData name="Sam CHEN" userId="58a612cf944df95a" providerId="LiveId" clId="{FB310DE3-3C91-433D-BF73-C0B92D605F8E}" dt="2025-02-20T05:00:48.015" v="593" actId="165"/>
          <ac:spMkLst>
            <pc:docMk/>
            <pc:sldMk cId="415422419" sldId="261"/>
            <ac:spMk id="6" creationId="{D4E2D5CF-F6E2-867E-F170-43A5654C503B}"/>
          </ac:spMkLst>
        </pc:spChg>
        <pc:spChg chg="add mod topLvl">
          <ac:chgData name="Sam CHEN" userId="58a612cf944df95a" providerId="LiveId" clId="{FB310DE3-3C91-433D-BF73-C0B92D605F8E}" dt="2025-02-20T05:00:48.015" v="593" actId="165"/>
          <ac:spMkLst>
            <pc:docMk/>
            <pc:sldMk cId="415422419" sldId="261"/>
            <ac:spMk id="8" creationId="{5CAB83AA-EC17-F5AD-3DA8-400E226D3EB1}"/>
          </ac:spMkLst>
        </pc:spChg>
        <pc:spChg chg="add mod topLvl">
          <ac:chgData name="Sam CHEN" userId="58a612cf944df95a" providerId="LiveId" clId="{FB310DE3-3C91-433D-BF73-C0B92D605F8E}" dt="2025-02-20T05:00:48.015" v="593" actId="165"/>
          <ac:spMkLst>
            <pc:docMk/>
            <pc:sldMk cId="415422419" sldId="261"/>
            <ac:spMk id="9" creationId="{1B05C8BA-0E37-EE22-DDFA-95A4A6FA2411}"/>
          </ac:spMkLst>
        </pc:spChg>
        <pc:spChg chg="mod topLvl">
          <ac:chgData name="Sam CHEN" userId="58a612cf944df95a" providerId="LiveId" clId="{FB310DE3-3C91-433D-BF73-C0B92D605F8E}" dt="2025-02-20T04:53:29.622" v="388" actId="164"/>
          <ac:spMkLst>
            <pc:docMk/>
            <pc:sldMk cId="415422419" sldId="261"/>
            <ac:spMk id="12" creationId="{64A3EAE5-F5DE-4625-2728-BC733C25CE7C}"/>
          </ac:spMkLst>
        </pc:spChg>
        <pc:spChg chg="mod topLvl">
          <ac:chgData name="Sam CHEN" userId="58a612cf944df95a" providerId="LiveId" clId="{FB310DE3-3C91-433D-BF73-C0B92D605F8E}" dt="2025-02-20T04:53:29.622" v="388" actId="164"/>
          <ac:spMkLst>
            <pc:docMk/>
            <pc:sldMk cId="415422419" sldId="261"/>
            <ac:spMk id="13" creationId="{EAFCDF95-B814-3638-EAD4-E022F3C32CE9}"/>
          </ac:spMkLst>
        </pc:spChg>
        <pc:spChg chg="mod topLvl">
          <ac:chgData name="Sam CHEN" userId="58a612cf944df95a" providerId="LiveId" clId="{FB310DE3-3C91-433D-BF73-C0B92D605F8E}" dt="2025-02-20T04:53:29.622" v="388" actId="164"/>
          <ac:spMkLst>
            <pc:docMk/>
            <pc:sldMk cId="415422419" sldId="261"/>
            <ac:spMk id="14" creationId="{3102CC01-B174-DB0C-9B86-E779E5DAF849}"/>
          </ac:spMkLst>
        </pc:spChg>
        <pc:spChg chg="mod topLvl">
          <ac:chgData name="Sam CHEN" userId="58a612cf944df95a" providerId="LiveId" clId="{FB310DE3-3C91-433D-BF73-C0B92D605F8E}" dt="2025-02-20T04:53:29.622" v="388" actId="164"/>
          <ac:spMkLst>
            <pc:docMk/>
            <pc:sldMk cId="415422419" sldId="261"/>
            <ac:spMk id="15" creationId="{D2E55C9A-7D19-D675-62BB-6E81B24DE529}"/>
          </ac:spMkLst>
        </pc:spChg>
        <pc:spChg chg="mod">
          <ac:chgData name="Sam CHEN" userId="58a612cf944df95a" providerId="LiveId" clId="{FB310DE3-3C91-433D-BF73-C0B92D605F8E}" dt="2025-02-20T04:57:21.193" v="570" actId="1038"/>
          <ac:spMkLst>
            <pc:docMk/>
            <pc:sldMk cId="415422419" sldId="261"/>
            <ac:spMk id="17" creationId="{75C4D156-C787-2458-9A8F-1FD62716DF69}"/>
          </ac:spMkLst>
        </pc:spChg>
        <pc:spChg chg="mod topLvl">
          <ac:chgData name="Sam CHEN" userId="58a612cf944df95a" providerId="LiveId" clId="{FB310DE3-3C91-433D-BF73-C0B92D605F8E}" dt="2025-02-20T04:53:29.622" v="388" actId="164"/>
          <ac:spMkLst>
            <pc:docMk/>
            <pc:sldMk cId="415422419" sldId="261"/>
            <ac:spMk id="18" creationId="{AE0F78F1-1825-17CF-8531-95820F598F3C}"/>
          </ac:spMkLst>
        </pc:spChg>
        <pc:spChg chg="add mod topLvl">
          <ac:chgData name="Sam CHEN" userId="58a612cf944df95a" providerId="LiveId" clId="{FB310DE3-3C91-433D-BF73-C0B92D605F8E}" dt="2025-02-20T05:01:02.127" v="595" actId="165"/>
          <ac:spMkLst>
            <pc:docMk/>
            <pc:sldMk cId="415422419" sldId="261"/>
            <ac:spMk id="25" creationId="{F6EE4644-AF0E-37ED-8B83-40FA8CE76C6C}"/>
          </ac:spMkLst>
        </pc:spChg>
        <pc:spChg chg="add mod topLvl">
          <ac:chgData name="Sam CHEN" userId="58a612cf944df95a" providerId="LiveId" clId="{FB310DE3-3C91-433D-BF73-C0B92D605F8E}" dt="2025-02-20T05:01:02.127" v="595" actId="165"/>
          <ac:spMkLst>
            <pc:docMk/>
            <pc:sldMk cId="415422419" sldId="261"/>
            <ac:spMk id="26" creationId="{43D54589-7B95-B7DB-7FFC-083589734FB9}"/>
          </ac:spMkLst>
        </pc:spChg>
        <pc:spChg chg="add mod topLvl">
          <ac:chgData name="Sam CHEN" userId="58a612cf944df95a" providerId="LiveId" clId="{FB310DE3-3C91-433D-BF73-C0B92D605F8E}" dt="2025-02-20T05:01:02.127" v="595" actId="165"/>
          <ac:spMkLst>
            <pc:docMk/>
            <pc:sldMk cId="415422419" sldId="261"/>
            <ac:spMk id="27" creationId="{7E040964-C5EE-B76C-ACC4-58CB4E0AEF42}"/>
          </ac:spMkLst>
        </pc:spChg>
        <pc:spChg chg="add mod topLvl">
          <ac:chgData name="Sam CHEN" userId="58a612cf944df95a" providerId="LiveId" clId="{FB310DE3-3C91-433D-BF73-C0B92D605F8E}" dt="2025-02-20T05:01:02.127" v="595" actId="165"/>
          <ac:spMkLst>
            <pc:docMk/>
            <pc:sldMk cId="415422419" sldId="261"/>
            <ac:spMk id="28" creationId="{59ED307D-C5CF-7E53-97AE-9FAF78B7DC95}"/>
          </ac:spMkLst>
        </pc:spChg>
        <pc:spChg chg="add mod topLvl">
          <ac:chgData name="Sam CHEN" userId="58a612cf944df95a" providerId="LiveId" clId="{FB310DE3-3C91-433D-BF73-C0B92D605F8E}" dt="2025-02-20T05:01:02.127" v="595" actId="165"/>
          <ac:spMkLst>
            <pc:docMk/>
            <pc:sldMk cId="415422419" sldId="261"/>
            <ac:spMk id="29" creationId="{81479648-221C-AAB1-3464-DAA94104606E}"/>
          </ac:spMkLst>
        </pc:spChg>
        <pc:spChg chg="add mod">
          <ac:chgData name="Sam CHEN" userId="58a612cf944df95a" providerId="LiveId" clId="{FB310DE3-3C91-433D-BF73-C0B92D605F8E}" dt="2025-02-20T04:53:40.675" v="390" actId="164"/>
          <ac:spMkLst>
            <pc:docMk/>
            <pc:sldMk cId="415422419" sldId="261"/>
            <ac:spMk id="30" creationId="{57D3448A-ED51-EA67-05F6-6DE0DF7B6485}"/>
          </ac:spMkLst>
        </pc:spChg>
        <pc:spChg chg="add mod">
          <ac:chgData name="Sam CHEN" userId="58a612cf944df95a" providerId="LiveId" clId="{FB310DE3-3C91-433D-BF73-C0B92D605F8E}" dt="2025-02-20T04:53:40.675" v="390" actId="164"/>
          <ac:spMkLst>
            <pc:docMk/>
            <pc:sldMk cId="415422419" sldId="261"/>
            <ac:spMk id="31" creationId="{74A2D785-4FE3-79DB-8373-AEA0C8197AA3}"/>
          </ac:spMkLst>
        </pc:spChg>
        <pc:spChg chg="add mod">
          <ac:chgData name="Sam CHEN" userId="58a612cf944df95a" providerId="LiveId" clId="{FB310DE3-3C91-433D-BF73-C0B92D605F8E}" dt="2025-02-20T04:53:40.675" v="390" actId="164"/>
          <ac:spMkLst>
            <pc:docMk/>
            <pc:sldMk cId="415422419" sldId="261"/>
            <ac:spMk id="32" creationId="{7AA0FDA6-F2E5-F55C-870A-EA0F12A6B31F}"/>
          </ac:spMkLst>
        </pc:spChg>
        <pc:spChg chg="add mod">
          <ac:chgData name="Sam CHEN" userId="58a612cf944df95a" providerId="LiveId" clId="{FB310DE3-3C91-433D-BF73-C0B92D605F8E}" dt="2025-02-20T04:53:40.675" v="390" actId="164"/>
          <ac:spMkLst>
            <pc:docMk/>
            <pc:sldMk cId="415422419" sldId="261"/>
            <ac:spMk id="33" creationId="{1AF487A1-DFDD-0C97-198B-7F09EC33325C}"/>
          </ac:spMkLst>
        </pc:spChg>
        <pc:spChg chg="add mod">
          <ac:chgData name="Sam CHEN" userId="58a612cf944df95a" providerId="LiveId" clId="{FB310DE3-3C91-433D-BF73-C0B92D605F8E}" dt="2025-02-20T04:53:40.675" v="390" actId="164"/>
          <ac:spMkLst>
            <pc:docMk/>
            <pc:sldMk cId="415422419" sldId="261"/>
            <ac:spMk id="34" creationId="{F9D1D92A-E551-905D-88CE-C6157A8F6A46}"/>
          </ac:spMkLst>
        </pc:spChg>
        <pc:spChg chg="add mod">
          <ac:chgData name="Sam CHEN" userId="58a612cf944df95a" providerId="LiveId" clId="{FB310DE3-3C91-433D-BF73-C0B92D605F8E}" dt="2025-02-20T04:53:45.431" v="391" actId="164"/>
          <ac:spMkLst>
            <pc:docMk/>
            <pc:sldMk cId="415422419" sldId="261"/>
            <ac:spMk id="35" creationId="{66CCC207-5C94-F456-1EF1-0B4A7FB119F6}"/>
          </ac:spMkLst>
        </pc:spChg>
        <pc:spChg chg="add mod">
          <ac:chgData name="Sam CHEN" userId="58a612cf944df95a" providerId="LiveId" clId="{FB310DE3-3C91-433D-BF73-C0B92D605F8E}" dt="2025-02-20T04:53:45.431" v="391" actId="164"/>
          <ac:spMkLst>
            <pc:docMk/>
            <pc:sldMk cId="415422419" sldId="261"/>
            <ac:spMk id="36" creationId="{BAA4C860-65BF-9895-39E7-5A82E6FA4DD7}"/>
          </ac:spMkLst>
        </pc:spChg>
        <pc:spChg chg="add mod">
          <ac:chgData name="Sam CHEN" userId="58a612cf944df95a" providerId="LiveId" clId="{FB310DE3-3C91-433D-BF73-C0B92D605F8E}" dt="2025-02-20T04:54:42.161" v="426" actId="20577"/>
          <ac:spMkLst>
            <pc:docMk/>
            <pc:sldMk cId="415422419" sldId="261"/>
            <ac:spMk id="37" creationId="{CBC728A0-19AB-82B9-9FAE-5BE94B0A56A5}"/>
          </ac:spMkLst>
        </pc:spChg>
        <pc:spChg chg="add mod">
          <ac:chgData name="Sam CHEN" userId="58a612cf944df95a" providerId="LiveId" clId="{FB310DE3-3C91-433D-BF73-C0B92D605F8E}" dt="2025-02-20T04:54:46.796" v="428" actId="20577"/>
          <ac:spMkLst>
            <pc:docMk/>
            <pc:sldMk cId="415422419" sldId="261"/>
            <ac:spMk id="38" creationId="{24DB402B-B908-64A9-A573-6CA15117417D}"/>
          </ac:spMkLst>
        </pc:spChg>
        <pc:spChg chg="add mod">
          <ac:chgData name="Sam CHEN" userId="58a612cf944df95a" providerId="LiveId" clId="{FB310DE3-3C91-433D-BF73-C0B92D605F8E}" dt="2025-02-20T04:54:08.979" v="395" actId="20577"/>
          <ac:spMkLst>
            <pc:docMk/>
            <pc:sldMk cId="415422419" sldId="261"/>
            <ac:spMk id="39" creationId="{0D488249-72AD-544A-A103-E0B1EC66FE7B}"/>
          </ac:spMkLst>
        </pc:spChg>
        <pc:spChg chg="add mod">
          <ac:chgData name="Sam CHEN" userId="58a612cf944df95a" providerId="LiveId" clId="{FB310DE3-3C91-433D-BF73-C0B92D605F8E}" dt="2025-02-20T04:53:53.388" v="392" actId="164"/>
          <ac:spMkLst>
            <pc:docMk/>
            <pc:sldMk cId="415422419" sldId="261"/>
            <ac:spMk id="40" creationId="{AF5CD634-0CF7-FC7B-3BCE-FCEC7C4B3151}"/>
          </ac:spMkLst>
        </pc:spChg>
        <pc:spChg chg="add mod">
          <ac:chgData name="Sam CHEN" userId="58a612cf944df95a" providerId="LiveId" clId="{FB310DE3-3C91-433D-BF73-C0B92D605F8E}" dt="2025-02-20T04:53:53.388" v="392" actId="164"/>
          <ac:spMkLst>
            <pc:docMk/>
            <pc:sldMk cId="415422419" sldId="261"/>
            <ac:spMk id="41" creationId="{0D611308-B930-70D0-63CA-69223FF985CD}"/>
          </ac:spMkLst>
        </pc:spChg>
        <pc:spChg chg="add mod">
          <ac:chgData name="Sam CHEN" userId="58a612cf944df95a" providerId="LiveId" clId="{FB310DE3-3C91-433D-BF73-C0B92D605F8E}" dt="2025-02-20T04:55:07.767" v="450" actId="20577"/>
          <ac:spMkLst>
            <pc:docMk/>
            <pc:sldMk cId="415422419" sldId="261"/>
            <ac:spMk id="42" creationId="{D718F4A4-921C-4AA0-C6CD-3A6C1838FA0B}"/>
          </ac:spMkLst>
        </pc:spChg>
        <pc:spChg chg="add mod">
          <ac:chgData name="Sam CHEN" userId="58a612cf944df95a" providerId="LiveId" clId="{FB310DE3-3C91-433D-BF73-C0B92D605F8E}" dt="2025-02-20T04:56:37.742" v="514" actId="20577"/>
          <ac:spMkLst>
            <pc:docMk/>
            <pc:sldMk cId="415422419" sldId="261"/>
            <ac:spMk id="43" creationId="{959B0650-5C98-4C70-54DB-FE7FA14A99BC}"/>
          </ac:spMkLst>
        </pc:spChg>
        <pc:spChg chg="add mod">
          <ac:chgData name="Sam CHEN" userId="58a612cf944df95a" providerId="LiveId" clId="{FB310DE3-3C91-433D-BF73-C0B92D605F8E}" dt="2025-02-20T04:54:52.114" v="429" actId="20577"/>
          <ac:spMkLst>
            <pc:docMk/>
            <pc:sldMk cId="415422419" sldId="261"/>
            <ac:spMk id="44" creationId="{19B593BA-6B82-82ED-CE8B-822DF0B21406}"/>
          </ac:spMkLst>
        </pc:spChg>
        <pc:spChg chg="add mod">
          <ac:chgData name="Sam CHEN" userId="58a612cf944df95a" providerId="LiveId" clId="{FB310DE3-3C91-433D-BF73-C0B92D605F8E}" dt="2025-02-20T04:53:58.428" v="393" actId="164"/>
          <ac:spMkLst>
            <pc:docMk/>
            <pc:sldMk cId="415422419" sldId="261"/>
            <ac:spMk id="45" creationId="{7F20A497-4AB7-2BA7-606E-9EB116A5E948}"/>
          </ac:spMkLst>
        </pc:spChg>
        <pc:spChg chg="add mod">
          <ac:chgData name="Sam CHEN" userId="58a612cf944df95a" providerId="LiveId" clId="{FB310DE3-3C91-433D-BF73-C0B92D605F8E}" dt="2025-02-20T04:53:58.428" v="393" actId="164"/>
          <ac:spMkLst>
            <pc:docMk/>
            <pc:sldMk cId="415422419" sldId="261"/>
            <ac:spMk id="46" creationId="{03149917-1FC2-F752-8064-56791073FCFC}"/>
          </ac:spMkLst>
        </pc:spChg>
        <pc:spChg chg="add mod">
          <ac:chgData name="Sam CHEN" userId="58a612cf944df95a" providerId="LiveId" clId="{FB310DE3-3C91-433D-BF73-C0B92D605F8E}" dt="2025-02-20T04:55:24.218" v="465" actId="20577"/>
          <ac:spMkLst>
            <pc:docMk/>
            <pc:sldMk cId="415422419" sldId="261"/>
            <ac:spMk id="47" creationId="{29F0F427-E231-46D6-EA82-9A47DAC8EC27}"/>
          </ac:spMkLst>
        </pc:spChg>
        <pc:spChg chg="add mod">
          <ac:chgData name="Sam CHEN" userId="58a612cf944df95a" providerId="LiveId" clId="{FB310DE3-3C91-433D-BF73-C0B92D605F8E}" dt="2025-02-20T04:53:58.428" v="393" actId="164"/>
          <ac:spMkLst>
            <pc:docMk/>
            <pc:sldMk cId="415422419" sldId="261"/>
            <ac:spMk id="48" creationId="{4CED5B7A-9656-2F3E-5EFE-069D0930B023}"/>
          </ac:spMkLst>
        </pc:spChg>
        <pc:spChg chg="add mod">
          <ac:chgData name="Sam CHEN" userId="58a612cf944df95a" providerId="LiveId" clId="{FB310DE3-3C91-433D-BF73-C0B92D605F8E}" dt="2025-02-20T04:55:17.113" v="451" actId="20577"/>
          <ac:spMkLst>
            <pc:docMk/>
            <pc:sldMk cId="415422419" sldId="261"/>
            <ac:spMk id="49" creationId="{C601EAC1-3516-3496-E459-55123A6071CE}"/>
          </ac:spMkLst>
        </pc:spChg>
        <pc:spChg chg="mod">
          <ac:chgData name="Sam CHEN" userId="58a612cf944df95a" providerId="LiveId" clId="{FB310DE3-3C91-433D-BF73-C0B92D605F8E}" dt="2025-02-20T04:55:29.173" v="466"/>
          <ac:spMkLst>
            <pc:docMk/>
            <pc:sldMk cId="415422419" sldId="261"/>
            <ac:spMk id="57" creationId="{80FBA9F6-78E7-2D6C-60FE-4C3D91C42660}"/>
          </ac:spMkLst>
        </pc:spChg>
        <pc:spChg chg="mod">
          <ac:chgData name="Sam CHEN" userId="58a612cf944df95a" providerId="LiveId" clId="{FB310DE3-3C91-433D-BF73-C0B92D605F8E}" dt="2025-02-20T04:55:29.173" v="466"/>
          <ac:spMkLst>
            <pc:docMk/>
            <pc:sldMk cId="415422419" sldId="261"/>
            <ac:spMk id="58" creationId="{3E7D81B8-DAD9-2316-8655-A789CFE22BCF}"/>
          </ac:spMkLst>
        </pc:spChg>
        <pc:spChg chg="mod">
          <ac:chgData name="Sam CHEN" userId="58a612cf944df95a" providerId="LiveId" clId="{FB310DE3-3C91-433D-BF73-C0B92D605F8E}" dt="2025-02-20T04:56:32.773" v="512" actId="20577"/>
          <ac:spMkLst>
            <pc:docMk/>
            <pc:sldMk cId="415422419" sldId="261"/>
            <ac:spMk id="59" creationId="{CEEA924D-9495-5B16-6403-2C983A946B23}"/>
          </ac:spMkLst>
        </pc:spChg>
        <pc:spChg chg="mod">
          <ac:chgData name="Sam CHEN" userId="58a612cf944df95a" providerId="LiveId" clId="{FB310DE3-3C91-433D-BF73-C0B92D605F8E}" dt="2025-02-20T04:56:34.923" v="513" actId="20577"/>
          <ac:spMkLst>
            <pc:docMk/>
            <pc:sldMk cId="415422419" sldId="261"/>
            <ac:spMk id="60" creationId="{B533B9EC-4A47-1A2A-712E-F0119B79B05A}"/>
          </ac:spMkLst>
        </pc:spChg>
        <pc:spChg chg="mod">
          <ac:chgData name="Sam CHEN" userId="58a612cf944df95a" providerId="LiveId" clId="{FB310DE3-3C91-433D-BF73-C0B92D605F8E}" dt="2025-02-20T04:56:06.434" v="493" actId="20577"/>
          <ac:spMkLst>
            <pc:docMk/>
            <pc:sldMk cId="415422419" sldId="261"/>
            <ac:spMk id="61" creationId="{9AF3174E-D7B7-762D-39CE-8F3699DADA75}"/>
          </ac:spMkLst>
        </pc:spChg>
        <pc:grpChg chg="add mod">
          <ac:chgData name="Sam CHEN" userId="58a612cf944df95a" providerId="LiveId" clId="{FB310DE3-3C91-433D-BF73-C0B92D605F8E}" dt="2025-02-20T04:56:01.878" v="492" actId="1035"/>
          <ac:grpSpMkLst>
            <pc:docMk/>
            <pc:sldMk cId="415422419" sldId="261"/>
            <ac:grpSpMk id="50" creationId="{B02C2DD7-9D44-EEF8-776A-106045515E3B}"/>
          </ac:grpSpMkLst>
        </pc:grpChg>
        <pc:grpChg chg="add mod">
          <ac:chgData name="Sam CHEN" userId="58a612cf944df95a" providerId="LiveId" clId="{FB310DE3-3C91-433D-BF73-C0B92D605F8E}" dt="2025-02-20T04:56:01.878" v="492" actId="1035"/>
          <ac:grpSpMkLst>
            <pc:docMk/>
            <pc:sldMk cId="415422419" sldId="261"/>
            <ac:grpSpMk id="52" creationId="{6AEEA3DE-4A06-DB36-5CAD-1272DFF7DEB1}"/>
          </ac:grpSpMkLst>
        </pc:grpChg>
        <pc:grpChg chg="add mod">
          <ac:chgData name="Sam CHEN" userId="58a612cf944df95a" providerId="LiveId" clId="{FB310DE3-3C91-433D-BF73-C0B92D605F8E}" dt="2025-02-20T04:56:01.878" v="492" actId="1035"/>
          <ac:grpSpMkLst>
            <pc:docMk/>
            <pc:sldMk cId="415422419" sldId="261"/>
            <ac:grpSpMk id="53" creationId="{341A83E2-C2B0-E9AD-8D6F-C5D378A0D95B}"/>
          </ac:grpSpMkLst>
        </pc:grpChg>
        <pc:grpChg chg="add mod">
          <ac:chgData name="Sam CHEN" userId="58a612cf944df95a" providerId="LiveId" clId="{FB310DE3-3C91-433D-BF73-C0B92D605F8E}" dt="2025-02-20T04:56:01.878" v="492" actId="1035"/>
          <ac:grpSpMkLst>
            <pc:docMk/>
            <pc:sldMk cId="415422419" sldId="261"/>
            <ac:grpSpMk id="54" creationId="{81FC6800-821B-52FC-0013-6987713429DA}"/>
          </ac:grpSpMkLst>
        </pc:grpChg>
        <pc:grpChg chg="add mod">
          <ac:chgData name="Sam CHEN" userId="58a612cf944df95a" providerId="LiveId" clId="{FB310DE3-3C91-433D-BF73-C0B92D605F8E}" dt="2025-02-20T04:56:01.878" v="492" actId="1035"/>
          <ac:grpSpMkLst>
            <pc:docMk/>
            <pc:sldMk cId="415422419" sldId="261"/>
            <ac:grpSpMk id="55" creationId="{6F9FABB3-9770-0257-F44F-38AF1F8728BE}"/>
          </ac:grpSpMkLst>
        </pc:grpChg>
        <pc:grpChg chg="add mod">
          <ac:chgData name="Sam CHEN" userId="58a612cf944df95a" providerId="LiveId" clId="{FB310DE3-3C91-433D-BF73-C0B92D605F8E}" dt="2025-02-20T04:56:01.878" v="492" actId="1035"/>
          <ac:grpSpMkLst>
            <pc:docMk/>
            <pc:sldMk cId="415422419" sldId="261"/>
            <ac:grpSpMk id="56" creationId="{3478C3E1-2D32-2241-2004-7CB82DE5CBC6}"/>
          </ac:grpSpMkLst>
        </pc:grpChg>
      </pc:sldChg>
      <pc:sldChg chg="delSp modSp mod modTransition setBg">
        <pc:chgData name="Sam CHEN" userId="58a612cf944df95a" providerId="LiveId" clId="{FB310DE3-3C91-433D-BF73-C0B92D605F8E}" dt="2025-02-20T05:01:18.529" v="596"/>
        <pc:sldMkLst>
          <pc:docMk/>
          <pc:sldMk cId="2091915368" sldId="262"/>
        </pc:sldMkLst>
        <pc:spChg chg="mod topLvl">
          <ac:chgData name="Sam CHEN" userId="58a612cf944df95a" providerId="LiveId" clId="{FB310DE3-3C91-433D-BF73-C0B92D605F8E}" dt="2025-02-20T05:00:41.906" v="592" actId="165"/>
          <ac:spMkLst>
            <pc:docMk/>
            <pc:sldMk cId="2091915368" sldId="262"/>
            <ac:spMk id="3" creationId="{FA96757F-0009-5E94-67A0-36EA61F807EE}"/>
          </ac:spMkLst>
        </pc:spChg>
        <pc:spChg chg="mod topLvl">
          <ac:chgData name="Sam CHEN" userId="58a612cf944df95a" providerId="LiveId" clId="{FB310DE3-3C91-433D-BF73-C0B92D605F8E}" dt="2025-02-20T05:00:41.906" v="592" actId="165"/>
          <ac:spMkLst>
            <pc:docMk/>
            <pc:sldMk cId="2091915368" sldId="262"/>
            <ac:spMk id="5" creationId="{1270EAD8-593D-96CF-9C7B-9F3981E82CF7}"/>
          </ac:spMkLst>
        </pc:spChg>
        <pc:spChg chg="mod topLvl">
          <ac:chgData name="Sam CHEN" userId="58a612cf944df95a" providerId="LiveId" clId="{FB310DE3-3C91-433D-BF73-C0B92D605F8E}" dt="2025-02-20T05:00:41.906" v="592" actId="165"/>
          <ac:spMkLst>
            <pc:docMk/>
            <pc:sldMk cId="2091915368" sldId="262"/>
            <ac:spMk id="6" creationId="{09C2C770-E9F0-4C07-4366-D2855941934B}"/>
          </ac:spMkLst>
        </pc:spChg>
        <pc:spChg chg="mod topLvl">
          <ac:chgData name="Sam CHEN" userId="58a612cf944df95a" providerId="LiveId" clId="{FB310DE3-3C91-433D-BF73-C0B92D605F8E}" dt="2025-02-20T05:00:41.906" v="592" actId="165"/>
          <ac:spMkLst>
            <pc:docMk/>
            <pc:sldMk cId="2091915368" sldId="262"/>
            <ac:spMk id="8" creationId="{EC54A65C-BF32-436E-45B0-C96226EE9C82}"/>
          </ac:spMkLst>
        </pc:spChg>
        <pc:spChg chg="mod topLvl">
          <ac:chgData name="Sam CHEN" userId="58a612cf944df95a" providerId="LiveId" clId="{FB310DE3-3C91-433D-BF73-C0B92D605F8E}" dt="2025-02-20T05:00:41.906" v="592" actId="165"/>
          <ac:spMkLst>
            <pc:docMk/>
            <pc:sldMk cId="2091915368" sldId="262"/>
            <ac:spMk id="9" creationId="{C0EACFD0-56FE-BC43-E648-EA6875708339}"/>
          </ac:spMkLst>
        </pc:spChg>
        <pc:spChg chg="mod topLvl">
          <ac:chgData name="Sam CHEN" userId="58a612cf944df95a" providerId="LiveId" clId="{FB310DE3-3C91-433D-BF73-C0B92D605F8E}" dt="2025-02-20T05:00:54.080" v="594" actId="165"/>
          <ac:spMkLst>
            <pc:docMk/>
            <pc:sldMk cId="2091915368" sldId="262"/>
            <ac:spMk id="25" creationId="{5CCA8567-CC61-4FE8-69B3-3894D91AEF98}"/>
          </ac:spMkLst>
        </pc:spChg>
        <pc:spChg chg="mod topLvl">
          <ac:chgData name="Sam CHEN" userId="58a612cf944df95a" providerId="LiveId" clId="{FB310DE3-3C91-433D-BF73-C0B92D605F8E}" dt="2025-02-20T05:00:54.080" v="594" actId="165"/>
          <ac:spMkLst>
            <pc:docMk/>
            <pc:sldMk cId="2091915368" sldId="262"/>
            <ac:spMk id="26" creationId="{CE9180B9-B79D-7338-3594-8F04880355DC}"/>
          </ac:spMkLst>
        </pc:spChg>
        <pc:spChg chg="mod topLvl">
          <ac:chgData name="Sam CHEN" userId="58a612cf944df95a" providerId="LiveId" clId="{FB310DE3-3C91-433D-BF73-C0B92D605F8E}" dt="2025-02-20T05:00:54.080" v="594" actId="165"/>
          <ac:spMkLst>
            <pc:docMk/>
            <pc:sldMk cId="2091915368" sldId="262"/>
            <ac:spMk id="27" creationId="{66797757-2829-1F15-70F7-229DD43499B5}"/>
          </ac:spMkLst>
        </pc:spChg>
        <pc:spChg chg="mod topLvl">
          <ac:chgData name="Sam CHEN" userId="58a612cf944df95a" providerId="LiveId" clId="{FB310DE3-3C91-433D-BF73-C0B92D605F8E}" dt="2025-02-20T05:00:54.080" v="594" actId="165"/>
          <ac:spMkLst>
            <pc:docMk/>
            <pc:sldMk cId="2091915368" sldId="262"/>
            <ac:spMk id="28" creationId="{232DC89A-CDAB-4716-8847-1FC4DC70AFE0}"/>
          </ac:spMkLst>
        </pc:spChg>
        <pc:spChg chg="mod topLvl">
          <ac:chgData name="Sam CHEN" userId="58a612cf944df95a" providerId="LiveId" clId="{FB310DE3-3C91-433D-BF73-C0B92D605F8E}" dt="2025-02-20T05:00:54.080" v="594" actId="165"/>
          <ac:spMkLst>
            <pc:docMk/>
            <pc:sldMk cId="2091915368" sldId="262"/>
            <ac:spMk id="29" creationId="{01242290-AEE0-43AD-0BFB-DC3FE1A6F30E}"/>
          </ac:spMkLst>
        </pc:spChg>
      </pc:sldChg>
    </pc:docChg>
  </pc:docChgLst>
  <pc:docChgLst>
    <pc:chgData name="Sam CHEN" userId="58a612cf944df95a" providerId="LiveId" clId="{CDEF6A5F-086D-DF48-95A2-F61819162458}"/>
    <pc:docChg chg="modSld">
      <pc:chgData name="Sam CHEN" userId="58a612cf944df95a" providerId="LiveId" clId="{CDEF6A5F-086D-DF48-95A2-F61819162458}" dt="2025-03-19T15:09:55.754" v="5" actId="207"/>
      <pc:docMkLst>
        <pc:docMk/>
      </pc:docMkLst>
      <pc:sldChg chg="modSp mod">
        <pc:chgData name="Sam CHEN" userId="58a612cf944df95a" providerId="LiveId" clId="{CDEF6A5F-086D-DF48-95A2-F61819162458}" dt="2025-03-19T15:09:55.754" v="5" actId="207"/>
        <pc:sldMkLst>
          <pc:docMk/>
          <pc:sldMk cId="640808533" sldId="257"/>
        </pc:sldMkLst>
        <pc:spChg chg="mod">
          <ac:chgData name="Sam CHEN" userId="58a612cf944df95a" providerId="LiveId" clId="{CDEF6A5F-086D-DF48-95A2-F61819162458}" dt="2025-03-19T15:09:55.754" v="5" actId="207"/>
          <ac:spMkLst>
            <pc:docMk/>
            <pc:sldMk cId="640808533" sldId="257"/>
            <ac:spMk id="4" creationId="{4207BBD1-2A49-5181-3286-AA887C44F419}"/>
          </ac:spMkLst>
        </pc:spChg>
        <pc:spChg chg="mod">
          <ac:chgData name="Sam CHEN" userId="58a612cf944df95a" providerId="LiveId" clId="{CDEF6A5F-086D-DF48-95A2-F61819162458}" dt="2025-03-19T15:08:03.721" v="0" actId="208"/>
          <ac:spMkLst>
            <pc:docMk/>
            <pc:sldMk cId="640808533" sldId="257"/>
            <ac:spMk id="33" creationId="{05533666-4A79-77DD-1EA9-7E6520A08F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6C6D2-12F5-4581-B3CB-D8E53038725F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09A75-BCD2-4D72-9CB8-4380566C60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78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09A75-BCD2-4D72-9CB8-4380566C602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9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0C8DA-E19B-4986-930D-D33CE4934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592A3B-4D44-0AC9-1D11-56521A680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B9A78-04E8-A145-A8F4-B78FFBC7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573F4-64E8-1AF5-75E3-821C9B7F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B5255-C455-B40A-2504-487C0E67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9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87B13-CF02-1DEB-9242-B7ECD1B8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444512-FE45-84F2-2906-FC69C73B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BC6D1-9DF6-5E73-E621-58CE57E2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B2BA8-03BA-CD22-5578-8D845ED8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54751-9064-318E-52A2-844AC393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02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60A0DA-946B-1885-FCF0-B9283792B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05A53-EAFA-3F79-1F2F-4E8AB43D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05780-F0DB-CCC2-A743-354C7CC0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6C4B6-A8AB-B7F3-4D2F-7E58DEF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BF3C5-8656-6851-952E-9D26FD6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44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198D1-CB6A-3934-28BA-CE7A3BED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11AB8-4D66-815C-ECC1-19F29B34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6F8105-51B1-78F7-24DC-5A0DC22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A2883-C156-0DA0-4E84-06FB0145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FFFB8-91B1-6E90-CC30-BA74F340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1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245F8-1EB0-2442-FB76-0D465CDE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EFEA2C-E6B6-EC2D-87AE-032702F7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9F5BB-759D-FA7D-F1A2-C0DE4EFF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E507A-8182-1F71-E545-7CD21FE9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C36BDE-DB87-82AD-69CE-E15F3E8A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6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FACF8-E5B7-60EC-54A2-4211E5CD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01DC8-EF90-A36A-2102-312E5FBF3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998F5D-4FEC-93D3-03AC-7BAF57295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742D0A-FF29-361B-7DC3-667B33E6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362362-93D9-8F5E-2420-456C4AF5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5D0F83-03CE-BE26-150B-EF520DAE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7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8ACE6-CB08-92D1-F61F-6A6A5387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42FD4-6EE1-434A-8400-06FFC16E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81A157-12C3-21E4-A0A4-431FEB69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389D6D-B790-FE39-6D7E-172811EED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242BC2-2387-F1A8-F7BC-505EFC4CB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C28683-5EAF-1D3D-0A08-B0AB6E79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FA715A-E57B-AC8B-0E1F-2371B8C1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7D2B2C-DBEF-F93E-4D2E-B3A7DC0D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C7A68-F212-4B72-DDCC-6DC125AC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CF7422-3C23-BC1F-645C-465620FC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DD0BFA-E5C0-423E-69CB-55D7588D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31DE57-A4C9-A6E6-6840-F979E933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4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6BDC67-40AE-5E6D-54D1-6A933BF5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81FB49-0719-8AF8-530C-FD96361B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B14B5-ED72-C250-502B-39ABAF6D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7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CE6B8-83BB-0441-B3CB-42BB0ED8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8F636-7281-E02D-87EF-0772A30B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23E40-5E85-07BE-F869-A7824C294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3D7FD4-3F25-D765-BD79-A37BF29B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10DFC3-DAC7-1A0D-071F-AEBE58CF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0D4AE5-87BE-0987-0E08-D67E8927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27F1B-9A9C-49F9-3B40-A9815293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86048D-E7FF-E6E0-7CD5-F79A276A7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0C22FC-406C-7164-CB23-BF841F9B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4891CD-C262-BE4D-D2FE-4C40EF0C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8F2253-66BC-0314-79ED-EFF188A1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0A9BC-0C58-096A-EA5A-6AA7B062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9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070DB3-6777-AAB0-4BFD-59F4B59C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449BF1-0942-C2AF-0368-E470F516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F21D15-9161-C6C9-EF36-C03C0C746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8E591-B2F5-4918-8882-137F72B627A9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EFBAA-27B9-3BC5-8939-D2F3938BF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A61DC-FD2F-4AE6-6758-01C64BE10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387EC-960C-44FF-BDF3-D136AFAF83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97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5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BD472-0EF3-B4CB-E7D6-0A72D6F33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5533666-4A79-77DD-1EA9-7E6520A08F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295"/>
            </a:avLst>
          </a:prstGeom>
          <a:solidFill>
            <a:srgbClr val="F6F3F0"/>
          </a:solidFill>
          <a:ln>
            <a:solidFill>
              <a:srgbClr val="F6F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8" name="Image 27" descr="Une image contenant Téléphone mobile, gadget, Appareil mobile, Appareil de communications portable&#10;&#10;Le contenu généré par l’IA peut être incorrect.">
            <a:extLst>
              <a:ext uri="{FF2B5EF4-FFF2-40B4-BE49-F238E27FC236}">
                <a16:creationId xmlns:a16="http://schemas.microsoft.com/office/drawing/2014/main" id="{6854E638-763E-C966-2A78-96C1A7CC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" y="27781"/>
            <a:ext cx="3756684" cy="6802437"/>
          </a:xfrm>
          <a:prstGeom prst="roundRect">
            <a:avLst>
              <a:gd name="adj" fmla="val 4060"/>
            </a:avLst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58ADDA7A-86B4-58CB-0A77-683E644B1B5A}"/>
              </a:ext>
            </a:extLst>
          </p:cNvPr>
          <p:cNvGrpSpPr/>
          <p:nvPr/>
        </p:nvGrpSpPr>
        <p:grpSpPr>
          <a:xfrm>
            <a:off x="4037446" y="1505532"/>
            <a:ext cx="7964054" cy="3381977"/>
            <a:chOff x="3858768" y="1365832"/>
            <a:chExt cx="7964054" cy="3381977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207BBD1-2A49-5181-3286-AA887C44F419}"/>
                </a:ext>
              </a:extLst>
            </p:cNvPr>
            <p:cNvSpPr txBox="1"/>
            <p:nvPr/>
          </p:nvSpPr>
          <p:spPr>
            <a:xfrm>
              <a:off x="3858768" y="2445832"/>
              <a:ext cx="7964054" cy="2301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4800" dirty="0">
                  <a:latin typeface="Trade Gothic Next Heavy" panose="020F0502020204030204" pitchFamily="34" charset="0"/>
                  <a:ea typeface="LogoSC Unbounded Sans" pitchFamily="2" charset="-122"/>
                </a:rPr>
                <a:t>Qu’est-ce que c’est</a:t>
              </a:r>
            </a:p>
            <a:p>
              <a:pPr algn="ctr">
                <a:lnSpc>
                  <a:spcPct val="150000"/>
                </a:lnSpc>
              </a:pPr>
              <a:r>
                <a:rPr lang="fr-FR" sz="5400" dirty="0">
                  <a:solidFill>
                    <a:srgbClr val="D62F30"/>
                  </a:solidFill>
                  <a:latin typeface="Trade Gothic Next Heavy" panose="020F0502020204030204" pitchFamily="34" charset="0"/>
                  <a:ea typeface="LogoSC Unbounded Sans" pitchFamily="2" charset="-122"/>
                </a:rPr>
                <a:t>l’interface utilisateur ?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026E8EB-56D0-C816-7CF3-851EA001AFB2}"/>
                </a:ext>
              </a:extLst>
            </p:cNvPr>
            <p:cNvGrpSpPr/>
            <p:nvPr/>
          </p:nvGrpSpPr>
          <p:grpSpPr>
            <a:xfrm>
              <a:off x="4183182" y="3790494"/>
              <a:ext cx="7311508" cy="934073"/>
              <a:chOff x="4167188" y="5287969"/>
              <a:chExt cx="5305132" cy="6641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253F92-8C96-287D-7475-F5527948A827}"/>
                  </a:ext>
                </a:extLst>
              </p:cNvPr>
              <p:cNvSpPr/>
              <p:nvPr/>
            </p:nvSpPr>
            <p:spPr>
              <a:xfrm>
                <a:off x="9367836" y="5287969"/>
                <a:ext cx="104484" cy="102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62F3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fr-FR"/>
              </a:p>
            </p:txBody>
          </p: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DDB3F481-FD9C-80CB-A6B7-6A7AB8165628}"/>
                  </a:ext>
                </a:extLst>
              </p:cNvPr>
              <p:cNvGrpSpPr/>
              <p:nvPr/>
            </p:nvGrpSpPr>
            <p:grpSpPr>
              <a:xfrm>
                <a:off x="4167188" y="5287969"/>
                <a:ext cx="5305132" cy="664155"/>
                <a:chOff x="4167188" y="5284769"/>
                <a:chExt cx="5305132" cy="66415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64A525E-FCB0-1EC3-8A83-C85547BBBE29}"/>
                    </a:ext>
                  </a:extLst>
                </p:cNvPr>
                <p:cNvSpPr/>
                <p:nvPr/>
              </p:nvSpPr>
              <p:spPr>
                <a:xfrm>
                  <a:off x="4167188" y="5284769"/>
                  <a:ext cx="104484" cy="102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62F3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fr-FR"/>
                </a:p>
              </p:txBody>
            </p: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832AE28A-39AD-EDF5-56F4-66D291F10A51}"/>
                    </a:ext>
                  </a:extLst>
                </p:cNvPr>
                <p:cNvCxnSpPr>
                  <a:cxnSpLocks/>
                  <a:endCxn id="8" idx="1"/>
                </p:cNvCxnSpPr>
                <p:nvPr/>
              </p:nvCxnSpPr>
              <p:spPr>
                <a:xfrm flipV="1">
                  <a:off x="4265662" y="5335963"/>
                  <a:ext cx="5102174" cy="2806"/>
                </a:xfrm>
                <a:prstGeom prst="line">
                  <a:avLst/>
                </a:prstGeom>
                <a:ln>
                  <a:solidFill>
                    <a:srgbClr val="D62F3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01ADBF2-896C-6534-9BEF-71829E52AD87}"/>
                    </a:ext>
                  </a:extLst>
                </p:cNvPr>
                <p:cNvSpPr/>
                <p:nvPr/>
              </p:nvSpPr>
              <p:spPr>
                <a:xfrm>
                  <a:off x="4167188" y="5843336"/>
                  <a:ext cx="104484" cy="1023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62F3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fr-F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368B6BF-FA6B-5AF8-BD62-CA0A3B42F590}"/>
                    </a:ext>
                  </a:extLst>
                </p:cNvPr>
                <p:cNvSpPr/>
                <p:nvPr/>
              </p:nvSpPr>
              <p:spPr>
                <a:xfrm>
                  <a:off x="9367836" y="5846536"/>
                  <a:ext cx="104484" cy="1023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62F3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fr-FR"/>
                </a:p>
              </p:txBody>
            </p: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7E0AC372-EEA1-8A38-488F-0C542523D7CE}"/>
                    </a:ext>
                  </a:extLst>
                </p:cNvPr>
                <p:cNvCxnSpPr>
                  <a:endCxn id="14" idx="1"/>
                </p:cNvCxnSpPr>
                <p:nvPr/>
              </p:nvCxnSpPr>
              <p:spPr>
                <a:xfrm>
                  <a:off x="4265662" y="5897336"/>
                  <a:ext cx="5102175" cy="394"/>
                </a:xfrm>
                <a:prstGeom prst="line">
                  <a:avLst/>
                </a:prstGeom>
                <a:ln>
                  <a:solidFill>
                    <a:srgbClr val="D62F3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E4DC6ED-2CC2-00C8-B8A9-FFD18DA1E1A2}"/>
                    </a:ext>
                  </a:extLst>
                </p:cNvPr>
                <p:cNvCxnSpPr>
                  <a:stCxn id="7" idx="2"/>
                  <a:endCxn id="13" idx="0"/>
                </p:cNvCxnSpPr>
                <p:nvPr/>
              </p:nvCxnSpPr>
              <p:spPr>
                <a:xfrm>
                  <a:off x="4219430" y="5387157"/>
                  <a:ext cx="0" cy="456179"/>
                </a:xfrm>
                <a:prstGeom prst="line">
                  <a:avLst/>
                </a:prstGeom>
                <a:ln>
                  <a:solidFill>
                    <a:srgbClr val="D62F3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F05EB01-FFF3-241B-6DD5-009A3F336797}"/>
                    </a:ext>
                  </a:extLst>
                </p:cNvPr>
                <p:cNvCxnSpPr/>
                <p:nvPr/>
              </p:nvCxnSpPr>
              <p:spPr>
                <a:xfrm>
                  <a:off x="9421837" y="5392769"/>
                  <a:ext cx="0" cy="450567"/>
                </a:xfrm>
                <a:prstGeom prst="line">
                  <a:avLst/>
                </a:prstGeom>
                <a:ln>
                  <a:solidFill>
                    <a:srgbClr val="D62F3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D602389-30AB-71A0-A228-B14033596F1F}"/>
                </a:ext>
              </a:extLst>
            </p:cNvPr>
            <p:cNvSpPr/>
            <p:nvPr/>
          </p:nvSpPr>
          <p:spPr>
            <a:xfrm>
              <a:off x="7294794" y="1365832"/>
              <a:ext cx="1080000" cy="1080000"/>
            </a:xfrm>
            <a:prstGeom prst="ellipse">
              <a:avLst/>
            </a:prstGeom>
            <a:solidFill>
              <a:srgbClr val="D62F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latin typeface="Trade Gothic Next Heavy" panose="020B0903040303020004" pitchFamily="34" charset="0"/>
                </a:rPr>
                <a:t>1</a:t>
              </a:r>
              <a:endParaRPr lang="fr-FR" dirty="0">
                <a:latin typeface="Trade Gothic Next Heavy" panose="020B0903040303020004" pitchFamily="34" charset="0"/>
              </a:endParaRPr>
            </a:p>
          </p:txBody>
        </p:sp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B5391B9-7AF9-2635-D871-CFDAD7E9EF00}"/>
              </a:ext>
            </a:extLst>
          </p:cNvPr>
          <p:cNvCxnSpPr>
            <a:cxnSpLocks/>
          </p:cNvCxnSpPr>
          <p:nvPr/>
        </p:nvCxnSpPr>
        <p:spPr>
          <a:xfrm>
            <a:off x="5373243" y="230626"/>
            <a:ext cx="648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F445D15A-42F2-D34B-939C-651680C8CF94}"/>
              </a:ext>
            </a:extLst>
          </p:cNvPr>
          <p:cNvSpPr txBox="1"/>
          <p:nvPr/>
        </p:nvSpPr>
        <p:spPr>
          <a:xfrm>
            <a:off x="3877321" y="103668"/>
            <a:ext cx="14959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CPI A2 </a:t>
            </a:r>
            <a:r>
              <a:rPr lang="fr-FR" altLang="zh-CN" sz="105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·</a:t>
            </a:r>
            <a:r>
              <a:rPr lang="fr-FR" sz="105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 Informatique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6D5EB2D-37A0-170D-0469-2B0C595D337D}"/>
              </a:ext>
            </a:extLst>
          </p:cNvPr>
          <p:cNvCxnSpPr>
            <a:cxnSpLocks/>
          </p:cNvCxnSpPr>
          <p:nvPr/>
        </p:nvCxnSpPr>
        <p:spPr>
          <a:xfrm flipV="1">
            <a:off x="3971925" y="6627374"/>
            <a:ext cx="6696075" cy="659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4FA64D-FDBC-1D27-EF3C-71187B6076F0}"/>
              </a:ext>
            </a:extLst>
          </p:cNvPr>
          <p:cNvSpPr txBox="1"/>
          <p:nvPr/>
        </p:nvSpPr>
        <p:spPr>
          <a:xfrm>
            <a:off x="10325644" y="6500416"/>
            <a:ext cx="1993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WEB </a:t>
            </a:r>
            <a:r>
              <a:rPr lang="fr-FR" altLang="zh-CN" sz="105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· Workshop 1</a:t>
            </a:r>
            <a:endParaRPr lang="fr-FR" sz="105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0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1D8BF5D-C658-1C1E-8FB1-3B7C51614E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295"/>
            </a:avLst>
          </a:prstGeom>
          <a:solidFill>
            <a:srgbClr val="F6F3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3EA4494-3787-2848-61C0-67D1E7B62490}"/>
              </a:ext>
            </a:extLst>
          </p:cNvPr>
          <p:cNvSpPr txBox="1"/>
          <p:nvPr/>
        </p:nvSpPr>
        <p:spPr>
          <a:xfrm>
            <a:off x="3542673" y="3429000"/>
            <a:ext cx="5106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i="1" dirty="0">
                <a:solidFill>
                  <a:srgbClr val="D62F30"/>
                </a:solidFill>
                <a:latin typeface="Trade Gothic Next Heavy" panose="020B0903040303020004" pitchFamily="34" charset="0"/>
              </a:rPr>
              <a:t>User Interface Design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27EBE88-DBB2-1BBA-6E22-15B3C4D3A534}"/>
              </a:ext>
            </a:extLst>
          </p:cNvPr>
          <p:cNvSpPr txBox="1"/>
          <p:nvPr/>
        </p:nvSpPr>
        <p:spPr>
          <a:xfrm>
            <a:off x="2650345" y="2805043"/>
            <a:ext cx="6891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L’anglais de la conception d’interface utilisateur </a:t>
            </a:r>
          </a:p>
        </p:txBody>
      </p:sp>
    </p:spTree>
    <p:extLst>
      <p:ext uri="{BB962C8B-B14F-4D97-AF65-F5344CB8AC3E}">
        <p14:creationId xmlns:p14="http://schemas.microsoft.com/office/powerpoint/2010/main" val="314576416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EAE8-3EB0-A0A5-4EEB-99ABAFC12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6AC2F62-D1AE-3BCF-7379-3C08AFCDAA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295"/>
            </a:avLst>
          </a:prstGeom>
          <a:solidFill>
            <a:srgbClr val="F6F3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B3CCCF4-D3E0-22C5-9794-530C33B2AA8F}"/>
              </a:ext>
            </a:extLst>
          </p:cNvPr>
          <p:cNvSpPr txBox="1"/>
          <p:nvPr/>
        </p:nvSpPr>
        <p:spPr>
          <a:xfrm>
            <a:off x="3542673" y="604196"/>
            <a:ext cx="5106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i="1" dirty="0">
                <a:solidFill>
                  <a:srgbClr val="D62F30"/>
                </a:solidFill>
                <a:latin typeface="Trade Gothic Next Heavy" panose="020B0903040303020004" pitchFamily="34" charset="0"/>
              </a:rPr>
              <a:t>User Interface Design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1353AC-3EAA-AD63-529A-2D0BA95C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8" y="1751598"/>
            <a:ext cx="4900706" cy="3939447"/>
          </a:xfrm>
          <a:prstGeom prst="roundRect">
            <a:avLst>
              <a:gd name="adj" fmla="val 3449"/>
            </a:avLst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CDEC23A-A6E0-4B82-EBC5-04EA2A4154EF}"/>
              </a:ext>
            </a:extLst>
          </p:cNvPr>
          <p:cNvSpPr txBox="1"/>
          <p:nvPr/>
        </p:nvSpPr>
        <p:spPr>
          <a:xfrm>
            <a:off x="1478753" y="5862189"/>
            <a:ext cx="3568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Terminal / Commande / Shell (Linux)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48FD55-523F-2E4D-8BAA-31F82B272F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00" r="3759"/>
          <a:stretch/>
        </p:blipFill>
        <p:spPr>
          <a:xfrm>
            <a:off x="6526302" y="1751597"/>
            <a:ext cx="4900706" cy="3939447"/>
          </a:xfrm>
          <a:prstGeom prst="roundRect">
            <a:avLst>
              <a:gd name="adj" fmla="val 3208"/>
            </a:avLst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D74511-C991-07D7-41A2-4E7EFC5A8AF5}"/>
              </a:ext>
            </a:extLst>
          </p:cNvPr>
          <p:cNvSpPr txBox="1"/>
          <p:nvPr/>
        </p:nvSpPr>
        <p:spPr>
          <a:xfrm>
            <a:off x="7772400" y="5862189"/>
            <a:ext cx="2593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</a:rPr>
              <a:t>Interface Graphique (GUI)</a:t>
            </a:r>
          </a:p>
        </p:txBody>
      </p:sp>
      <p:pic>
        <p:nvPicPr>
          <p:cNvPr id="12" name="Image 11" descr="Une image contenant cercle, Graphique, noir, capture d’écran&#10;&#10;Le contenu généré par l’IA peut être incorrect.">
            <a:extLst>
              <a:ext uri="{FF2B5EF4-FFF2-40B4-BE49-F238E27FC236}">
                <a16:creationId xmlns:a16="http://schemas.microsoft.com/office/drawing/2014/main" id="{831BF4B3-8996-9C87-2403-67EC1CED8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48" y="3507165"/>
            <a:ext cx="428309" cy="42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8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FBBA57-5EAA-C496-A783-69C398EB27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295"/>
            </a:avLst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F23112-DE9B-9BEE-BC20-385C9C0C483D}"/>
              </a:ext>
            </a:extLst>
          </p:cNvPr>
          <p:cNvSpPr txBox="1"/>
          <p:nvPr/>
        </p:nvSpPr>
        <p:spPr>
          <a:xfrm>
            <a:off x="787400" y="816114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fr-FR" sz="4400" dirty="0">
                <a:solidFill>
                  <a:srgbClr val="00FF00"/>
                </a:solidFill>
                <a:latin typeface="EYXDH_3500ZSYB Regular" pitchFamily="2" charset="-122"/>
                <a:ea typeface="EYXDH_3500ZSYB Regular" pitchFamily="2" charset="-122"/>
                <a:cs typeface="DilleniaUPC" panose="020B0502040204020203" pitchFamily="18" charset="-34"/>
              </a:rPr>
              <a:t>长难句分析</a:t>
            </a:r>
            <a:endParaRPr lang="fr-FR" sz="4400" dirty="0">
              <a:solidFill>
                <a:srgbClr val="00FF00"/>
              </a:solidFill>
              <a:latin typeface="EYXDH_3500ZSYB Regular" pitchFamily="2" charset="-122"/>
              <a:ea typeface="EYXDH_3500ZSYB Regular" pitchFamily="2" charset="-122"/>
              <a:cs typeface="DilleniaUPC" panose="020B0502040204020203" pitchFamily="18" charset="-34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86F3714-05F7-FCEF-0684-A9A50B303655}"/>
              </a:ext>
            </a:extLst>
          </p:cNvPr>
          <p:cNvCxnSpPr>
            <a:cxnSpLocks/>
          </p:cNvCxnSpPr>
          <p:nvPr/>
        </p:nvCxnSpPr>
        <p:spPr>
          <a:xfrm>
            <a:off x="787400" y="1689100"/>
            <a:ext cx="37719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57EE39F-2201-ADB3-0AD5-13013812D178}"/>
              </a:ext>
            </a:extLst>
          </p:cNvPr>
          <p:cNvGrpSpPr/>
          <p:nvPr/>
        </p:nvGrpSpPr>
        <p:grpSpPr>
          <a:xfrm>
            <a:off x="787400" y="2110254"/>
            <a:ext cx="992762" cy="582830"/>
            <a:chOff x="787400" y="2110254"/>
            <a:chExt cx="992762" cy="582830"/>
          </a:xfrm>
        </p:grpSpPr>
        <p:pic>
          <p:nvPicPr>
            <p:cNvPr id="11" name="Image 10" descr="Une image contenant orange, Caractère coloré&#10;&#10;Le contenu généré par l’IA peut être incorrect.">
              <a:extLst>
                <a:ext uri="{FF2B5EF4-FFF2-40B4-BE49-F238E27FC236}">
                  <a16:creationId xmlns:a16="http://schemas.microsoft.com/office/drawing/2014/main" id="{CED4A96E-F5F6-C257-7D9F-32C16D07F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400" y="2110254"/>
              <a:ext cx="992762" cy="58283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9BA2C3F-FEC1-2859-D7C7-23C08DCA90E7}"/>
                </a:ext>
              </a:extLst>
            </p:cNvPr>
            <p:cNvSpPr txBox="1"/>
            <p:nvPr/>
          </p:nvSpPr>
          <p:spPr>
            <a:xfrm>
              <a:off x="836040" y="2161108"/>
              <a:ext cx="813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i="1" dirty="0" err="1">
                  <a:solidFill>
                    <a:schemeClr val="bg1"/>
                  </a:solidFill>
                  <a:latin typeface="Trade Gothic Next Heavy" panose="020B0903040303020004" pitchFamily="34" charset="0"/>
                </a:rPr>
                <a:t>E</a:t>
              </a:r>
              <a:r>
                <a:rPr lang="fr-FR" altLang="zh-CN" sz="2400" b="1" i="1" dirty="0" err="1">
                  <a:solidFill>
                    <a:schemeClr val="bg1"/>
                  </a:solidFill>
                  <a:latin typeface="Trade Gothic Next Heavy" panose="020B0903040303020004" pitchFamily="34" charset="0"/>
                </a:rPr>
                <a:t>asy</a:t>
              </a:r>
              <a:endParaRPr lang="fr-FR" sz="2400" b="1" i="1" dirty="0">
                <a:solidFill>
                  <a:schemeClr val="bg1"/>
                </a:solidFill>
                <a:latin typeface="Trade Gothic Next Heavy" panose="020B0903040303020004" pitchFamily="34" charset="0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AA531A4-8343-D259-28D0-536EDC1D17CF}"/>
              </a:ext>
            </a:extLst>
          </p:cNvPr>
          <p:cNvSpPr txBox="1"/>
          <p:nvPr/>
        </p:nvSpPr>
        <p:spPr>
          <a:xfrm>
            <a:off x="1845826" y="1963664"/>
            <a:ext cx="1295398" cy="8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lain" startAt="2012"/>
            </a:pPr>
            <a:r>
              <a:rPr lang="fr-FR" dirty="0">
                <a:solidFill>
                  <a:schemeClr val="bg1"/>
                </a:solidFill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 A</a:t>
            </a:r>
            <a:r>
              <a:rPr lang="zh-CN" altLang="fr-FR" dirty="0">
                <a:solidFill>
                  <a:schemeClr val="bg1"/>
                </a:solidFill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篇</a:t>
            </a:r>
            <a:endParaRPr lang="fr-FR" altLang="zh-CN" dirty="0">
              <a:solidFill>
                <a:schemeClr val="bg1"/>
              </a:solidFill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  <a:p>
            <a:pPr marL="342900" indent="-342900">
              <a:lnSpc>
                <a:spcPct val="150000"/>
              </a:lnSpc>
              <a:buAutoNum type="arabicPlain" startAt="2012"/>
            </a:pPr>
            <a:r>
              <a:rPr lang="fr-FR" dirty="0">
                <a:solidFill>
                  <a:schemeClr val="bg1"/>
                </a:solidFill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 A</a:t>
            </a:r>
            <a:r>
              <a:rPr lang="zh-CN" altLang="fr-FR" dirty="0">
                <a:solidFill>
                  <a:schemeClr val="bg1"/>
                </a:solidFill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篇</a:t>
            </a:r>
            <a:endParaRPr lang="fr-FR" dirty="0">
              <a:solidFill>
                <a:schemeClr val="bg1"/>
              </a:solidFill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10AC68-F35A-5D13-AAA8-588051820500}"/>
              </a:ext>
            </a:extLst>
          </p:cNvPr>
          <p:cNvSpPr txBox="1"/>
          <p:nvPr/>
        </p:nvSpPr>
        <p:spPr>
          <a:xfrm>
            <a:off x="-190831" y="1963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694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750EA-D10A-3046-752B-5ADAA3F6A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25672D4-7B2A-7BE1-8F13-217B95ED3B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295"/>
            </a:avLst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3E5348-EA95-260A-9330-FD1D0BAD6060}"/>
              </a:ext>
            </a:extLst>
          </p:cNvPr>
          <p:cNvSpPr txBox="1"/>
          <p:nvPr/>
        </p:nvSpPr>
        <p:spPr>
          <a:xfrm>
            <a:off x="-190831" y="1963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35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1BAE860B-27A9-2C13-72A0-3D28C68A0703}"/>
              </a:ext>
            </a:extLst>
          </p:cNvPr>
          <p:cNvGrpSpPr/>
          <p:nvPr/>
        </p:nvGrpSpPr>
        <p:grpSpPr>
          <a:xfrm>
            <a:off x="317500" y="258762"/>
            <a:ext cx="11557000" cy="6340476"/>
            <a:chOff x="317500" y="258762"/>
            <a:chExt cx="11557000" cy="6340476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1ED6A394-A573-2115-D7B2-CB9D69231F0F}"/>
                </a:ext>
              </a:extLst>
            </p:cNvPr>
            <p:cNvSpPr/>
            <p:nvPr/>
          </p:nvSpPr>
          <p:spPr>
            <a:xfrm>
              <a:off x="317500" y="258762"/>
              <a:ext cx="11557000" cy="6340475"/>
            </a:xfrm>
            <a:prstGeom prst="roundRect">
              <a:avLst>
                <a:gd name="adj" fmla="val 4088"/>
              </a:avLst>
            </a:prstGeom>
            <a:solidFill>
              <a:srgbClr val="D4E3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5596D1CA-D572-0E54-B612-2BE1EBC6B696}"/>
                </a:ext>
              </a:extLst>
            </p:cNvPr>
            <p:cNvSpPr/>
            <p:nvPr/>
          </p:nvSpPr>
          <p:spPr>
            <a:xfrm rot="16200000">
              <a:off x="-132099" y="708363"/>
              <a:ext cx="6340475" cy="5441276"/>
            </a:xfrm>
            <a:prstGeom prst="round2SameRect">
              <a:avLst>
                <a:gd name="adj1" fmla="val 5070"/>
                <a:gd name="adj2" fmla="val 0"/>
              </a:avLst>
            </a:prstGeom>
            <a:gradFill flip="none" rotWithShape="1">
              <a:gsLst>
                <a:gs pos="0">
                  <a:srgbClr val="1454B5"/>
                </a:gs>
                <a:gs pos="100000">
                  <a:srgbClr val="1A6BE7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75C4D156-C787-2458-9A8F-1FD62716DF69}"/>
              </a:ext>
            </a:extLst>
          </p:cNvPr>
          <p:cNvSpPr txBox="1"/>
          <p:nvPr/>
        </p:nvSpPr>
        <p:spPr>
          <a:xfrm>
            <a:off x="2200445" y="508879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2000" b="1" dirty="0">
                <a:solidFill>
                  <a:schemeClr val="bg1"/>
                </a:solidFill>
                <a:latin typeface="HarmonyOS Sans Black" panose="00000A00000000000000" pitchFamily="2" charset="0"/>
              </a:rPr>
              <a:t>Système Embarqué</a:t>
            </a:r>
            <a:endParaRPr lang="fr-FR" sz="2000" b="1" dirty="0">
              <a:solidFill>
                <a:schemeClr val="bg1"/>
              </a:solidFill>
              <a:latin typeface="HarmonyOS Sans Black" panose="00000A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294B5F-7C4D-BB83-E5E3-D2E346F94462}"/>
              </a:ext>
            </a:extLst>
          </p:cNvPr>
          <p:cNvSpPr txBox="1"/>
          <p:nvPr/>
        </p:nvSpPr>
        <p:spPr>
          <a:xfrm>
            <a:off x="1297634" y="508879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HarmonyOS Sans" panose="00000500000000000000" pitchFamily="2" charset="0"/>
              </a:rPr>
              <a:t>B</a:t>
            </a:r>
            <a:r>
              <a:rPr lang="fr-FR" altLang="zh-CN" sz="2000" dirty="0">
                <a:solidFill>
                  <a:schemeClr val="bg1"/>
                </a:solidFill>
                <a:latin typeface="HarmonyOS Sans" panose="00000500000000000000" pitchFamily="2" charset="0"/>
              </a:rPr>
              <a:t>loc </a:t>
            </a:r>
            <a:r>
              <a:rPr lang="fr-FR" altLang="zh-CN" sz="2000" dirty="0">
                <a:solidFill>
                  <a:schemeClr val="bg1"/>
                </a:solidFill>
                <a:latin typeface="HarmonyOS Sans" panose="00000500000000000000" pitchFamily="2" charset="0"/>
                <a:ea typeface="Noto Sans SC" panose="020B0200000000000000" pitchFamily="34" charset="-128"/>
              </a:rPr>
              <a:t>1</a:t>
            </a:r>
            <a:endParaRPr lang="fr-FR" sz="2000" dirty="0">
              <a:latin typeface="HarmonyOS Sans" panose="00000500000000000000" pitchFamily="2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3F5948E-0CB1-21A2-3922-B59EF897654F}"/>
              </a:ext>
            </a:extLst>
          </p:cNvPr>
          <p:cNvSpPr/>
          <p:nvPr/>
        </p:nvSpPr>
        <p:spPr>
          <a:xfrm>
            <a:off x="619125" y="1040751"/>
            <a:ext cx="4819650" cy="5048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  <a:latin typeface="Avenir Next LT Pro Light" panose="020B0304020202020204" pitchFamily="34" charset="0"/>
              </a:rPr>
              <a:t>B</a:t>
            </a:r>
            <a:r>
              <a:rPr lang="fr-FR" altLang="zh-CN">
                <a:solidFill>
                  <a:schemeClr val="bg1"/>
                </a:solidFill>
                <a:latin typeface="Avenir Next LT Pro Light" panose="020B0304020202020204" pitchFamily="34" charset="0"/>
              </a:rPr>
              <a:t>loc </a:t>
            </a:r>
            <a:r>
              <a:rPr lang="fr-FR" altLang="zh-CN">
                <a:solidFill>
                  <a:schemeClr val="bg1"/>
                </a:solidFill>
                <a:latin typeface="Avenir Next LT Pro Light" panose="020B0304020202020204" pitchFamily="34" charset="0"/>
                <a:ea typeface="Noto Sans SC" panose="020B0200000000000000" pitchFamily="34" charset="-128"/>
              </a:rPr>
              <a:t>1</a:t>
            </a: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98989EC-970B-4955-6BF8-8C6420A12A15}"/>
              </a:ext>
            </a:extLst>
          </p:cNvPr>
          <p:cNvSpPr/>
          <p:nvPr/>
        </p:nvSpPr>
        <p:spPr>
          <a:xfrm>
            <a:off x="707441" y="1119814"/>
            <a:ext cx="727263" cy="346697"/>
          </a:xfrm>
          <a:prstGeom prst="roundRect">
            <a:avLst>
              <a:gd name="adj" fmla="val 25840"/>
            </a:avLst>
          </a:prstGeom>
          <a:solidFill>
            <a:srgbClr val="1A6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HarmonyOS Sans" panose="000005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E2D5CF-F6E2-867E-F170-43A5654C503B}"/>
              </a:ext>
            </a:extLst>
          </p:cNvPr>
          <p:cNvSpPr txBox="1"/>
          <p:nvPr/>
        </p:nvSpPr>
        <p:spPr>
          <a:xfrm>
            <a:off x="1428920" y="1139273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1454B5"/>
                </a:solidFill>
                <a:latin typeface="HarmonyOS Sans Black" panose="00000A00000000000000" pitchFamily="2" charset="0"/>
              </a:rPr>
              <a:t>Introduction Linux Mint et Arduino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B83AA-EC17-F5AD-3DA8-400E226D3EB1}"/>
              </a:ext>
            </a:extLst>
          </p:cNvPr>
          <p:cNvSpPr txBox="1"/>
          <p:nvPr/>
        </p:nvSpPr>
        <p:spPr>
          <a:xfrm>
            <a:off x="4980153" y="11700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HarmonyOS Sans Light" panose="00000400000000000000" pitchFamily="2" charset="0"/>
              </a:rPr>
              <a:t>2h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05C8BA-0E37-EE22-DDFA-95A4A6FA2411}"/>
              </a:ext>
            </a:extLst>
          </p:cNvPr>
          <p:cNvSpPr txBox="1"/>
          <p:nvPr/>
        </p:nvSpPr>
        <p:spPr>
          <a:xfrm>
            <a:off x="700618" y="1162689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E3EDFD"/>
                </a:solidFill>
                <a:latin typeface="HarmonyOS Sans" panose="00000500000000000000" pitchFamily="2" charset="0"/>
              </a:rPr>
              <a:t>Séance 0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02C2DD7-9D44-EEF8-776A-106045515E3B}"/>
              </a:ext>
            </a:extLst>
          </p:cNvPr>
          <p:cNvGrpSpPr/>
          <p:nvPr/>
        </p:nvGrpSpPr>
        <p:grpSpPr>
          <a:xfrm>
            <a:off x="619125" y="1738602"/>
            <a:ext cx="4819650" cy="504825"/>
            <a:chOff x="619125" y="2024352"/>
            <a:chExt cx="4819650" cy="50482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4A3EAE5-F5DE-4625-2728-BC733C25CE7C}"/>
                </a:ext>
              </a:extLst>
            </p:cNvPr>
            <p:cNvSpPr/>
            <p:nvPr/>
          </p:nvSpPr>
          <p:spPr>
            <a:xfrm>
              <a:off x="619125" y="2024352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AFCDF95-B814-3638-EAD4-E022F3C32CE9}"/>
                </a:ext>
              </a:extLst>
            </p:cNvPr>
            <p:cNvSpPr/>
            <p:nvPr/>
          </p:nvSpPr>
          <p:spPr>
            <a:xfrm>
              <a:off x="707441" y="2103415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102CC01-B174-DB0C-9B86-E779E5DAF849}"/>
                </a:ext>
              </a:extLst>
            </p:cNvPr>
            <p:cNvSpPr txBox="1"/>
            <p:nvPr/>
          </p:nvSpPr>
          <p:spPr>
            <a:xfrm>
              <a:off x="1428920" y="2122873"/>
              <a:ext cx="1739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Introduction UML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2E55C9A-7D19-D675-62BB-6E81B24DE529}"/>
                </a:ext>
              </a:extLst>
            </p:cNvPr>
            <p:cNvSpPr txBox="1"/>
            <p:nvPr/>
          </p:nvSpPr>
          <p:spPr>
            <a:xfrm>
              <a:off x="4980153" y="215365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5h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E0F78F1-1825-17CF-8531-95820F598F3C}"/>
                </a:ext>
              </a:extLst>
            </p:cNvPr>
            <p:cNvSpPr txBox="1"/>
            <p:nvPr/>
          </p:nvSpPr>
          <p:spPr>
            <a:xfrm>
              <a:off x="745502" y="2148304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1</a:t>
              </a:r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6EE4644-AF0E-37ED-8B83-40FA8CE76C6C}"/>
              </a:ext>
            </a:extLst>
          </p:cNvPr>
          <p:cNvSpPr/>
          <p:nvPr/>
        </p:nvSpPr>
        <p:spPr>
          <a:xfrm>
            <a:off x="619125" y="2436453"/>
            <a:ext cx="4819650" cy="504825"/>
          </a:xfrm>
          <a:prstGeom prst="round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3D54589-7B95-B7DB-7FFC-083589734FB9}"/>
              </a:ext>
            </a:extLst>
          </p:cNvPr>
          <p:cNvSpPr/>
          <p:nvPr/>
        </p:nvSpPr>
        <p:spPr>
          <a:xfrm>
            <a:off x="707441" y="2515516"/>
            <a:ext cx="727263" cy="346697"/>
          </a:xfrm>
          <a:prstGeom prst="roundRect">
            <a:avLst>
              <a:gd name="adj" fmla="val 25840"/>
            </a:avLst>
          </a:prstGeom>
          <a:solidFill>
            <a:srgbClr val="528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HarmonyOS Sans" panose="00000500000000000000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E040964-C5EE-B76C-ACC4-58CB4E0AEF42}"/>
              </a:ext>
            </a:extLst>
          </p:cNvPr>
          <p:cNvSpPr txBox="1"/>
          <p:nvPr/>
        </p:nvSpPr>
        <p:spPr>
          <a:xfrm>
            <a:off x="1428920" y="2534974"/>
            <a:ext cx="2912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D4E3FC"/>
                </a:solidFill>
                <a:latin typeface="HarmonyOS Sans Black" panose="00000A00000000000000" pitchFamily="2" charset="0"/>
              </a:rPr>
              <a:t>Architecture de CPU d'Arduino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ED307D-C5CF-7E53-97AE-9FAF78B7DC95}"/>
              </a:ext>
            </a:extLst>
          </p:cNvPr>
          <p:cNvSpPr txBox="1"/>
          <p:nvPr/>
        </p:nvSpPr>
        <p:spPr>
          <a:xfrm>
            <a:off x="4980153" y="2565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D4E3FC"/>
                </a:solidFill>
                <a:latin typeface="HarmonyOS Sans Light" panose="00000400000000000000" pitchFamily="2" charset="0"/>
              </a:rPr>
              <a:t>2h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1479648-221C-AAB1-3464-DAA94104606E}"/>
              </a:ext>
            </a:extLst>
          </p:cNvPr>
          <p:cNvSpPr txBox="1"/>
          <p:nvPr/>
        </p:nvSpPr>
        <p:spPr>
          <a:xfrm>
            <a:off x="745502" y="256040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E3EDFD"/>
                </a:solidFill>
                <a:latin typeface="HarmonyOS Sans" panose="00000500000000000000" pitchFamily="2" charset="0"/>
              </a:rPr>
              <a:t>Prosit 2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AEEA3DE-4A06-DB36-5CAD-1272DFF7DEB1}"/>
              </a:ext>
            </a:extLst>
          </p:cNvPr>
          <p:cNvGrpSpPr/>
          <p:nvPr/>
        </p:nvGrpSpPr>
        <p:grpSpPr>
          <a:xfrm>
            <a:off x="619125" y="3134304"/>
            <a:ext cx="4819650" cy="504825"/>
            <a:chOff x="619125" y="3420054"/>
            <a:chExt cx="4819650" cy="5048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57D3448A-ED51-EA67-05F6-6DE0DF7B6485}"/>
                </a:ext>
              </a:extLst>
            </p:cNvPr>
            <p:cNvSpPr/>
            <p:nvPr/>
          </p:nvSpPr>
          <p:spPr>
            <a:xfrm>
              <a:off x="619125" y="3420054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4A2D785-4FE3-79DB-8373-AEA0C8197AA3}"/>
                </a:ext>
              </a:extLst>
            </p:cNvPr>
            <p:cNvSpPr/>
            <p:nvPr/>
          </p:nvSpPr>
          <p:spPr>
            <a:xfrm>
              <a:off x="707441" y="3499117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AA0FDA6-F2E5-F55C-870A-EA0F12A6B31F}"/>
                </a:ext>
              </a:extLst>
            </p:cNvPr>
            <p:cNvSpPr txBox="1"/>
            <p:nvPr/>
          </p:nvSpPr>
          <p:spPr>
            <a:xfrm>
              <a:off x="1428920" y="3518575"/>
              <a:ext cx="2392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Processus de compilation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AF487A1-DFDD-0C97-198B-7F09EC33325C}"/>
                </a:ext>
              </a:extLst>
            </p:cNvPr>
            <p:cNvSpPr txBox="1"/>
            <p:nvPr/>
          </p:nvSpPr>
          <p:spPr>
            <a:xfrm>
              <a:off x="4980153" y="3549353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2h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9D1D92A-E551-905D-88CE-C6157A8F6A46}"/>
                </a:ext>
              </a:extLst>
            </p:cNvPr>
            <p:cNvSpPr txBox="1"/>
            <p:nvPr/>
          </p:nvSpPr>
          <p:spPr>
            <a:xfrm>
              <a:off x="745502" y="3544006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3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41A83E2-C2B0-E9AD-8D6F-C5D378A0D95B}"/>
              </a:ext>
            </a:extLst>
          </p:cNvPr>
          <p:cNvGrpSpPr/>
          <p:nvPr/>
        </p:nvGrpSpPr>
        <p:grpSpPr>
          <a:xfrm>
            <a:off x="619125" y="3827133"/>
            <a:ext cx="4819650" cy="504825"/>
            <a:chOff x="619125" y="4112883"/>
            <a:chExt cx="4819650" cy="504825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66CCC207-5C94-F456-1EF1-0B4A7FB119F6}"/>
                </a:ext>
              </a:extLst>
            </p:cNvPr>
            <p:cNvSpPr/>
            <p:nvPr/>
          </p:nvSpPr>
          <p:spPr>
            <a:xfrm>
              <a:off x="619125" y="4112883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BAA4C860-65BF-9895-39E7-5A82E6FA4DD7}"/>
                </a:ext>
              </a:extLst>
            </p:cNvPr>
            <p:cNvSpPr/>
            <p:nvPr/>
          </p:nvSpPr>
          <p:spPr>
            <a:xfrm>
              <a:off x="707441" y="4191946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BC728A0-19AB-82B9-9FAE-5BE94B0A56A5}"/>
                </a:ext>
              </a:extLst>
            </p:cNvPr>
            <p:cNvSpPr txBox="1"/>
            <p:nvPr/>
          </p:nvSpPr>
          <p:spPr>
            <a:xfrm>
              <a:off x="1428920" y="4211404"/>
              <a:ext cx="2957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Pointeur et Tableau Dynamique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4DB402B-B908-64A9-A573-6CA15117417D}"/>
                </a:ext>
              </a:extLst>
            </p:cNvPr>
            <p:cNvSpPr txBox="1"/>
            <p:nvPr/>
          </p:nvSpPr>
          <p:spPr>
            <a:xfrm>
              <a:off x="4980153" y="4242182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5h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D488249-72AD-544A-A103-E0B1EC66FE7B}"/>
                </a:ext>
              </a:extLst>
            </p:cNvPr>
            <p:cNvSpPr txBox="1"/>
            <p:nvPr/>
          </p:nvSpPr>
          <p:spPr>
            <a:xfrm>
              <a:off x="745502" y="4236835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4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1FC6800-821B-52FC-0013-6987713429DA}"/>
              </a:ext>
            </a:extLst>
          </p:cNvPr>
          <p:cNvGrpSpPr/>
          <p:nvPr/>
        </p:nvGrpSpPr>
        <p:grpSpPr>
          <a:xfrm>
            <a:off x="619125" y="4519962"/>
            <a:ext cx="4819650" cy="504825"/>
            <a:chOff x="619125" y="4805712"/>
            <a:chExt cx="4819650" cy="504825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AF5CD634-0CF7-FC7B-3BCE-FCEC7C4B3151}"/>
                </a:ext>
              </a:extLst>
            </p:cNvPr>
            <p:cNvSpPr/>
            <p:nvPr/>
          </p:nvSpPr>
          <p:spPr>
            <a:xfrm>
              <a:off x="619125" y="4805712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0D611308-B930-70D0-63CA-69223FF985CD}"/>
                </a:ext>
              </a:extLst>
            </p:cNvPr>
            <p:cNvSpPr/>
            <p:nvPr/>
          </p:nvSpPr>
          <p:spPr>
            <a:xfrm>
              <a:off x="707441" y="4884775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D718F4A4-921C-4AA0-C6CD-3A6C1838FA0B}"/>
                </a:ext>
              </a:extLst>
            </p:cNvPr>
            <p:cNvSpPr txBox="1"/>
            <p:nvPr/>
          </p:nvSpPr>
          <p:spPr>
            <a:xfrm>
              <a:off x="1428920" y="4904233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Pile d’exécution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959B0650-5C98-4C70-54DB-FE7FA14A99BC}"/>
                </a:ext>
              </a:extLst>
            </p:cNvPr>
            <p:cNvSpPr txBox="1"/>
            <p:nvPr/>
          </p:nvSpPr>
          <p:spPr>
            <a:xfrm>
              <a:off x="4980153" y="493501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5h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19B593BA-6B82-82ED-CE8B-822DF0B21406}"/>
                </a:ext>
              </a:extLst>
            </p:cNvPr>
            <p:cNvSpPr txBox="1"/>
            <p:nvPr/>
          </p:nvSpPr>
          <p:spPr>
            <a:xfrm>
              <a:off x="745502" y="4929664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5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F9FABB3-9770-0257-F44F-38AF1F8728BE}"/>
              </a:ext>
            </a:extLst>
          </p:cNvPr>
          <p:cNvGrpSpPr/>
          <p:nvPr/>
        </p:nvGrpSpPr>
        <p:grpSpPr>
          <a:xfrm>
            <a:off x="619125" y="5214776"/>
            <a:ext cx="4819650" cy="504825"/>
            <a:chOff x="619125" y="5500526"/>
            <a:chExt cx="4819650" cy="504825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7F20A497-4AB7-2BA7-606E-9EB116A5E948}"/>
                </a:ext>
              </a:extLst>
            </p:cNvPr>
            <p:cNvSpPr/>
            <p:nvPr/>
          </p:nvSpPr>
          <p:spPr>
            <a:xfrm>
              <a:off x="619125" y="5500526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03149917-1FC2-F752-8064-56791073FCFC}"/>
                </a:ext>
              </a:extLst>
            </p:cNvPr>
            <p:cNvSpPr/>
            <p:nvPr/>
          </p:nvSpPr>
          <p:spPr>
            <a:xfrm>
              <a:off x="707441" y="5579589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9F0F427-E231-46D6-EA82-9A47DAC8EC27}"/>
                </a:ext>
              </a:extLst>
            </p:cNvPr>
            <p:cNvSpPr txBox="1"/>
            <p:nvPr/>
          </p:nvSpPr>
          <p:spPr>
            <a:xfrm>
              <a:off x="1428920" y="5599047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Interruption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4CED5B7A-9656-2F3E-5EFE-069D0930B023}"/>
                </a:ext>
              </a:extLst>
            </p:cNvPr>
            <p:cNvSpPr txBox="1"/>
            <p:nvPr/>
          </p:nvSpPr>
          <p:spPr>
            <a:xfrm>
              <a:off x="4980153" y="562982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2h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C601EAC1-3516-3496-E459-55123A6071CE}"/>
                </a:ext>
              </a:extLst>
            </p:cNvPr>
            <p:cNvSpPr txBox="1"/>
            <p:nvPr/>
          </p:nvSpPr>
          <p:spPr>
            <a:xfrm>
              <a:off x="745502" y="5624478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6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78C3E1-2D32-2241-2004-7CB82DE5CBC6}"/>
              </a:ext>
            </a:extLst>
          </p:cNvPr>
          <p:cNvGrpSpPr/>
          <p:nvPr/>
        </p:nvGrpSpPr>
        <p:grpSpPr>
          <a:xfrm>
            <a:off x="619125" y="5909590"/>
            <a:ext cx="4819650" cy="504825"/>
            <a:chOff x="619125" y="5500526"/>
            <a:chExt cx="4819650" cy="504825"/>
          </a:xfrm>
        </p:grpSpPr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80FBA9F6-78E7-2D6C-60FE-4C3D91C42660}"/>
                </a:ext>
              </a:extLst>
            </p:cNvPr>
            <p:cNvSpPr/>
            <p:nvPr/>
          </p:nvSpPr>
          <p:spPr>
            <a:xfrm>
              <a:off x="619125" y="5500526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3E7D81B8-DAD9-2316-8655-A789CFE22BCF}"/>
                </a:ext>
              </a:extLst>
            </p:cNvPr>
            <p:cNvSpPr/>
            <p:nvPr/>
          </p:nvSpPr>
          <p:spPr>
            <a:xfrm>
              <a:off x="707441" y="5579589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EEA924D-9495-5B16-6403-2C983A946B23}"/>
                </a:ext>
              </a:extLst>
            </p:cNvPr>
            <p:cNvSpPr txBox="1"/>
            <p:nvPr/>
          </p:nvSpPr>
          <p:spPr>
            <a:xfrm>
              <a:off x="1428920" y="559904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Listes Chaînées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B533B9EC-4A47-1A2A-712E-F0119B79B05A}"/>
                </a:ext>
              </a:extLst>
            </p:cNvPr>
            <p:cNvSpPr txBox="1"/>
            <p:nvPr/>
          </p:nvSpPr>
          <p:spPr>
            <a:xfrm>
              <a:off x="4980153" y="562982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5h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9AF3174E-D7B7-762D-39CE-8F3699DADA75}"/>
                </a:ext>
              </a:extLst>
            </p:cNvPr>
            <p:cNvSpPr txBox="1"/>
            <p:nvPr/>
          </p:nvSpPr>
          <p:spPr>
            <a:xfrm>
              <a:off x="745502" y="5624478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52D58-8CA8-FD88-11CF-8E024FD60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1D869CCD-2491-FA6A-3885-25BF3F25CBA9}"/>
              </a:ext>
            </a:extLst>
          </p:cNvPr>
          <p:cNvGrpSpPr/>
          <p:nvPr/>
        </p:nvGrpSpPr>
        <p:grpSpPr>
          <a:xfrm>
            <a:off x="317500" y="258762"/>
            <a:ext cx="11557000" cy="6340476"/>
            <a:chOff x="317500" y="258762"/>
            <a:chExt cx="11557000" cy="6340476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E1C1E5D6-A15B-7C99-7B9E-0388BF79A365}"/>
                </a:ext>
              </a:extLst>
            </p:cNvPr>
            <p:cNvSpPr/>
            <p:nvPr/>
          </p:nvSpPr>
          <p:spPr>
            <a:xfrm>
              <a:off x="317500" y="258762"/>
              <a:ext cx="11557000" cy="6340475"/>
            </a:xfrm>
            <a:prstGeom prst="roundRect">
              <a:avLst>
                <a:gd name="adj" fmla="val 4088"/>
              </a:avLst>
            </a:prstGeom>
            <a:solidFill>
              <a:srgbClr val="D4E3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764DA9E7-C056-E789-5198-5D48D3B245C8}"/>
                </a:ext>
              </a:extLst>
            </p:cNvPr>
            <p:cNvSpPr/>
            <p:nvPr/>
          </p:nvSpPr>
          <p:spPr>
            <a:xfrm rot="16200000">
              <a:off x="-132099" y="708363"/>
              <a:ext cx="6340475" cy="5441276"/>
            </a:xfrm>
            <a:prstGeom prst="round2SameRect">
              <a:avLst>
                <a:gd name="adj1" fmla="val 5070"/>
                <a:gd name="adj2" fmla="val 0"/>
              </a:avLst>
            </a:prstGeom>
            <a:gradFill flip="none" rotWithShape="1">
              <a:gsLst>
                <a:gs pos="0">
                  <a:srgbClr val="1454B5"/>
                </a:gs>
                <a:gs pos="100000">
                  <a:srgbClr val="1A6BE7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1A77DE0E-0925-C20A-C941-EDCE734FB7CE}"/>
              </a:ext>
            </a:extLst>
          </p:cNvPr>
          <p:cNvSpPr txBox="1"/>
          <p:nvPr/>
        </p:nvSpPr>
        <p:spPr>
          <a:xfrm>
            <a:off x="2200445" y="508879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2000" b="1" dirty="0">
                <a:solidFill>
                  <a:schemeClr val="bg1"/>
                </a:solidFill>
                <a:latin typeface="HarmonyOS Sans Black" panose="00000A00000000000000" pitchFamily="2" charset="0"/>
              </a:rPr>
              <a:t>Système Embarqué</a:t>
            </a:r>
            <a:endParaRPr lang="fr-FR" sz="2000" b="1" dirty="0">
              <a:solidFill>
                <a:schemeClr val="bg1"/>
              </a:solidFill>
              <a:latin typeface="HarmonyOS Sans Black" panose="00000A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E2DB95-489D-F633-3CE4-2EE733646E85}"/>
              </a:ext>
            </a:extLst>
          </p:cNvPr>
          <p:cNvSpPr txBox="1"/>
          <p:nvPr/>
        </p:nvSpPr>
        <p:spPr>
          <a:xfrm>
            <a:off x="1297634" y="508879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HarmonyOS Sans" panose="00000500000000000000" pitchFamily="2" charset="0"/>
              </a:rPr>
              <a:t>B</a:t>
            </a:r>
            <a:r>
              <a:rPr lang="fr-FR" altLang="zh-CN" sz="2000" dirty="0">
                <a:solidFill>
                  <a:schemeClr val="bg1"/>
                </a:solidFill>
                <a:latin typeface="HarmonyOS Sans" panose="00000500000000000000" pitchFamily="2" charset="0"/>
              </a:rPr>
              <a:t>loc </a:t>
            </a:r>
            <a:r>
              <a:rPr lang="fr-FR" altLang="zh-CN" sz="2000" dirty="0">
                <a:solidFill>
                  <a:schemeClr val="bg1"/>
                </a:solidFill>
                <a:latin typeface="HarmonyOS Sans" panose="00000500000000000000" pitchFamily="2" charset="0"/>
                <a:ea typeface="Noto Sans SC" panose="020B0200000000000000" pitchFamily="34" charset="-128"/>
              </a:rPr>
              <a:t>1</a:t>
            </a:r>
            <a:endParaRPr lang="fr-FR" sz="2000" dirty="0">
              <a:latin typeface="HarmonyOS Sans" panose="00000500000000000000" pitchFamily="2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A96757F-0009-5E94-67A0-36EA61F807EE}"/>
              </a:ext>
            </a:extLst>
          </p:cNvPr>
          <p:cNvSpPr/>
          <p:nvPr/>
        </p:nvSpPr>
        <p:spPr>
          <a:xfrm>
            <a:off x="619125" y="1040751"/>
            <a:ext cx="4819650" cy="504825"/>
          </a:xfrm>
          <a:prstGeom prst="round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70EAD8-593D-96CF-9C7B-9F3981E82CF7}"/>
              </a:ext>
            </a:extLst>
          </p:cNvPr>
          <p:cNvSpPr/>
          <p:nvPr/>
        </p:nvSpPr>
        <p:spPr>
          <a:xfrm>
            <a:off x="707441" y="1119814"/>
            <a:ext cx="727263" cy="346697"/>
          </a:xfrm>
          <a:prstGeom prst="roundRect">
            <a:avLst>
              <a:gd name="adj" fmla="val 25840"/>
            </a:avLst>
          </a:prstGeom>
          <a:solidFill>
            <a:srgbClr val="528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HarmonyOS Sans" panose="000005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2C770-E9F0-4C07-4366-D2855941934B}"/>
              </a:ext>
            </a:extLst>
          </p:cNvPr>
          <p:cNvSpPr txBox="1"/>
          <p:nvPr/>
        </p:nvSpPr>
        <p:spPr>
          <a:xfrm>
            <a:off x="1428920" y="1139273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D4E3FC"/>
                </a:solidFill>
                <a:latin typeface="HarmonyOS Sans Black" panose="00000A00000000000000" pitchFamily="2" charset="0"/>
              </a:rPr>
              <a:t>Introduction Linux Mint et Arduino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C54A65C-BF32-436E-45B0-C96226EE9C82}"/>
              </a:ext>
            </a:extLst>
          </p:cNvPr>
          <p:cNvSpPr txBox="1"/>
          <p:nvPr/>
        </p:nvSpPr>
        <p:spPr>
          <a:xfrm>
            <a:off x="4980153" y="11700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D4E3FC"/>
                </a:solidFill>
                <a:latin typeface="HarmonyOS Sans Light" panose="00000400000000000000" pitchFamily="2" charset="0"/>
              </a:rPr>
              <a:t>2h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0EACFD0-56FE-BC43-E648-EA6875708339}"/>
              </a:ext>
            </a:extLst>
          </p:cNvPr>
          <p:cNvSpPr txBox="1"/>
          <p:nvPr/>
        </p:nvSpPr>
        <p:spPr>
          <a:xfrm>
            <a:off x="700618" y="1162689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E3EDFD"/>
                </a:solidFill>
                <a:latin typeface="HarmonyOS Sans" panose="00000500000000000000" pitchFamily="2" charset="0"/>
              </a:rPr>
              <a:t>Séance 0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27897DB-2848-B8A0-C928-A2EBC26530BD}"/>
              </a:ext>
            </a:extLst>
          </p:cNvPr>
          <p:cNvGrpSpPr/>
          <p:nvPr/>
        </p:nvGrpSpPr>
        <p:grpSpPr>
          <a:xfrm>
            <a:off x="619125" y="1738602"/>
            <a:ext cx="4819650" cy="504825"/>
            <a:chOff x="619125" y="2024352"/>
            <a:chExt cx="4819650" cy="50482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E47B980B-B551-4603-52F0-990048D0D6F2}"/>
                </a:ext>
              </a:extLst>
            </p:cNvPr>
            <p:cNvSpPr/>
            <p:nvPr/>
          </p:nvSpPr>
          <p:spPr>
            <a:xfrm>
              <a:off x="619125" y="2024352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1B726F7B-A88C-0512-A93C-B96D99708666}"/>
                </a:ext>
              </a:extLst>
            </p:cNvPr>
            <p:cNvSpPr/>
            <p:nvPr/>
          </p:nvSpPr>
          <p:spPr>
            <a:xfrm>
              <a:off x="707441" y="2103415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948AE2B-D41A-A1AE-FA57-3EA40DA9AB86}"/>
                </a:ext>
              </a:extLst>
            </p:cNvPr>
            <p:cNvSpPr txBox="1"/>
            <p:nvPr/>
          </p:nvSpPr>
          <p:spPr>
            <a:xfrm>
              <a:off x="1428920" y="2122873"/>
              <a:ext cx="1739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Introduction UML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3C51CB8-87EE-7862-F136-CBFCD0AA7407}"/>
                </a:ext>
              </a:extLst>
            </p:cNvPr>
            <p:cNvSpPr txBox="1"/>
            <p:nvPr/>
          </p:nvSpPr>
          <p:spPr>
            <a:xfrm>
              <a:off x="4980153" y="215365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5h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EB16AC8-153A-739D-7DD2-5919177D8050}"/>
                </a:ext>
              </a:extLst>
            </p:cNvPr>
            <p:cNvSpPr txBox="1"/>
            <p:nvPr/>
          </p:nvSpPr>
          <p:spPr>
            <a:xfrm>
              <a:off x="745502" y="2148304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1</a:t>
              </a:r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CCA8567-CC61-4FE8-69B3-3894D91AEF98}"/>
              </a:ext>
            </a:extLst>
          </p:cNvPr>
          <p:cNvSpPr/>
          <p:nvPr/>
        </p:nvSpPr>
        <p:spPr>
          <a:xfrm>
            <a:off x="619125" y="2436453"/>
            <a:ext cx="4819650" cy="50482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E9180B9-B79D-7338-3594-8F04880355DC}"/>
              </a:ext>
            </a:extLst>
          </p:cNvPr>
          <p:cNvSpPr/>
          <p:nvPr/>
        </p:nvSpPr>
        <p:spPr>
          <a:xfrm>
            <a:off x="707441" y="2515516"/>
            <a:ext cx="727263" cy="346697"/>
          </a:xfrm>
          <a:prstGeom prst="roundRect">
            <a:avLst>
              <a:gd name="adj" fmla="val 25840"/>
            </a:avLst>
          </a:prstGeom>
          <a:solidFill>
            <a:srgbClr val="2872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HarmonyOS Sans" panose="00000500000000000000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6797757-2829-1F15-70F7-229DD43499B5}"/>
              </a:ext>
            </a:extLst>
          </p:cNvPr>
          <p:cNvSpPr txBox="1"/>
          <p:nvPr/>
        </p:nvSpPr>
        <p:spPr>
          <a:xfrm>
            <a:off x="1428920" y="2534974"/>
            <a:ext cx="2912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1454B5"/>
                </a:solidFill>
                <a:latin typeface="HarmonyOS Sans Black" panose="00000A00000000000000" pitchFamily="2" charset="0"/>
              </a:rPr>
              <a:t>Architecture de CPU d'Arduino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32DC89A-CDAB-4716-8847-1FC4DC70AFE0}"/>
              </a:ext>
            </a:extLst>
          </p:cNvPr>
          <p:cNvSpPr txBox="1"/>
          <p:nvPr/>
        </p:nvSpPr>
        <p:spPr>
          <a:xfrm>
            <a:off x="4980153" y="2565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HarmonyOS Sans Light" panose="00000400000000000000" pitchFamily="2" charset="0"/>
              </a:rPr>
              <a:t>2h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1242290-AEE0-43AD-0BFB-DC3FE1A6F30E}"/>
              </a:ext>
            </a:extLst>
          </p:cNvPr>
          <p:cNvSpPr txBox="1"/>
          <p:nvPr/>
        </p:nvSpPr>
        <p:spPr>
          <a:xfrm>
            <a:off x="745502" y="256040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>
                <a:solidFill>
                  <a:srgbClr val="E3EDFD"/>
                </a:solidFill>
                <a:latin typeface="HarmonyOS Sans" panose="00000500000000000000" pitchFamily="2" charset="0"/>
              </a:rPr>
              <a:t>Prosit 2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9F775DE1-6057-E185-B9B4-B6F29A11E780}"/>
              </a:ext>
            </a:extLst>
          </p:cNvPr>
          <p:cNvGrpSpPr/>
          <p:nvPr/>
        </p:nvGrpSpPr>
        <p:grpSpPr>
          <a:xfrm>
            <a:off x="619125" y="3134304"/>
            <a:ext cx="4819650" cy="504825"/>
            <a:chOff x="619125" y="3420054"/>
            <a:chExt cx="4819650" cy="504825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AB7FB202-DE69-A786-2D96-ACB1583AD94B}"/>
                </a:ext>
              </a:extLst>
            </p:cNvPr>
            <p:cNvSpPr/>
            <p:nvPr/>
          </p:nvSpPr>
          <p:spPr>
            <a:xfrm>
              <a:off x="619125" y="3420054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CFB08E89-CACF-043D-D090-09A33AA50B90}"/>
                </a:ext>
              </a:extLst>
            </p:cNvPr>
            <p:cNvSpPr/>
            <p:nvPr/>
          </p:nvSpPr>
          <p:spPr>
            <a:xfrm>
              <a:off x="707441" y="3499117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2C1C4EEA-9B58-B2B4-22F4-58A1C3DFFC57}"/>
                </a:ext>
              </a:extLst>
            </p:cNvPr>
            <p:cNvSpPr txBox="1"/>
            <p:nvPr/>
          </p:nvSpPr>
          <p:spPr>
            <a:xfrm>
              <a:off x="1428920" y="3518575"/>
              <a:ext cx="2392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Processus de compilation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16962E5-F289-4DA8-1078-7CAABE3A26BE}"/>
                </a:ext>
              </a:extLst>
            </p:cNvPr>
            <p:cNvSpPr txBox="1"/>
            <p:nvPr/>
          </p:nvSpPr>
          <p:spPr>
            <a:xfrm>
              <a:off x="4980153" y="3549353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2h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1B077A2-613C-CFCC-A12E-251234A9BDAC}"/>
                </a:ext>
              </a:extLst>
            </p:cNvPr>
            <p:cNvSpPr txBox="1"/>
            <p:nvPr/>
          </p:nvSpPr>
          <p:spPr>
            <a:xfrm>
              <a:off x="745502" y="3544006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3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E7DC4A2-95FA-2DA3-7E3A-B303824B4CEC}"/>
              </a:ext>
            </a:extLst>
          </p:cNvPr>
          <p:cNvGrpSpPr/>
          <p:nvPr/>
        </p:nvGrpSpPr>
        <p:grpSpPr>
          <a:xfrm>
            <a:off x="619125" y="3827133"/>
            <a:ext cx="4819650" cy="504825"/>
            <a:chOff x="619125" y="4112883"/>
            <a:chExt cx="4819650" cy="504825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1C932771-7FA8-47D8-4FF6-D2AAFBCFBAAC}"/>
                </a:ext>
              </a:extLst>
            </p:cNvPr>
            <p:cNvSpPr/>
            <p:nvPr/>
          </p:nvSpPr>
          <p:spPr>
            <a:xfrm>
              <a:off x="619125" y="4112883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78D5F0FE-A115-B5A9-FB91-6A01F0CBB4DE}"/>
                </a:ext>
              </a:extLst>
            </p:cNvPr>
            <p:cNvSpPr/>
            <p:nvPr/>
          </p:nvSpPr>
          <p:spPr>
            <a:xfrm>
              <a:off x="707441" y="4191946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0147D8B-ADA5-966E-2BB4-5D10C7B31177}"/>
                </a:ext>
              </a:extLst>
            </p:cNvPr>
            <p:cNvSpPr txBox="1"/>
            <p:nvPr/>
          </p:nvSpPr>
          <p:spPr>
            <a:xfrm>
              <a:off x="1428920" y="4211404"/>
              <a:ext cx="2957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Pointeur et Tableau Dynamique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10E1BAF8-7D93-3137-86AE-E7B7FFB370AA}"/>
                </a:ext>
              </a:extLst>
            </p:cNvPr>
            <p:cNvSpPr txBox="1"/>
            <p:nvPr/>
          </p:nvSpPr>
          <p:spPr>
            <a:xfrm>
              <a:off x="4980153" y="4242182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5h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B2BF558-AE37-EF2A-B681-CED7F9DB2DA0}"/>
                </a:ext>
              </a:extLst>
            </p:cNvPr>
            <p:cNvSpPr txBox="1"/>
            <p:nvPr/>
          </p:nvSpPr>
          <p:spPr>
            <a:xfrm>
              <a:off x="745502" y="4236835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4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0FE4B922-E3F7-D560-B237-A7F942DEBF56}"/>
              </a:ext>
            </a:extLst>
          </p:cNvPr>
          <p:cNvGrpSpPr/>
          <p:nvPr/>
        </p:nvGrpSpPr>
        <p:grpSpPr>
          <a:xfrm>
            <a:off x="619125" y="4519962"/>
            <a:ext cx="4819650" cy="504825"/>
            <a:chOff x="619125" y="4805712"/>
            <a:chExt cx="4819650" cy="504825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E5CA6F35-E88E-7F94-3F09-EE83E9A0C308}"/>
                </a:ext>
              </a:extLst>
            </p:cNvPr>
            <p:cNvSpPr/>
            <p:nvPr/>
          </p:nvSpPr>
          <p:spPr>
            <a:xfrm>
              <a:off x="619125" y="4805712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8A7BBC82-C7C3-A8ED-BF75-CCB747AE56C0}"/>
                </a:ext>
              </a:extLst>
            </p:cNvPr>
            <p:cNvSpPr/>
            <p:nvPr/>
          </p:nvSpPr>
          <p:spPr>
            <a:xfrm>
              <a:off x="707441" y="4884775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6EF802D9-E720-E719-ECA8-2341BF6D4795}"/>
                </a:ext>
              </a:extLst>
            </p:cNvPr>
            <p:cNvSpPr txBox="1"/>
            <p:nvPr/>
          </p:nvSpPr>
          <p:spPr>
            <a:xfrm>
              <a:off x="1428920" y="4904233"/>
              <a:ext cx="1585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Pile d’exécution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B6EABF5-AD44-8EFC-56FF-86E542A172FC}"/>
                </a:ext>
              </a:extLst>
            </p:cNvPr>
            <p:cNvSpPr txBox="1"/>
            <p:nvPr/>
          </p:nvSpPr>
          <p:spPr>
            <a:xfrm>
              <a:off x="4980153" y="4935011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5h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DE259BC-11E6-7DB3-1D9D-32B64075A7B4}"/>
                </a:ext>
              </a:extLst>
            </p:cNvPr>
            <p:cNvSpPr txBox="1"/>
            <p:nvPr/>
          </p:nvSpPr>
          <p:spPr>
            <a:xfrm>
              <a:off x="745502" y="4929664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5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466880F-CEF5-0191-E0F5-EBA4772A51B1}"/>
              </a:ext>
            </a:extLst>
          </p:cNvPr>
          <p:cNvGrpSpPr/>
          <p:nvPr/>
        </p:nvGrpSpPr>
        <p:grpSpPr>
          <a:xfrm>
            <a:off x="619125" y="5214776"/>
            <a:ext cx="4819650" cy="504825"/>
            <a:chOff x="619125" y="5500526"/>
            <a:chExt cx="4819650" cy="504825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6F35CA5-353A-BEAC-453E-7DDF9EDDC1FA}"/>
                </a:ext>
              </a:extLst>
            </p:cNvPr>
            <p:cNvSpPr/>
            <p:nvPr/>
          </p:nvSpPr>
          <p:spPr>
            <a:xfrm>
              <a:off x="619125" y="5500526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FB21B856-1093-F003-0BCC-FA262980FD60}"/>
                </a:ext>
              </a:extLst>
            </p:cNvPr>
            <p:cNvSpPr/>
            <p:nvPr/>
          </p:nvSpPr>
          <p:spPr>
            <a:xfrm>
              <a:off x="707441" y="5579589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4AB3E6C-51EA-0913-9743-FA43534AE7B2}"/>
                </a:ext>
              </a:extLst>
            </p:cNvPr>
            <p:cNvSpPr txBox="1"/>
            <p:nvPr/>
          </p:nvSpPr>
          <p:spPr>
            <a:xfrm>
              <a:off x="1428920" y="5599047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Interruption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97B15B9B-AACF-974B-520A-E7245D0BFCAB}"/>
                </a:ext>
              </a:extLst>
            </p:cNvPr>
            <p:cNvSpPr txBox="1"/>
            <p:nvPr/>
          </p:nvSpPr>
          <p:spPr>
            <a:xfrm>
              <a:off x="4980153" y="562982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2h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3E54EED-72C0-55D5-2D81-D1E25BB00ACB}"/>
                </a:ext>
              </a:extLst>
            </p:cNvPr>
            <p:cNvSpPr txBox="1"/>
            <p:nvPr/>
          </p:nvSpPr>
          <p:spPr>
            <a:xfrm>
              <a:off x="745502" y="5624478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6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A807A04-6E32-5B37-BE81-410632635BBA}"/>
              </a:ext>
            </a:extLst>
          </p:cNvPr>
          <p:cNvGrpSpPr/>
          <p:nvPr/>
        </p:nvGrpSpPr>
        <p:grpSpPr>
          <a:xfrm>
            <a:off x="619125" y="5909590"/>
            <a:ext cx="4819650" cy="504825"/>
            <a:chOff x="619125" y="5500526"/>
            <a:chExt cx="4819650" cy="504825"/>
          </a:xfrm>
        </p:grpSpPr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4BBC0DF3-D08F-A047-7490-AEA40431BE3A}"/>
                </a:ext>
              </a:extLst>
            </p:cNvPr>
            <p:cNvSpPr/>
            <p:nvPr/>
          </p:nvSpPr>
          <p:spPr>
            <a:xfrm>
              <a:off x="619125" y="5500526"/>
              <a:ext cx="4819650" cy="504825"/>
            </a:xfrm>
            <a:prstGeom prst="roundRect">
              <a:avLst/>
            </a:pr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8F2C3199-4502-5128-85F5-9D8272D93B53}"/>
                </a:ext>
              </a:extLst>
            </p:cNvPr>
            <p:cNvSpPr/>
            <p:nvPr/>
          </p:nvSpPr>
          <p:spPr>
            <a:xfrm>
              <a:off x="707441" y="5579589"/>
              <a:ext cx="727263" cy="346697"/>
            </a:xfrm>
            <a:prstGeom prst="roundRect">
              <a:avLst>
                <a:gd name="adj" fmla="val 25840"/>
              </a:avLst>
            </a:prstGeom>
            <a:solidFill>
              <a:srgbClr val="528E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HarmonyOS Sans" panose="00000500000000000000" pitchFamily="2" charset="0"/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F8D8EE87-6D19-B806-1746-47E61E25F8C0}"/>
                </a:ext>
              </a:extLst>
            </p:cNvPr>
            <p:cNvSpPr txBox="1"/>
            <p:nvPr/>
          </p:nvSpPr>
          <p:spPr>
            <a:xfrm>
              <a:off x="1428920" y="559904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rgbClr val="D4E3FC"/>
                  </a:solidFill>
                  <a:latin typeface="HarmonyOS Sans Black" panose="00000A00000000000000" pitchFamily="2" charset="0"/>
                </a:rPr>
                <a:t>Listes Chaînées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D4F0A05A-28FC-08A2-D584-DCF426F4DDAC}"/>
                </a:ext>
              </a:extLst>
            </p:cNvPr>
            <p:cNvSpPr txBox="1"/>
            <p:nvPr/>
          </p:nvSpPr>
          <p:spPr>
            <a:xfrm>
              <a:off x="4980153" y="562982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D4E3FC"/>
                  </a:solidFill>
                  <a:latin typeface="HarmonyOS Sans Light" panose="00000400000000000000" pitchFamily="2" charset="0"/>
                </a:rPr>
                <a:t>5h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6F8EAE9C-9307-6461-A3C7-98A17D4BD4FB}"/>
                </a:ext>
              </a:extLst>
            </p:cNvPr>
            <p:cNvSpPr txBox="1"/>
            <p:nvPr/>
          </p:nvSpPr>
          <p:spPr>
            <a:xfrm>
              <a:off x="745502" y="5624478"/>
              <a:ext cx="6511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>
                  <a:solidFill>
                    <a:srgbClr val="E3EDFD"/>
                  </a:solidFill>
                  <a:latin typeface="HarmonyOS Sans" panose="00000500000000000000" pitchFamily="2" charset="0"/>
                </a:rPr>
                <a:t>Prosit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9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156</Words>
  <Application>Microsoft Macintosh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EYXDH_3500ZSYB Regular</vt:lpstr>
      <vt:lpstr>HarmonyOS Sans SC Light</vt:lpstr>
      <vt:lpstr>Aptos</vt:lpstr>
      <vt:lpstr>Aptos Display</vt:lpstr>
      <vt:lpstr>Arial</vt:lpstr>
      <vt:lpstr>Avenir Next LT Pro</vt:lpstr>
      <vt:lpstr>Avenir Next LT Pro Light</vt:lpstr>
      <vt:lpstr>HarmonyOS Sans</vt:lpstr>
      <vt:lpstr>HarmonyOS Sans Black</vt:lpstr>
      <vt:lpstr>HarmonyOS Sans Light</vt:lpstr>
      <vt:lpstr>Trade Gothic Next Heavy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CHEN</dc:creator>
  <cp:lastModifiedBy>CHEN SIHAN</cp:lastModifiedBy>
  <cp:revision>1</cp:revision>
  <dcterms:created xsi:type="dcterms:W3CDTF">2025-02-20T00:12:56Z</dcterms:created>
  <dcterms:modified xsi:type="dcterms:W3CDTF">2025-03-19T15:10:05Z</dcterms:modified>
</cp:coreProperties>
</file>