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93B825-83DD-49F2-9CEC-902A0E3C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 and solar6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5845FCD-79F5-4642-B1D3-EF2AD75CD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3/5/2021 5:27:21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newable Energy Story27">
            <a:extLst>
              <a:ext uri="{FF2B5EF4-FFF2-40B4-BE49-F238E27FC236}">
                <a16:creationId xmlns:a16="http://schemas.microsoft.com/office/drawing/2014/main" id="{597D8E3C-8F4D-4344-8E00-47516468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newable Energy Story9">
            <a:extLst>
              <a:ext uri="{FF2B5EF4-FFF2-40B4-BE49-F238E27FC236}">
                <a16:creationId xmlns:a16="http://schemas.microsoft.com/office/drawing/2014/main" id="{26D844D0-CF06-4091-B3C7-1078CC39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enewable Energy Story3">
            <a:extLst>
              <a:ext uri="{FF2B5EF4-FFF2-40B4-BE49-F238E27FC236}">
                <a16:creationId xmlns:a16="http://schemas.microsoft.com/office/drawing/2014/main" id="{6EF7CBA3-B363-476B-83AF-A1C2C10F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enewable Energy Story5">
            <a:extLst>
              <a:ext uri="{FF2B5EF4-FFF2-40B4-BE49-F238E27FC236}">
                <a16:creationId xmlns:a16="http://schemas.microsoft.com/office/drawing/2014/main" id="{0A76EB93-02A3-487F-B017-BE2AFAA5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Renewable Energy Story46">
            <a:extLst>
              <a:ext uri="{FF2B5EF4-FFF2-40B4-BE49-F238E27FC236}">
                <a16:creationId xmlns:a16="http://schemas.microsoft.com/office/drawing/2014/main" id="{CDF4D5DC-A709-497A-B6A6-EDFFF408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enewable Energy Story64">
            <a:extLst>
              <a:ext uri="{FF2B5EF4-FFF2-40B4-BE49-F238E27FC236}">
                <a16:creationId xmlns:a16="http://schemas.microsoft.com/office/drawing/2014/main" id="{FA265B1A-60D3-406B-A6A9-D9222C18E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enewable Energy Story63">
            <a:extLst>
              <a:ext uri="{FF2B5EF4-FFF2-40B4-BE49-F238E27FC236}">
                <a16:creationId xmlns:a16="http://schemas.microsoft.com/office/drawing/2014/main" id="{D2D24D39-BD84-437A-8739-45ED3B81F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Renewable Energy Story65">
            <a:extLst>
              <a:ext uri="{FF2B5EF4-FFF2-40B4-BE49-F238E27FC236}">
                <a16:creationId xmlns:a16="http://schemas.microsoft.com/office/drawing/2014/main" id="{0661ED5B-1F60-4BD4-A3B0-935A5152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Renewable Energy Story13">
            <a:extLst>
              <a:ext uri="{FF2B5EF4-FFF2-40B4-BE49-F238E27FC236}">
                <a16:creationId xmlns:a16="http://schemas.microsoft.com/office/drawing/2014/main" id="{6A2E5775-FEE6-416B-8452-0D50731C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Renewable Energy Story12">
            <a:extLst>
              <a:ext uri="{FF2B5EF4-FFF2-40B4-BE49-F238E27FC236}">
                <a16:creationId xmlns:a16="http://schemas.microsoft.com/office/drawing/2014/main" id="{270AC9E9-0DEE-4BFA-B597-08AD7098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newable Energy Story59">
            <a:extLst>
              <a:ext uri="{FF2B5EF4-FFF2-40B4-BE49-F238E27FC236}">
                <a16:creationId xmlns:a16="http://schemas.microsoft.com/office/drawing/2014/main" id="{E65C0D6F-35A1-45F9-9721-D1848551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Renewable Energy Story14">
            <a:extLst>
              <a:ext uri="{FF2B5EF4-FFF2-40B4-BE49-F238E27FC236}">
                <a16:creationId xmlns:a16="http://schemas.microsoft.com/office/drawing/2014/main" id="{348DF792-64BD-4638-AA09-A7AB2C30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Renewable Energy Story29">
            <a:extLst>
              <a:ext uri="{FF2B5EF4-FFF2-40B4-BE49-F238E27FC236}">
                <a16:creationId xmlns:a16="http://schemas.microsoft.com/office/drawing/2014/main" id="{2515243B-78C0-4B08-97C0-CB6A8B2F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Renewable Energy Story30">
            <a:extLst>
              <a:ext uri="{FF2B5EF4-FFF2-40B4-BE49-F238E27FC236}">
                <a16:creationId xmlns:a16="http://schemas.microsoft.com/office/drawing/2014/main" id="{E6CD8B89-2AD1-49BE-B0D7-E293033D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newable Energy Story10">
            <a:extLst>
              <a:ext uri="{FF2B5EF4-FFF2-40B4-BE49-F238E27FC236}">
                <a16:creationId xmlns:a16="http://schemas.microsoft.com/office/drawing/2014/main" id="{D02048A3-3C34-496D-9BBA-EFFFF1D51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newable Energy Story62">
            <a:extLst>
              <a:ext uri="{FF2B5EF4-FFF2-40B4-BE49-F238E27FC236}">
                <a16:creationId xmlns:a16="http://schemas.microsoft.com/office/drawing/2014/main" id="{F562232E-6B4C-422C-A165-9F49574A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newable Energy Story22">
            <a:extLst>
              <a:ext uri="{FF2B5EF4-FFF2-40B4-BE49-F238E27FC236}">
                <a16:creationId xmlns:a16="http://schemas.microsoft.com/office/drawing/2014/main" id="{D6BF1527-1053-46C4-B022-AFDECB04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newable Energy Story20">
            <a:extLst>
              <a:ext uri="{FF2B5EF4-FFF2-40B4-BE49-F238E27FC236}">
                <a16:creationId xmlns:a16="http://schemas.microsoft.com/office/drawing/2014/main" id="{1CF291E6-D0C7-418F-8E1F-8DBA9AA1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newable Energy Story35">
            <a:extLst>
              <a:ext uri="{FF2B5EF4-FFF2-40B4-BE49-F238E27FC236}">
                <a16:creationId xmlns:a16="http://schemas.microsoft.com/office/drawing/2014/main" id="{316B7159-CE97-49A1-B9BE-B4F6E791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newable Energy Story43">
            <a:extLst>
              <a:ext uri="{FF2B5EF4-FFF2-40B4-BE49-F238E27FC236}">
                <a16:creationId xmlns:a16="http://schemas.microsoft.com/office/drawing/2014/main" id="{8EFB4E20-B3C4-433C-B779-95C5EFAA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newable Energy Story2">
            <a:extLst>
              <a:ext uri="{FF2B5EF4-FFF2-40B4-BE49-F238E27FC236}">
                <a16:creationId xmlns:a16="http://schemas.microsoft.com/office/drawing/2014/main" id="{33DE1DB5-C81B-4AEC-B1FD-8F437E25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" y="0"/>
            <a:ext cx="1181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wind and solar6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and solar6</dc:title>
  <dc:creator>ELISABETH WOLFERT</dc:creator>
  <cp:lastModifiedBy>ELISABETH WOLFERT</cp:lastModifiedBy>
  <cp:revision>1</cp:revision>
  <dcterms:created xsi:type="dcterms:W3CDTF">2021-03-06T00:27:29Z</dcterms:created>
  <dcterms:modified xsi:type="dcterms:W3CDTF">2021-03-06T16:00:11Z</dcterms:modified>
</cp:coreProperties>
</file>