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3741" r:id="rId2"/>
  </p:sldMasterIdLst>
  <p:notesMasterIdLst>
    <p:notesMasterId r:id="rId10"/>
  </p:notesMasterIdLst>
  <p:handoutMasterIdLst>
    <p:handoutMasterId r:id="rId11"/>
  </p:handoutMasterIdLst>
  <p:sldIdLst>
    <p:sldId id="277" r:id="rId3"/>
    <p:sldId id="257" r:id="rId4"/>
    <p:sldId id="282" r:id="rId5"/>
    <p:sldId id="283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67F"/>
    <a:srgbClr val="1CB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65F9C6-2990-45E6-97BC-1E5CAE518480}" v="7" dt="2022-10-24T03:33:07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34" y="1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sabeth Putri" userId="49d22091-1ff3-47d1-b601-e1a3794e76bd" providerId="ADAL" clId="{AA65F9C6-2990-45E6-97BC-1E5CAE518480}"/>
    <pc:docChg chg="custSel modSld modMainMaster">
      <pc:chgData name="Elisabeth Putri" userId="49d22091-1ff3-47d1-b601-e1a3794e76bd" providerId="ADAL" clId="{AA65F9C6-2990-45E6-97BC-1E5CAE518480}" dt="2022-10-24T03:33:25.416" v="63" actId="478"/>
      <pc:docMkLst>
        <pc:docMk/>
      </pc:docMkLst>
      <pc:sldChg chg="addSp delSp modSp mod">
        <pc:chgData name="Elisabeth Putri" userId="49d22091-1ff3-47d1-b601-e1a3794e76bd" providerId="ADAL" clId="{AA65F9C6-2990-45E6-97BC-1E5CAE518480}" dt="2022-10-24T03:32:26.074" v="53" actId="1076"/>
        <pc:sldMkLst>
          <pc:docMk/>
          <pc:sldMk cId="3516830394" sldId="282"/>
        </pc:sldMkLst>
        <pc:spChg chg="del">
          <ac:chgData name="Elisabeth Putri" userId="49d22091-1ff3-47d1-b601-e1a3794e76bd" providerId="ADAL" clId="{AA65F9C6-2990-45E6-97BC-1E5CAE518480}" dt="2022-10-24T03:32:01.468" v="29"/>
          <ac:spMkLst>
            <pc:docMk/>
            <pc:sldMk cId="3516830394" sldId="282"/>
            <ac:spMk id="12" creationId="{7DDD9057-60E5-177F-4D5B-B07442A23A74}"/>
          </ac:spMkLst>
        </pc:spChg>
        <pc:picChg chg="add mod">
          <ac:chgData name="Elisabeth Putri" userId="49d22091-1ff3-47d1-b601-e1a3794e76bd" providerId="ADAL" clId="{AA65F9C6-2990-45E6-97BC-1E5CAE518480}" dt="2022-10-24T03:32:26.074" v="53" actId="1076"/>
          <ac:picMkLst>
            <pc:docMk/>
            <pc:sldMk cId="3516830394" sldId="282"/>
            <ac:picMk id="3" creationId="{D96B19DF-D2A1-7849-3E78-DCFA37AFBCCC}"/>
          </ac:picMkLst>
        </pc:picChg>
      </pc:sldChg>
      <pc:sldChg chg="addSp delSp modSp mod">
        <pc:chgData name="Elisabeth Putri" userId="49d22091-1ff3-47d1-b601-e1a3794e76bd" providerId="ADAL" clId="{AA65F9C6-2990-45E6-97BC-1E5CAE518480}" dt="2022-10-24T03:33:04.774" v="57" actId="478"/>
        <pc:sldMkLst>
          <pc:docMk/>
          <pc:sldMk cId="3546951564" sldId="283"/>
        </pc:sldMkLst>
        <pc:spChg chg="del">
          <ac:chgData name="Elisabeth Putri" userId="49d22091-1ff3-47d1-b601-e1a3794e76bd" providerId="ADAL" clId="{AA65F9C6-2990-45E6-97BC-1E5CAE518480}" dt="2022-10-24T03:33:02.034" v="54"/>
          <ac:spMkLst>
            <pc:docMk/>
            <pc:sldMk cId="3546951564" sldId="283"/>
            <ac:spMk id="2" creationId="{93CEA857-1960-02E6-4A18-A3C2DFA96A99}"/>
          </ac:spMkLst>
        </pc:spChg>
        <pc:spChg chg="add mod">
          <ac:chgData name="Elisabeth Putri" userId="49d22091-1ff3-47d1-b601-e1a3794e76bd" providerId="ADAL" clId="{AA65F9C6-2990-45E6-97BC-1E5CAE518480}" dt="2022-10-24T03:33:04.774" v="57" actId="478"/>
          <ac:spMkLst>
            <pc:docMk/>
            <pc:sldMk cId="3546951564" sldId="283"/>
            <ac:spMk id="8" creationId="{CB17A6D2-0A94-5CA8-E33C-CC1352C872FC}"/>
          </ac:spMkLst>
        </pc:spChg>
        <pc:picChg chg="add del mod">
          <ac:chgData name="Elisabeth Putri" userId="49d22091-1ff3-47d1-b601-e1a3794e76bd" providerId="ADAL" clId="{AA65F9C6-2990-45E6-97BC-1E5CAE518480}" dt="2022-10-24T03:33:04.774" v="57" actId="478"/>
          <ac:picMkLst>
            <pc:docMk/>
            <pc:sldMk cId="3546951564" sldId="283"/>
            <ac:picMk id="6" creationId="{3FD7F877-D8FA-23A9-814D-4872505B6995}"/>
          </ac:picMkLst>
        </pc:picChg>
      </pc:sldChg>
      <pc:sldChg chg="addSp delSp modSp mod">
        <pc:chgData name="Elisabeth Putri" userId="49d22091-1ff3-47d1-b601-e1a3794e76bd" providerId="ADAL" clId="{AA65F9C6-2990-45E6-97BC-1E5CAE518480}" dt="2022-10-24T03:33:25.416" v="63" actId="478"/>
        <pc:sldMkLst>
          <pc:docMk/>
          <pc:sldMk cId="1002605493" sldId="284"/>
        </pc:sldMkLst>
        <pc:spChg chg="del">
          <ac:chgData name="Elisabeth Putri" userId="49d22091-1ff3-47d1-b601-e1a3794e76bd" providerId="ADAL" clId="{AA65F9C6-2990-45E6-97BC-1E5CAE518480}" dt="2022-10-24T03:33:07.533" v="58"/>
          <ac:spMkLst>
            <pc:docMk/>
            <pc:sldMk cId="1002605493" sldId="284"/>
            <ac:spMk id="2" creationId="{01FF8BC9-AE1E-8458-3483-F965B1F19C74}"/>
          </ac:spMkLst>
        </pc:spChg>
        <pc:spChg chg="add mod">
          <ac:chgData name="Elisabeth Putri" userId="49d22091-1ff3-47d1-b601-e1a3794e76bd" providerId="ADAL" clId="{AA65F9C6-2990-45E6-97BC-1E5CAE518480}" dt="2022-10-24T03:33:25.416" v="63" actId="478"/>
          <ac:spMkLst>
            <pc:docMk/>
            <pc:sldMk cId="1002605493" sldId="284"/>
            <ac:spMk id="8" creationId="{E3EE8EE1-2182-7C41-62AA-80EB6EC7236A}"/>
          </ac:spMkLst>
        </pc:spChg>
        <pc:picChg chg="add del mod">
          <ac:chgData name="Elisabeth Putri" userId="49d22091-1ff3-47d1-b601-e1a3794e76bd" providerId="ADAL" clId="{AA65F9C6-2990-45E6-97BC-1E5CAE518480}" dt="2022-10-24T03:33:25.416" v="63" actId="478"/>
          <ac:picMkLst>
            <pc:docMk/>
            <pc:sldMk cId="1002605493" sldId="284"/>
            <ac:picMk id="6" creationId="{103DC6E1-B90F-10BE-D081-324DF5A2DF89}"/>
          </ac:picMkLst>
        </pc:picChg>
      </pc:sldChg>
      <pc:sldChg chg="addSp delSp modSp mod">
        <pc:chgData name="Elisabeth Putri" userId="49d22091-1ff3-47d1-b601-e1a3794e76bd" providerId="ADAL" clId="{AA65F9C6-2990-45E6-97BC-1E5CAE518480}" dt="2022-10-24T03:23:38.602" v="28" actId="478"/>
        <pc:sldMkLst>
          <pc:docMk/>
          <pc:sldMk cId="3527916325" sldId="286"/>
        </pc:sldMkLst>
        <pc:spChg chg="del">
          <ac:chgData name="Elisabeth Putri" userId="49d22091-1ff3-47d1-b601-e1a3794e76bd" providerId="ADAL" clId="{AA65F9C6-2990-45E6-97BC-1E5CAE518480}" dt="2022-10-24T03:21:36.197" v="0"/>
          <ac:spMkLst>
            <pc:docMk/>
            <pc:sldMk cId="3527916325" sldId="286"/>
            <ac:spMk id="2" creationId="{5B5C6EC8-BC09-C2E3-1C01-EE931BDC60BE}"/>
          </ac:spMkLst>
        </pc:spChg>
        <pc:spChg chg="add del mod">
          <ac:chgData name="Elisabeth Putri" userId="49d22091-1ff3-47d1-b601-e1a3794e76bd" providerId="ADAL" clId="{AA65F9C6-2990-45E6-97BC-1E5CAE518480}" dt="2022-10-24T03:22:19.717" v="10" actId="931"/>
          <ac:spMkLst>
            <pc:docMk/>
            <pc:sldMk cId="3527916325" sldId="286"/>
            <ac:spMk id="8" creationId="{F926F22C-B35C-FCEE-618C-D37A96B77173}"/>
          </ac:spMkLst>
        </pc:spChg>
        <pc:spChg chg="add del mod">
          <ac:chgData name="Elisabeth Putri" userId="49d22091-1ff3-47d1-b601-e1a3794e76bd" providerId="ADAL" clId="{AA65F9C6-2990-45E6-97BC-1E5CAE518480}" dt="2022-10-24T03:22:43.380" v="17"/>
          <ac:spMkLst>
            <pc:docMk/>
            <pc:sldMk cId="3527916325" sldId="286"/>
            <ac:spMk id="12" creationId="{1CCC1509-DFD6-220C-CF73-9D51CE4FB370}"/>
          </ac:spMkLst>
        </pc:spChg>
        <pc:spChg chg="add del mod">
          <ac:chgData name="Elisabeth Putri" userId="49d22091-1ff3-47d1-b601-e1a3794e76bd" providerId="ADAL" clId="{AA65F9C6-2990-45E6-97BC-1E5CAE518480}" dt="2022-10-24T03:23:13.400" v="22" actId="931"/>
          <ac:spMkLst>
            <pc:docMk/>
            <pc:sldMk cId="3527916325" sldId="286"/>
            <ac:spMk id="16" creationId="{02737D40-E10B-8490-D0BE-08EC21676023}"/>
          </ac:spMkLst>
        </pc:spChg>
        <pc:spChg chg="add mod">
          <ac:chgData name="Elisabeth Putri" userId="49d22091-1ff3-47d1-b601-e1a3794e76bd" providerId="ADAL" clId="{AA65F9C6-2990-45E6-97BC-1E5CAE518480}" dt="2022-10-24T03:23:38.602" v="28" actId="478"/>
          <ac:spMkLst>
            <pc:docMk/>
            <pc:sldMk cId="3527916325" sldId="286"/>
            <ac:spMk id="20" creationId="{BC2E1370-D634-66FA-097F-A715C78961A7}"/>
          </ac:spMkLst>
        </pc:spChg>
        <pc:picChg chg="add del mod">
          <ac:chgData name="Elisabeth Putri" userId="49d22091-1ff3-47d1-b601-e1a3794e76bd" providerId="ADAL" clId="{AA65F9C6-2990-45E6-97BC-1E5CAE518480}" dt="2022-10-24T03:21:59.755" v="9" actId="478"/>
          <ac:picMkLst>
            <pc:docMk/>
            <pc:sldMk cId="3527916325" sldId="286"/>
            <ac:picMk id="6" creationId="{FB7EB697-050D-05FB-FA5A-44442BDD42AE}"/>
          </ac:picMkLst>
        </pc:picChg>
        <pc:picChg chg="add del mod">
          <ac:chgData name="Elisabeth Putri" userId="49d22091-1ff3-47d1-b601-e1a3794e76bd" providerId="ADAL" clId="{AA65F9C6-2990-45E6-97BC-1E5CAE518480}" dt="2022-10-24T03:22:37.639" v="16" actId="478"/>
          <ac:picMkLst>
            <pc:docMk/>
            <pc:sldMk cId="3527916325" sldId="286"/>
            <ac:picMk id="10" creationId="{9A9CEDB8-E45B-5C8C-778A-5DD8C7FAB06D}"/>
          </ac:picMkLst>
        </pc:picChg>
        <pc:picChg chg="add del mod">
          <ac:chgData name="Elisabeth Putri" userId="49d22091-1ff3-47d1-b601-e1a3794e76bd" providerId="ADAL" clId="{AA65F9C6-2990-45E6-97BC-1E5CAE518480}" dt="2022-10-24T03:22:49.273" v="21" actId="478"/>
          <ac:picMkLst>
            <pc:docMk/>
            <pc:sldMk cId="3527916325" sldId="286"/>
            <ac:picMk id="14" creationId="{7FBFBC79-9209-5215-88DD-ADD0D1CC2EA5}"/>
          </ac:picMkLst>
        </pc:picChg>
        <pc:picChg chg="add del mod">
          <ac:chgData name="Elisabeth Putri" userId="49d22091-1ff3-47d1-b601-e1a3794e76bd" providerId="ADAL" clId="{AA65F9C6-2990-45E6-97BC-1E5CAE518480}" dt="2022-10-24T03:23:38.602" v="28" actId="478"/>
          <ac:picMkLst>
            <pc:docMk/>
            <pc:sldMk cId="3527916325" sldId="286"/>
            <ac:picMk id="18" creationId="{CBD00DC7-77C2-3DB1-E6BB-193661FE6BB2}"/>
          </ac:picMkLst>
        </pc:picChg>
      </pc:sldChg>
      <pc:sldMasterChg chg="modSldLayout">
        <pc:chgData name="Elisabeth Putri" userId="49d22091-1ff3-47d1-b601-e1a3794e76bd" providerId="ADAL" clId="{AA65F9C6-2990-45E6-97BC-1E5CAE518480}" dt="2022-10-24T03:32:01.758" v="46" actId="27636"/>
        <pc:sldMasterMkLst>
          <pc:docMk/>
          <pc:sldMasterMk cId="684221334" sldId="2147483709"/>
        </pc:sldMasterMkLst>
        <pc:sldLayoutChg chg="modSp mod">
          <pc:chgData name="Elisabeth Putri" userId="49d22091-1ff3-47d1-b601-e1a3794e76bd" providerId="ADAL" clId="{AA65F9C6-2990-45E6-97BC-1E5CAE518480}" dt="2022-10-24T03:32:01.667" v="30" actId="27636"/>
          <pc:sldLayoutMkLst>
            <pc:docMk/>
            <pc:sldMasterMk cId="684221334" sldId="2147483709"/>
            <pc:sldLayoutMk cId="355512703" sldId="2147483711"/>
          </pc:sldLayoutMkLst>
          <pc:spChg chg="mod">
            <ac:chgData name="Elisabeth Putri" userId="49d22091-1ff3-47d1-b601-e1a3794e76bd" providerId="ADAL" clId="{AA65F9C6-2990-45E6-97BC-1E5CAE518480}" dt="2022-10-24T03:32:01.667" v="30" actId="27636"/>
            <ac:spMkLst>
              <pc:docMk/>
              <pc:sldMasterMk cId="684221334" sldId="2147483709"/>
              <pc:sldLayoutMk cId="355512703" sldId="2147483711"/>
              <ac:spMk id="8" creationId="{A2B5094A-9042-43AC-AB76-B2EAA7E94663}"/>
            </ac:spMkLst>
          </pc:spChg>
        </pc:sldLayoutChg>
        <pc:sldLayoutChg chg="modSp mod">
          <pc:chgData name="Elisabeth Putri" userId="49d22091-1ff3-47d1-b601-e1a3794e76bd" providerId="ADAL" clId="{AA65F9C6-2990-45E6-97BC-1E5CAE518480}" dt="2022-10-24T03:32:01.678" v="32" actId="27636"/>
          <pc:sldLayoutMkLst>
            <pc:docMk/>
            <pc:sldMasterMk cId="684221334" sldId="2147483709"/>
            <pc:sldLayoutMk cId="3425338317" sldId="2147483712"/>
          </pc:sldLayoutMkLst>
          <pc:spChg chg="mod">
            <ac:chgData name="Elisabeth Putri" userId="49d22091-1ff3-47d1-b601-e1a3794e76bd" providerId="ADAL" clId="{AA65F9C6-2990-45E6-97BC-1E5CAE518480}" dt="2022-10-24T03:32:01.678" v="32" actId="27636"/>
            <ac:spMkLst>
              <pc:docMk/>
              <pc:sldMasterMk cId="684221334" sldId="2147483709"/>
              <pc:sldLayoutMk cId="3425338317" sldId="2147483712"/>
              <ac:spMk id="8" creationId="{8E61420B-CE13-441A-A0D9-207D90DC9983}"/>
            </ac:spMkLst>
          </pc:spChg>
        </pc:sldLayoutChg>
        <pc:sldLayoutChg chg="modSp mod">
          <pc:chgData name="Elisabeth Putri" userId="49d22091-1ff3-47d1-b601-e1a3794e76bd" providerId="ADAL" clId="{AA65F9C6-2990-45E6-97BC-1E5CAE518480}" dt="2022-10-24T03:32:01.678" v="33" actId="27636"/>
          <pc:sldLayoutMkLst>
            <pc:docMk/>
            <pc:sldMasterMk cId="684221334" sldId="2147483709"/>
            <pc:sldLayoutMk cId="3742279785" sldId="2147483713"/>
          </pc:sldLayoutMkLst>
          <pc:spChg chg="mod">
            <ac:chgData name="Elisabeth Putri" userId="49d22091-1ff3-47d1-b601-e1a3794e76bd" providerId="ADAL" clId="{AA65F9C6-2990-45E6-97BC-1E5CAE518480}" dt="2022-10-24T03:32:01.678" v="33" actId="27636"/>
            <ac:spMkLst>
              <pc:docMk/>
              <pc:sldMasterMk cId="684221334" sldId="2147483709"/>
              <pc:sldLayoutMk cId="3742279785" sldId="2147483713"/>
              <ac:spMk id="9" creationId="{4C2A367C-A93D-48FC-99F0-66ED75BF0647}"/>
            </ac:spMkLst>
          </pc:spChg>
        </pc:sldLayoutChg>
        <pc:sldLayoutChg chg="modSp mod">
          <pc:chgData name="Elisabeth Putri" userId="49d22091-1ff3-47d1-b601-e1a3794e76bd" providerId="ADAL" clId="{AA65F9C6-2990-45E6-97BC-1E5CAE518480}" dt="2022-10-24T03:32:01.689" v="34" actId="27636"/>
          <pc:sldLayoutMkLst>
            <pc:docMk/>
            <pc:sldMasterMk cId="684221334" sldId="2147483709"/>
            <pc:sldLayoutMk cId="3608748972" sldId="2147483714"/>
          </pc:sldLayoutMkLst>
          <pc:spChg chg="mod">
            <ac:chgData name="Elisabeth Putri" userId="49d22091-1ff3-47d1-b601-e1a3794e76bd" providerId="ADAL" clId="{AA65F9C6-2990-45E6-97BC-1E5CAE518480}" dt="2022-10-24T03:32:01.689" v="34" actId="27636"/>
            <ac:spMkLst>
              <pc:docMk/>
              <pc:sldMasterMk cId="684221334" sldId="2147483709"/>
              <pc:sldLayoutMk cId="3608748972" sldId="2147483714"/>
              <ac:spMk id="11" creationId="{7EFD0C4D-C9B3-43B5-9690-EDC9BF18D614}"/>
            </ac:spMkLst>
          </pc:spChg>
        </pc:sldLayoutChg>
        <pc:sldLayoutChg chg="modSp mod">
          <pc:chgData name="Elisabeth Putri" userId="49d22091-1ff3-47d1-b601-e1a3794e76bd" providerId="ADAL" clId="{AA65F9C6-2990-45E6-97BC-1E5CAE518480}" dt="2022-10-24T03:32:01.695" v="35" actId="27636"/>
          <pc:sldLayoutMkLst>
            <pc:docMk/>
            <pc:sldMasterMk cId="684221334" sldId="2147483709"/>
            <pc:sldLayoutMk cId="3277182323" sldId="2147483715"/>
          </pc:sldLayoutMkLst>
          <pc:spChg chg="mod">
            <ac:chgData name="Elisabeth Putri" userId="49d22091-1ff3-47d1-b601-e1a3794e76bd" providerId="ADAL" clId="{AA65F9C6-2990-45E6-97BC-1E5CAE518480}" dt="2022-10-24T03:32:01.695" v="35" actId="27636"/>
            <ac:spMkLst>
              <pc:docMk/>
              <pc:sldMasterMk cId="684221334" sldId="2147483709"/>
              <pc:sldLayoutMk cId="3277182323" sldId="2147483715"/>
              <ac:spMk id="9" creationId="{DD198524-9A56-4D54-8AB0-64877C83BE1D}"/>
            </ac:spMkLst>
          </pc:spChg>
        </pc:sldLayoutChg>
        <pc:sldLayoutChg chg="modSp mod">
          <pc:chgData name="Elisabeth Putri" userId="49d22091-1ff3-47d1-b601-e1a3794e76bd" providerId="ADAL" clId="{AA65F9C6-2990-45E6-97BC-1E5CAE518480}" dt="2022-10-24T03:32:01.701" v="36" actId="27636"/>
          <pc:sldLayoutMkLst>
            <pc:docMk/>
            <pc:sldMasterMk cId="684221334" sldId="2147483709"/>
            <pc:sldLayoutMk cId="208656782" sldId="2147483716"/>
          </pc:sldLayoutMkLst>
          <pc:spChg chg="mod">
            <ac:chgData name="Elisabeth Putri" userId="49d22091-1ff3-47d1-b601-e1a3794e76bd" providerId="ADAL" clId="{AA65F9C6-2990-45E6-97BC-1E5CAE518480}" dt="2022-10-24T03:32:01.701" v="36" actId="27636"/>
            <ac:spMkLst>
              <pc:docMk/>
              <pc:sldMasterMk cId="684221334" sldId="2147483709"/>
              <pc:sldLayoutMk cId="208656782" sldId="2147483716"/>
              <ac:spMk id="6" creationId="{97B46AB4-292A-4A18-A846-6CEEBEA5571E}"/>
            </ac:spMkLst>
          </pc:spChg>
        </pc:sldLayoutChg>
        <pc:sldLayoutChg chg="modSp mod">
          <pc:chgData name="Elisabeth Putri" userId="49d22091-1ff3-47d1-b601-e1a3794e76bd" providerId="ADAL" clId="{AA65F9C6-2990-45E6-97BC-1E5CAE518480}" dt="2022-10-24T03:32:01.706" v="37" actId="27636"/>
          <pc:sldLayoutMkLst>
            <pc:docMk/>
            <pc:sldMasterMk cId="684221334" sldId="2147483709"/>
            <pc:sldLayoutMk cId="3103962023" sldId="2147483717"/>
          </pc:sldLayoutMkLst>
          <pc:spChg chg="mod">
            <ac:chgData name="Elisabeth Putri" userId="49d22091-1ff3-47d1-b601-e1a3794e76bd" providerId="ADAL" clId="{AA65F9C6-2990-45E6-97BC-1E5CAE518480}" dt="2022-10-24T03:32:01.706" v="37" actId="27636"/>
            <ac:spMkLst>
              <pc:docMk/>
              <pc:sldMasterMk cId="684221334" sldId="2147483709"/>
              <pc:sldLayoutMk cId="3103962023" sldId="2147483717"/>
              <ac:spMk id="9" creationId="{349467DC-EBD3-4118-B489-A82E01138502}"/>
            </ac:spMkLst>
          </pc:spChg>
        </pc:sldLayoutChg>
        <pc:sldLayoutChg chg="modSp mod">
          <pc:chgData name="Elisabeth Putri" userId="49d22091-1ff3-47d1-b601-e1a3794e76bd" providerId="ADAL" clId="{AA65F9C6-2990-45E6-97BC-1E5CAE518480}" dt="2022-10-24T03:32:01.711" v="38" actId="27636"/>
          <pc:sldLayoutMkLst>
            <pc:docMk/>
            <pc:sldMasterMk cId="684221334" sldId="2147483709"/>
            <pc:sldLayoutMk cId="701498689" sldId="2147483718"/>
          </pc:sldLayoutMkLst>
          <pc:spChg chg="mod">
            <ac:chgData name="Elisabeth Putri" userId="49d22091-1ff3-47d1-b601-e1a3794e76bd" providerId="ADAL" clId="{AA65F9C6-2990-45E6-97BC-1E5CAE518480}" dt="2022-10-24T03:32:01.711" v="38" actId="27636"/>
            <ac:spMkLst>
              <pc:docMk/>
              <pc:sldMasterMk cId="684221334" sldId="2147483709"/>
              <pc:sldLayoutMk cId="701498689" sldId="2147483718"/>
              <ac:spMk id="9" creationId="{21944599-DA82-4525-94AD-43D1649815FD}"/>
            </ac:spMkLst>
          </pc:spChg>
        </pc:sldLayoutChg>
        <pc:sldLayoutChg chg="modSp mod">
          <pc:chgData name="Elisabeth Putri" userId="49d22091-1ff3-47d1-b601-e1a3794e76bd" providerId="ADAL" clId="{AA65F9C6-2990-45E6-97BC-1E5CAE518480}" dt="2022-10-24T03:32:01.758" v="46" actId="27636"/>
          <pc:sldLayoutMkLst>
            <pc:docMk/>
            <pc:sldMasterMk cId="684221334" sldId="2147483709"/>
            <pc:sldLayoutMk cId="1844925623" sldId="2147483719"/>
          </pc:sldLayoutMkLst>
          <pc:spChg chg="mod">
            <ac:chgData name="Elisabeth Putri" userId="49d22091-1ff3-47d1-b601-e1a3794e76bd" providerId="ADAL" clId="{AA65F9C6-2990-45E6-97BC-1E5CAE518480}" dt="2022-10-24T03:32:01.758" v="46" actId="27636"/>
            <ac:spMkLst>
              <pc:docMk/>
              <pc:sldMasterMk cId="684221334" sldId="2147483709"/>
              <pc:sldLayoutMk cId="1844925623" sldId="2147483719"/>
              <ac:spMk id="8" creationId="{878B0E91-A1C5-4FA7-BA60-3658EB37E86D}"/>
            </ac:spMkLst>
          </pc:spChg>
        </pc:sldLayoutChg>
        <pc:sldLayoutChg chg="modSp mod">
          <pc:chgData name="Elisabeth Putri" userId="49d22091-1ff3-47d1-b601-e1a3794e76bd" providerId="ADAL" clId="{AA65F9C6-2990-45E6-97BC-1E5CAE518480}" dt="2022-10-24T03:32:01.673" v="31" actId="27636"/>
          <pc:sldLayoutMkLst>
            <pc:docMk/>
            <pc:sldMasterMk cId="684221334" sldId="2147483709"/>
            <pc:sldLayoutMk cId="3169288667" sldId="2147483724"/>
          </pc:sldLayoutMkLst>
          <pc:spChg chg="mod">
            <ac:chgData name="Elisabeth Putri" userId="49d22091-1ff3-47d1-b601-e1a3794e76bd" providerId="ADAL" clId="{AA65F9C6-2990-45E6-97BC-1E5CAE518480}" dt="2022-10-24T03:32:01.673" v="31" actId="27636"/>
            <ac:spMkLst>
              <pc:docMk/>
              <pc:sldMasterMk cId="684221334" sldId="2147483709"/>
              <pc:sldLayoutMk cId="3169288667" sldId="2147483724"/>
              <ac:spMk id="8" creationId="{A2B5094A-9042-43AC-AB76-B2EAA7E94663}"/>
            </ac:spMkLst>
          </pc:spChg>
        </pc:sldLayoutChg>
        <pc:sldLayoutChg chg="modSp mod">
          <pc:chgData name="Elisabeth Putri" userId="49d22091-1ff3-47d1-b601-e1a3794e76bd" providerId="ADAL" clId="{AA65F9C6-2990-45E6-97BC-1E5CAE518480}" dt="2022-10-24T03:32:01.717" v="39" actId="27636"/>
          <pc:sldLayoutMkLst>
            <pc:docMk/>
            <pc:sldMasterMk cId="684221334" sldId="2147483709"/>
            <pc:sldLayoutMk cId="1104969670" sldId="2147483725"/>
          </pc:sldLayoutMkLst>
          <pc:spChg chg="mod">
            <ac:chgData name="Elisabeth Putri" userId="49d22091-1ff3-47d1-b601-e1a3794e76bd" providerId="ADAL" clId="{AA65F9C6-2990-45E6-97BC-1E5CAE518480}" dt="2022-10-24T03:32:01.717" v="39" actId="27636"/>
            <ac:spMkLst>
              <pc:docMk/>
              <pc:sldMasterMk cId="684221334" sldId="2147483709"/>
              <pc:sldLayoutMk cId="1104969670" sldId="2147483725"/>
              <ac:spMk id="7" creationId="{097000BD-E38F-4254-933C-D4F40F1C133B}"/>
            </ac:spMkLst>
          </pc:spChg>
        </pc:sldLayoutChg>
        <pc:sldLayoutChg chg="modSp mod">
          <pc:chgData name="Elisabeth Putri" userId="49d22091-1ff3-47d1-b601-e1a3794e76bd" providerId="ADAL" clId="{AA65F9C6-2990-45E6-97BC-1E5CAE518480}" dt="2022-10-24T03:32:01.722" v="40" actId="27636"/>
          <pc:sldLayoutMkLst>
            <pc:docMk/>
            <pc:sldMasterMk cId="684221334" sldId="2147483709"/>
            <pc:sldLayoutMk cId="406626933" sldId="2147483726"/>
          </pc:sldLayoutMkLst>
          <pc:spChg chg="mod">
            <ac:chgData name="Elisabeth Putri" userId="49d22091-1ff3-47d1-b601-e1a3794e76bd" providerId="ADAL" clId="{AA65F9C6-2990-45E6-97BC-1E5CAE518480}" dt="2022-10-24T03:32:01.722" v="40" actId="27636"/>
            <ac:spMkLst>
              <pc:docMk/>
              <pc:sldMasterMk cId="684221334" sldId="2147483709"/>
              <pc:sldLayoutMk cId="406626933" sldId="2147483726"/>
              <ac:spMk id="23" creationId="{604DC6D9-C41C-4603-8182-F3AA3E0D9909}"/>
            </ac:spMkLst>
          </pc:spChg>
        </pc:sldLayoutChg>
        <pc:sldLayoutChg chg="modSp mod">
          <pc:chgData name="Elisabeth Putri" userId="49d22091-1ff3-47d1-b601-e1a3794e76bd" providerId="ADAL" clId="{AA65F9C6-2990-45E6-97BC-1E5CAE518480}" dt="2022-10-24T03:32:01.727" v="41" actId="27636"/>
          <pc:sldLayoutMkLst>
            <pc:docMk/>
            <pc:sldMasterMk cId="684221334" sldId="2147483709"/>
            <pc:sldLayoutMk cId="1271331554" sldId="2147483728"/>
          </pc:sldLayoutMkLst>
          <pc:spChg chg="mod">
            <ac:chgData name="Elisabeth Putri" userId="49d22091-1ff3-47d1-b601-e1a3794e76bd" providerId="ADAL" clId="{AA65F9C6-2990-45E6-97BC-1E5CAE518480}" dt="2022-10-24T03:32:01.727" v="41" actId="27636"/>
            <ac:spMkLst>
              <pc:docMk/>
              <pc:sldMasterMk cId="684221334" sldId="2147483709"/>
              <pc:sldLayoutMk cId="1271331554" sldId="2147483728"/>
              <ac:spMk id="7" creationId="{6E85F035-03F2-4BCC-B56C-29672D4C311D}"/>
            </ac:spMkLst>
          </pc:spChg>
        </pc:sldLayoutChg>
        <pc:sldLayoutChg chg="modSp mod">
          <pc:chgData name="Elisabeth Putri" userId="49d22091-1ff3-47d1-b601-e1a3794e76bd" providerId="ADAL" clId="{AA65F9C6-2990-45E6-97BC-1E5CAE518480}" dt="2022-10-24T03:32:01.734" v="42" actId="27636"/>
          <pc:sldLayoutMkLst>
            <pc:docMk/>
            <pc:sldMasterMk cId="684221334" sldId="2147483709"/>
            <pc:sldLayoutMk cId="3357525992" sldId="2147483729"/>
          </pc:sldLayoutMkLst>
          <pc:spChg chg="mod">
            <ac:chgData name="Elisabeth Putri" userId="49d22091-1ff3-47d1-b601-e1a3794e76bd" providerId="ADAL" clId="{AA65F9C6-2990-45E6-97BC-1E5CAE518480}" dt="2022-10-24T03:32:01.734" v="42" actId="27636"/>
            <ac:spMkLst>
              <pc:docMk/>
              <pc:sldMasterMk cId="684221334" sldId="2147483709"/>
              <pc:sldLayoutMk cId="3357525992" sldId="2147483729"/>
              <ac:spMk id="5" creationId="{2289E25A-27E1-4165-92F7-9E02EA24712E}"/>
            </ac:spMkLst>
          </pc:spChg>
        </pc:sldLayoutChg>
        <pc:sldLayoutChg chg="modSp mod">
          <pc:chgData name="Elisabeth Putri" userId="49d22091-1ff3-47d1-b601-e1a3794e76bd" providerId="ADAL" clId="{AA65F9C6-2990-45E6-97BC-1E5CAE518480}" dt="2022-10-24T03:32:01.739" v="43" actId="27636"/>
          <pc:sldLayoutMkLst>
            <pc:docMk/>
            <pc:sldMasterMk cId="684221334" sldId="2147483709"/>
            <pc:sldLayoutMk cId="1331948364" sldId="2147483730"/>
          </pc:sldLayoutMkLst>
          <pc:spChg chg="mod">
            <ac:chgData name="Elisabeth Putri" userId="49d22091-1ff3-47d1-b601-e1a3794e76bd" providerId="ADAL" clId="{AA65F9C6-2990-45E6-97BC-1E5CAE518480}" dt="2022-10-24T03:32:01.739" v="43" actId="27636"/>
            <ac:spMkLst>
              <pc:docMk/>
              <pc:sldMasterMk cId="684221334" sldId="2147483709"/>
              <pc:sldLayoutMk cId="1331948364" sldId="2147483730"/>
              <ac:spMk id="7" creationId="{135CEA79-075C-4D84-8537-CCFD79668CAE}"/>
            </ac:spMkLst>
          </pc:spChg>
        </pc:sldLayoutChg>
        <pc:sldLayoutChg chg="modSp mod">
          <pc:chgData name="Elisabeth Putri" userId="49d22091-1ff3-47d1-b601-e1a3794e76bd" providerId="ADAL" clId="{AA65F9C6-2990-45E6-97BC-1E5CAE518480}" dt="2022-10-24T03:32:01.746" v="44" actId="27636"/>
          <pc:sldLayoutMkLst>
            <pc:docMk/>
            <pc:sldMasterMk cId="684221334" sldId="2147483709"/>
            <pc:sldLayoutMk cId="3567490350" sldId="2147483737"/>
          </pc:sldLayoutMkLst>
          <pc:spChg chg="mod">
            <ac:chgData name="Elisabeth Putri" userId="49d22091-1ff3-47d1-b601-e1a3794e76bd" providerId="ADAL" clId="{AA65F9C6-2990-45E6-97BC-1E5CAE518480}" dt="2022-10-24T03:32:01.746" v="44" actId="27636"/>
            <ac:spMkLst>
              <pc:docMk/>
              <pc:sldMasterMk cId="684221334" sldId="2147483709"/>
              <pc:sldLayoutMk cId="3567490350" sldId="2147483737"/>
              <ac:spMk id="7" creationId="{ADBD7FD7-C54D-4071-9182-DE11E2C8E4D2}"/>
            </ac:spMkLst>
          </pc:spChg>
        </pc:sldLayoutChg>
        <pc:sldLayoutChg chg="modSp mod">
          <pc:chgData name="Elisabeth Putri" userId="49d22091-1ff3-47d1-b601-e1a3794e76bd" providerId="ADAL" clId="{AA65F9C6-2990-45E6-97BC-1E5CAE518480}" dt="2022-10-24T03:32:01.753" v="45" actId="27636"/>
          <pc:sldLayoutMkLst>
            <pc:docMk/>
            <pc:sldMasterMk cId="684221334" sldId="2147483709"/>
            <pc:sldLayoutMk cId="719764863" sldId="2147483738"/>
          </pc:sldLayoutMkLst>
          <pc:spChg chg="mod">
            <ac:chgData name="Elisabeth Putri" userId="49d22091-1ff3-47d1-b601-e1a3794e76bd" providerId="ADAL" clId="{AA65F9C6-2990-45E6-97BC-1E5CAE518480}" dt="2022-10-24T03:32:01.753" v="45" actId="27636"/>
            <ac:spMkLst>
              <pc:docMk/>
              <pc:sldMasterMk cId="684221334" sldId="2147483709"/>
              <pc:sldLayoutMk cId="719764863" sldId="2147483738"/>
              <ac:spMk id="9" creationId="{3A62A25F-2008-41FD-89B8-9DE5091CD5D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238A06-A8EC-4FD8-8C5C-85E430A7D1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28E2E-AF0E-4BA0-822C-90D2FBD417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3EEFD-2D1B-4EC5-A37D-32E5738826E6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D367D-7AB2-4805-9123-8FF10CEBEB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0BF18-737C-4143-8ACE-8C791F0A19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C6D63-82CC-4733-8159-C143410B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C858D-2E7B-44D9-9B45-F7149F8C89A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93D8C-8491-4E3A-AD88-F68101146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1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3B5E2-4481-4040-A71E-3F0F4DDCF24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46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CDEA-C113-41B3-B095-54BE7722A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A5D95-EB27-4B4F-BBEE-041891703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6277E-8C8E-45D6-BA77-5B3B89D6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C4BB967-95B1-471E-BB8F-2A98284A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45" y="6356349"/>
            <a:ext cx="556643" cy="365125"/>
          </a:xfrm>
        </p:spPr>
        <p:txBody>
          <a:bodyPr/>
          <a:lstStyle>
            <a:lvl1pPr>
              <a:defRPr sz="1600" b="1">
                <a:solidFill>
                  <a:srgbClr val="01467F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1F514B15-04C7-4F90-98E8-6BCE295D9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5E69A-01E7-4CB9-B04A-A4298C24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477F4CD6-F68D-4E6C-AE2C-DBA09937535B}"/>
              </a:ext>
            </a:extLst>
          </p:cNvPr>
          <p:cNvSpPr/>
          <p:nvPr userDrawn="1"/>
        </p:nvSpPr>
        <p:spPr>
          <a:xfrm>
            <a:off x="10363200" y="6096001"/>
            <a:ext cx="1714500" cy="762000"/>
          </a:xfrm>
          <a:prstGeom prst="round2Same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CF72E6-EE9E-4C21-8A61-84D9172569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886" y="6194462"/>
            <a:ext cx="1495514" cy="51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8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5E69A-01E7-4CB9-B04A-A4298C24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45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9E9F-F1C1-4A7E-AF9A-EE0FE4E8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61E298-065A-4A6C-A733-D353210EFD0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5E69A-01E7-4CB9-B04A-A4298C24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3600D-1532-4C81-841E-043F878A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4B15-04C7-4F90-98E8-6BCE295D94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55FBD2-A434-4DBD-A8CF-466BC55FF4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76E61B-7F6A-443D-B9C3-12F4A19383DA}"/>
              </a:ext>
            </a:extLst>
          </p:cNvPr>
          <p:cNvSpPr/>
          <p:nvPr userDrawn="1"/>
        </p:nvSpPr>
        <p:spPr>
          <a:xfrm>
            <a:off x="0" y="5133975"/>
            <a:ext cx="12192000" cy="1724025"/>
          </a:xfrm>
          <a:prstGeom prst="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7E96A1-7EF7-4C8A-9401-8F6F83AB51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58150" y="5340349"/>
            <a:ext cx="3848100" cy="131127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71545A-A740-4B0E-A333-7D9F598A1F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9574" y="5340349"/>
            <a:ext cx="6924675" cy="9144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  <a:lvl2pPr>
              <a:defRPr sz="180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2pPr>
          </a:lstStyle>
          <a:p>
            <a:pPr lvl="0"/>
            <a:r>
              <a:rPr lang="en-US" dirty="0"/>
              <a:t>Title</a:t>
            </a:r>
          </a:p>
          <a:p>
            <a:pPr lvl="1"/>
            <a:r>
              <a:rPr lang="en-US" dirty="0"/>
              <a:t>Presented By</a:t>
            </a:r>
          </a:p>
          <a:p>
            <a:pPr lvl="1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3694190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9891-973D-4A6A-A35E-981D3E02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08E1A-326E-4BDB-8180-D9FCA99B5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2A492-39B8-4544-BE89-905C24FC2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365B6-F46B-4FA6-9587-55B6AF15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5B9FA9-4BB3-443D-A013-88C5DEED49F3}"/>
              </a:ext>
            </a:extLst>
          </p:cNvPr>
          <p:cNvSpPr/>
          <p:nvPr userDrawn="1"/>
        </p:nvSpPr>
        <p:spPr>
          <a:xfrm>
            <a:off x="-1" y="0"/>
            <a:ext cx="447675" cy="6858000"/>
          </a:xfrm>
          <a:prstGeom prst="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49467DC-EBD3-4118-B489-A82E01138502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96507" y="4405869"/>
            <a:ext cx="4351338" cy="33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oppins" panose="00000500000000000000" pitchFamily="50" charset="0"/>
                <a:ea typeface="+mj-ea"/>
                <a:cs typeface="Poppins" panose="00000500000000000000" pitchFamily="50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CE2705-ED5A-491F-9BDB-CDDC6483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4486" y="261566"/>
            <a:ext cx="556643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1F514B15-04C7-4F90-98E8-6BCE295D94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EFBAD014-F062-4543-BC8B-9B87FDEE85B7}"/>
              </a:ext>
            </a:extLst>
          </p:cNvPr>
          <p:cNvSpPr/>
          <p:nvPr userDrawn="1"/>
        </p:nvSpPr>
        <p:spPr>
          <a:xfrm>
            <a:off x="10363200" y="6096001"/>
            <a:ext cx="1714500" cy="762000"/>
          </a:xfrm>
          <a:prstGeom prst="round2Same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9C37AA-0E1F-466D-ADAA-5B78B7896F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886" y="6194462"/>
            <a:ext cx="1495514" cy="51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62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B026-1896-4864-AB52-B13398DC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2A18A9-4FA8-4E8E-BF2D-86C264144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26E80-B163-4B6C-B9FD-4E177CB94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3D660-B0E6-4B8F-B239-E06D76A8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11ED5-48C7-4906-9711-F478EDE15C48}"/>
              </a:ext>
            </a:extLst>
          </p:cNvPr>
          <p:cNvSpPr/>
          <p:nvPr userDrawn="1"/>
        </p:nvSpPr>
        <p:spPr>
          <a:xfrm>
            <a:off x="-1" y="0"/>
            <a:ext cx="447675" cy="6858000"/>
          </a:xfrm>
          <a:prstGeom prst="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1944599-DA82-4525-94AD-43D1649815FD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96507" y="4405869"/>
            <a:ext cx="4351338" cy="33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oppins" panose="00000500000000000000" pitchFamily="50" charset="0"/>
                <a:ea typeface="+mj-ea"/>
                <a:cs typeface="Poppins" panose="00000500000000000000" pitchFamily="50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2CF48DE-1AED-41B3-B59C-05CE1367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4486" y="261566"/>
            <a:ext cx="556643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1F514B15-04C7-4F90-98E8-6BCE295D94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5D33C428-8145-4918-871F-67BCEF6566F2}"/>
              </a:ext>
            </a:extLst>
          </p:cNvPr>
          <p:cNvSpPr/>
          <p:nvPr userDrawn="1"/>
        </p:nvSpPr>
        <p:spPr>
          <a:xfrm>
            <a:off x="10363200" y="6096001"/>
            <a:ext cx="1714500" cy="762000"/>
          </a:xfrm>
          <a:prstGeom prst="round2Same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5D4C73-C622-4EF2-94A9-5468A4E35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886" y="6194462"/>
            <a:ext cx="1495514" cy="51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98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9"/>
          <p:cNvSpPr>
            <a:spLocks noGrp="1"/>
          </p:cNvSpPr>
          <p:nvPr>
            <p:ph type="pic" sz="quarter" idx="12" hasCustomPrompt="1"/>
          </p:nvPr>
        </p:nvSpPr>
        <p:spPr>
          <a:xfrm>
            <a:off x="7428654" y="2946512"/>
            <a:ext cx="2769446" cy="3911487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1" hasCustomPrompt="1"/>
          </p:nvPr>
        </p:nvSpPr>
        <p:spPr>
          <a:xfrm>
            <a:off x="1427629" y="2946511"/>
            <a:ext cx="2769446" cy="3911487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4282991" y="2653653"/>
            <a:ext cx="3056150" cy="4204347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FB000A-31F3-42A0-B9FD-C9D2F132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66BA4-F532-48C9-BD11-B67F313D6596}"/>
              </a:ext>
            </a:extLst>
          </p:cNvPr>
          <p:cNvSpPr/>
          <p:nvPr userDrawn="1"/>
        </p:nvSpPr>
        <p:spPr>
          <a:xfrm>
            <a:off x="-1" y="0"/>
            <a:ext cx="447675" cy="6858000"/>
          </a:xfrm>
          <a:prstGeom prst="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7000BD-E38F-4254-933C-D4F40F1C133B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96507" y="4405869"/>
            <a:ext cx="4351338" cy="33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oppins" panose="00000500000000000000" pitchFamily="50" charset="0"/>
                <a:ea typeface="+mj-ea"/>
                <a:cs typeface="Poppins" panose="00000500000000000000" pitchFamily="50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6F65414-70D3-49C3-B96D-19902FD43B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-54486" y="261566"/>
            <a:ext cx="556643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1F514B15-04C7-4F90-98E8-6BCE295D94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20267BF8-648C-41C5-AF69-7C8B03085619}"/>
              </a:ext>
            </a:extLst>
          </p:cNvPr>
          <p:cNvSpPr/>
          <p:nvPr userDrawn="1"/>
        </p:nvSpPr>
        <p:spPr>
          <a:xfrm>
            <a:off x="10363200" y="6096001"/>
            <a:ext cx="1714500" cy="762000"/>
          </a:xfrm>
          <a:prstGeom prst="round2Same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77D99-6DBE-40C9-A792-4967446103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886" y="6194462"/>
            <a:ext cx="1495514" cy="51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6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0" grpId="0" animBg="1"/>
      <p:bldP spid="11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DED6899-EE35-4C9F-85BC-2800893A7A0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76962" y="184785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C8CD014F-DCFE-440B-9C46-DE5E50FC1AC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619841" y="184785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F25211DE-2900-41DB-94E0-DADC757876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8424645" y="184785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51C6DB-32A3-4464-AE10-5633A7CE53C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976962" y="3195637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B30DC47F-8DF3-4F33-B1B6-FF730859D68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619841" y="3195637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8F4643DF-0111-4FA8-BE96-A6CE1DA67C8F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424645" y="3195637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095EDDFA-6EB5-48D5-94C9-9CC6B10491F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76962" y="454342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97A33113-4109-4E55-A5EC-1DD0D9F09F4F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619841" y="454342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C9EBD72A-C4D9-488C-8B28-C748536236DA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424645" y="454342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437E1-4CFC-4849-B5B4-2EDC559AECDF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2047874" y="1851103"/>
            <a:ext cx="2181225" cy="949246"/>
          </a:xfrm>
        </p:spPr>
        <p:txBody>
          <a:bodyPr>
            <a:noAutofit/>
          </a:bodyPr>
          <a:lstStyle>
            <a:lvl2pPr algn="l">
              <a:defRPr sz="1400" b="1"/>
            </a:lvl2pPr>
            <a:lvl4pPr algn="l">
              <a:defRPr sz="1100"/>
            </a:lvl4pPr>
          </a:lstStyle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A783BF6-D8F7-4F20-82A9-B26E427154B4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2047873" y="3198891"/>
            <a:ext cx="2181225" cy="949246"/>
          </a:xfrm>
        </p:spPr>
        <p:txBody>
          <a:bodyPr>
            <a:noAutofit/>
          </a:bodyPr>
          <a:lstStyle>
            <a:lvl2pPr algn="l">
              <a:defRPr sz="1400" b="1"/>
            </a:lvl2pPr>
            <a:lvl4pPr algn="l">
              <a:defRPr sz="1100"/>
            </a:lvl4pPr>
          </a:lstStyle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803DB73-976B-4EE0-B8E2-FDB2F4B8BA73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2047872" y="4546679"/>
            <a:ext cx="2181225" cy="949246"/>
          </a:xfrm>
        </p:spPr>
        <p:txBody>
          <a:bodyPr>
            <a:noAutofit/>
          </a:bodyPr>
          <a:lstStyle>
            <a:lvl2pPr algn="l">
              <a:defRPr sz="1400" b="1"/>
            </a:lvl2pPr>
            <a:lvl4pPr algn="l">
              <a:defRPr sz="1100"/>
            </a:lvl4pPr>
          </a:lstStyle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2A6A546-1590-48F4-B047-7C16A9DAF9BA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5686424" y="1847849"/>
            <a:ext cx="2181225" cy="949246"/>
          </a:xfrm>
        </p:spPr>
        <p:txBody>
          <a:bodyPr>
            <a:noAutofit/>
          </a:bodyPr>
          <a:lstStyle>
            <a:lvl2pPr algn="l">
              <a:defRPr sz="1400" b="1"/>
            </a:lvl2pPr>
            <a:lvl4pPr algn="l">
              <a:defRPr sz="1100"/>
            </a:lvl4pPr>
          </a:lstStyle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470A2B4-7995-4E4C-9DB7-22969F9DE1C5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5686423" y="3195637"/>
            <a:ext cx="2181225" cy="949246"/>
          </a:xfrm>
        </p:spPr>
        <p:txBody>
          <a:bodyPr>
            <a:noAutofit/>
          </a:bodyPr>
          <a:lstStyle>
            <a:lvl2pPr algn="l">
              <a:defRPr sz="1400" b="1"/>
            </a:lvl2pPr>
            <a:lvl4pPr algn="l">
              <a:defRPr sz="1100"/>
            </a:lvl4pPr>
          </a:lstStyle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D5260AB-661A-4260-A147-327EBF530FCA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5686422" y="4543425"/>
            <a:ext cx="2181225" cy="949246"/>
          </a:xfrm>
        </p:spPr>
        <p:txBody>
          <a:bodyPr>
            <a:noAutofit/>
          </a:bodyPr>
          <a:lstStyle>
            <a:lvl2pPr algn="l">
              <a:defRPr sz="1400" b="1"/>
            </a:lvl2pPr>
            <a:lvl4pPr algn="l">
              <a:defRPr sz="1100"/>
            </a:lvl4pPr>
          </a:lstStyle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8D16652-18D2-4DCD-9DEB-1CF25C0B3BF9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9467849" y="1847849"/>
            <a:ext cx="2181225" cy="949246"/>
          </a:xfrm>
        </p:spPr>
        <p:txBody>
          <a:bodyPr>
            <a:noAutofit/>
          </a:bodyPr>
          <a:lstStyle>
            <a:lvl2pPr algn="l">
              <a:defRPr sz="1400" b="1"/>
            </a:lvl2pPr>
            <a:lvl4pPr algn="l">
              <a:defRPr sz="1100"/>
            </a:lvl4pPr>
          </a:lstStyle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FAE01C0-88D5-4A8E-969F-568629C4246D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9467848" y="3195637"/>
            <a:ext cx="2181225" cy="949246"/>
          </a:xfrm>
        </p:spPr>
        <p:txBody>
          <a:bodyPr>
            <a:noAutofit/>
          </a:bodyPr>
          <a:lstStyle>
            <a:lvl2pPr algn="l">
              <a:defRPr sz="1400" b="1"/>
            </a:lvl2pPr>
            <a:lvl4pPr algn="l">
              <a:defRPr sz="1100"/>
            </a:lvl4pPr>
          </a:lstStyle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C90491F-3681-4074-9428-B42B7A04594D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9467847" y="4543425"/>
            <a:ext cx="2181225" cy="949246"/>
          </a:xfrm>
        </p:spPr>
        <p:txBody>
          <a:bodyPr>
            <a:noAutofit/>
          </a:bodyPr>
          <a:lstStyle>
            <a:lvl2pPr algn="l">
              <a:defRPr sz="1400" b="1"/>
            </a:lvl2pPr>
            <a:lvl4pPr algn="l">
              <a:defRPr sz="1100"/>
            </a:lvl4pPr>
          </a:lstStyle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C1B23AE-DD9B-45C8-BD1D-9CAF7F55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91554D-3C7A-42B9-AFD1-FB994179CD27}"/>
              </a:ext>
            </a:extLst>
          </p:cNvPr>
          <p:cNvSpPr/>
          <p:nvPr userDrawn="1"/>
        </p:nvSpPr>
        <p:spPr>
          <a:xfrm>
            <a:off x="-1" y="0"/>
            <a:ext cx="447675" cy="6858000"/>
          </a:xfrm>
          <a:prstGeom prst="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604DC6D9-C41C-4603-8182-F3AA3E0D9909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96507" y="4405869"/>
            <a:ext cx="4351338" cy="33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oppins" panose="00000500000000000000" pitchFamily="50" charset="0"/>
                <a:ea typeface="+mj-ea"/>
                <a:cs typeface="Poppins" panose="00000500000000000000" pitchFamily="50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130C272A-8B25-4262-9544-AC96BEC663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-54486" y="261566"/>
            <a:ext cx="556643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1F514B15-04C7-4F90-98E8-6BCE295D94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8520C63C-CB60-4DAB-9004-C923942C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1810963F-9838-45DA-8B8E-33C92511033B}"/>
              </a:ext>
            </a:extLst>
          </p:cNvPr>
          <p:cNvSpPr/>
          <p:nvPr userDrawn="1"/>
        </p:nvSpPr>
        <p:spPr>
          <a:xfrm>
            <a:off x="10363200" y="6096001"/>
            <a:ext cx="1714500" cy="762000"/>
          </a:xfrm>
          <a:prstGeom prst="round2Same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8DB4764-4CD5-47E4-9C6A-E53E3DC30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886" y="6194462"/>
            <a:ext cx="1495514" cy="51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6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110452" y="1790922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6B722B3-CFC5-45EA-9ED6-3E100F31BD1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412050" y="1790922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110452" y="4229322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9D065CD-90D1-4F95-954E-57604EA9B4A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412050" y="4229322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ACEF77-850C-46E2-ABFF-F9AF8FD54665}"/>
              </a:ext>
            </a:extLst>
          </p:cNvPr>
          <p:cNvSpPr/>
          <p:nvPr userDrawn="1"/>
        </p:nvSpPr>
        <p:spPr>
          <a:xfrm>
            <a:off x="-1" y="0"/>
            <a:ext cx="447675" cy="6858000"/>
          </a:xfrm>
          <a:prstGeom prst="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85F035-03F2-4BCC-B56C-29672D4C311D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96507" y="4405869"/>
            <a:ext cx="4351338" cy="33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oppins" panose="00000500000000000000" pitchFamily="50" charset="0"/>
                <a:ea typeface="+mj-ea"/>
                <a:cs typeface="Poppins" panose="00000500000000000000" pitchFamily="50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FDAE9F6-9CAC-4C08-A58D-7CCBB3F6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4486" y="261566"/>
            <a:ext cx="556643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1F514B15-04C7-4F90-98E8-6BCE295D94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4B1ECF8-BDA5-470B-AACF-17E5A8F46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08722B61-A06D-466A-89E0-B019FF6DFF3F}"/>
              </a:ext>
            </a:extLst>
          </p:cNvPr>
          <p:cNvSpPr/>
          <p:nvPr userDrawn="1"/>
        </p:nvSpPr>
        <p:spPr>
          <a:xfrm>
            <a:off x="10363200" y="6096001"/>
            <a:ext cx="1714500" cy="762000"/>
          </a:xfrm>
          <a:prstGeom prst="round2Same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DCD314-545D-4BC6-8119-C6DF65F066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886" y="6194462"/>
            <a:ext cx="1495514" cy="51969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51C3F-83BA-4AA4-9631-B96E7DE11AEF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3048000" y="1790922"/>
            <a:ext cx="2984500" cy="1828357"/>
          </a:xfrm>
        </p:spPr>
        <p:txBody>
          <a:bodyPr>
            <a:noAutofit/>
          </a:bodyPr>
          <a:lstStyle>
            <a:lvl1pPr marL="0" indent="0" algn="just">
              <a:buNone/>
              <a:defRPr sz="1600" b="1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pPr lvl="0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dolore magna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F0C35-AE9B-467C-9CAF-AEE034F8C56E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3048000" y="4264284"/>
            <a:ext cx="2984500" cy="1828357"/>
          </a:xfrm>
        </p:spPr>
        <p:txBody>
          <a:bodyPr>
            <a:noAutofit/>
          </a:bodyPr>
          <a:lstStyle>
            <a:lvl1pPr marL="0" indent="0" algn="just">
              <a:buNone/>
              <a:defRPr sz="1600" b="1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pPr lvl="0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dolore magna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4943AA4-5E86-444D-ADCB-3D8FC25C2306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8305800" y="1790922"/>
            <a:ext cx="2984500" cy="1828357"/>
          </a:xfrm>
        </p:spPr>
        <p:txBody>
          <a:bodyPr>
            <a:noAutofit/>
          </a:bodyPr>
          <a:lstStyle>
            <a:lvl1pPr marL="0" indent="0" algn="just">
              <a:buNone/>
              <a:defRPr sz="1600" b="1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pPr lvl="0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dolore magna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1D13A32-CF9D-4156-8041-950E03549FC7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8305800" y="4264284"/>
            <a:ext cx="2984500" cy="1828357"/>
          </a:xfrm>
        </p:spPr>
        <p:txBody>
          <a:bodyPr>
            <a:noAutofit/>
          </a:bodyPr>
          <a:lstStyle>
            <a:lvl1pPr marL="0" indent="0" algn="just">
              <a:buNone/>
              <a:defRPr sz="1600" b="1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pPr lvl="0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dolore magna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315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294095" y="1892744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94095" y="4013644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491B4D-79D9-4BD4-8637-B0A4E06B2D24}"/>
              </a:ext>
            </a:extLst>
          </p:cNvPr>
          <p:cNvSpPr/>
          <p:nvPr userDrawn="1"/>
        </p:nvSpPr>
        <p:spPr>
          <a:xfrm>
            <a:off x="-1" y="0"/>
            <a:ext cx="447675" cy="6858000"/>
          </a:xfrm>
          <a:prstGeom prst="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2289E25A-27E1-4165-92F7-9E02EA24712E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96507" y="4405869"/>
            <a:ext cx="4351338" cy="33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oppins" panose="00000500000000000000" pitchFamily="50" charset="0"/>
                <a:ea typeface="+mj-ea"/>
                <a:cs typeface="Poppins" panose="00000500000000000000" pitchFamily="50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22A1-7A80-4757-828B-2E953108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4486" y="261566"/>
            <a:ext cx="556643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1F514B15-04C7-4F90-98E8-6BCE295D94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3E60FE01-79ED-4C65-A1D5-C87981571EAE}"/>
              </a:ext>
            </a:extLst>
          </p:cNvPr>
          <p:cNvSpPr/>
          <p:nvPr userDrawn="1"/>
        </p:nvSpPr>
        <p:spPr>
          <a:xfrm>
            <a:off x="10363200" y="6096001"/>
            <a:ext cx="1714500" cy="762000"/>
          </a:xfrm>
          <a:prstGeom prst="round2Same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23E59-ED7B-4EF4-9209-BBEB72173A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886" y="6194462"/>
            <a:ext cx="1495514" cy="51969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9ABF97D-F252-46C0-8404-CD19101D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6098D3-07FD-4046-99D1-49385D03E5CA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3269742" y="1892744"/>
            <a:ext cx="8084058" cy="1828357"/>
          </a:xfrm>
        </p:spPr>
        <p:txBody>
          <a:bodyPr>
            <a:noAutofit/>
          </a:bodyPr>
          <a:lstStyle>
            <a:lvl1pPr marL="0" indent="0" algn="just">
              <a:buNone/>
              <a:defRPr sz="1600" b="1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pPr lvl="0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dolore magna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sunt in culpa qui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49E12A6-4B5E-48AD-BDCA-E7C46AC10AE5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3269742" y="4013643"/>
            <a:ext cx="8084058" cy="1828357"/>
          </a:xfrm>
        </p:spPr>
        <p:txBody>
          <a:bodyPr>
            <a:noAutofit/>
          </a:bodyPr>
          <a:lstStyle>
            <a:lvl1pPr marL="0" indent="0" algn="just">
              <a:buNone/>
              <a:defRPr sz="1600" b="1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pPr lvl="0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dolore magna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sunt in culpa qui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259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866560" y="1401827"/>
            <a:ext cx="3319272" cy="28490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4436365" y="1401827"/>
            <a:ext cx="3319272" cy="28490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8006170" y="1401827"/>
            <a:ext cx="3319272" cy="28490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82125B-CB72-4398-AA32-F1EB0DFB8DA3}"/>
              </a:ext>
            </a:extLst>
          </p:cNvPr>
          <p:cNvSpPr/>
          <p:nvPr userDrawn="1"/>
        </p:nvSpPr>
        <p:spPr>
          <a:xfrm>
            <a:off x="-1" y="0"/>
            <a:ext cx="447675" cy="6858000"/>
          </a:xfrm>
          <a:prstGeom prst="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35CEA79-075C-4D84-8537-CCFD79668CAE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96507" y="4405869"/>
            <a:ext cx="4351338" cy="33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oppins" panose="00000500000000000000" pitchFamily="50" charset="0"/>
                <a:ea typeface="+mj-ea"/>
                <a:cs typeface="Poppins" panose="00000500000000000000" pitchFamily="50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9F6A410-57B8-4507-B8C9-AF7F2D39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4486" y="261566"/>
            <a:ext cx="556643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1F514B15-04C7-4F90-98E8-6BCE295D94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09229D85-0717-48F2-B4E3-E8C24FFD0CFE}"/>
              </a:ext>
            </a:extLst>
          </p:cNvPr>
          <p:cNvSpPr/>
          <p:nvPr userDrawn="1"/>
        </p:nvSpPr>
        <p:spPr>
          <a:xfrm>
            <a:off x="10363200" y="6096001"/>
            <a:ext cx="1714500" cy="762000"/>
          </a:xfrm>
          <a:prstGeom prst="round2Same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E13948-4664-4132-A80B-612010056A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886" y="6194462"/>
            <a:ext cx="1495514" cy="51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48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34BBF9D-9C74-48BE-9EA8-152F1F98EF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7712" y="0"/>
            <a:ext cx="5714288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3CDEA-C113-41B3-B095-54BE7722A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241" y="1122363"/>
            <a:ext cx="5304090" cy="2387600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A5D95-EB27-4B4F-BBEE-041891703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240" y="3602038"/>
            <a:ext cx="530409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6277E-8C8E-45D6-BA77-5B3B89D6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9885" y="6356349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21D270-EB1B-4F38-A523-C776D768A4F6}"/>
              </a:ext>
            </a:extLst>
          </p:cNvPr>
          <p:cNvSpPr/>
          <p:nvPr userDrawn="1"/>
        </p:nvSpPr>
        <p:spPr>
          <a:xfrm>
            <a:off x="6477711" y="0"/>
            <a:ext cx="5714289" cy="6858000"/>
          </a:xfrm>
          <a:prstGeom prst="rect">
            <a:avLst/>
          </a:prstGeom>
          <a:gradFill>
            <a:gsLst>
              <a:gs pos="0">
                <a:schemeClr val="bg1">
                  <a:alpha val="22000"/>
                </a:schemeClr>
              </a:gs>
              <a:gs pos="74000">
                <a:schemeClr val="bg1">
                  <a:alpha val="22000"/>
                </a:schemeClr>
              </a:gs>
              <a:gs pos="83000">
                <a:srgbClr val="0070C0">
                  <a:alpha val="59000"/>
                </a:srgbClr>
              </a:gs>
              <a:gs pos="100000">
                <a:srgbClr val="01467F">
                  <a:alpha val="9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C4BB967-95B1-471E-BB8F-2A98284A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145" y="6356349"/>
            <a:ext cx="556643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1F514B15-04C7-4F90-98E8-6BCE295D9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624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icture Placeholder 114">
            <a:extLst>
              <a:ext uri="{FF2B5EF4-FFF2-40B4-BE49-F238E27FC236}">
                <a16:creationId xmlns:a16="http://schemas.microsoft.com/office/drawing/2014/main" id="{2939B95A-6CBF-409F-84B3-42C0839203D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0" y="-1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6" name="Picture Placeholder 115">
            <a:extLst>
              <a:ext uri="{FF2B5EF4-FFF2-40B4-BE49-F238E27FC236}">
                <a16:creationId xmlns:a16="http://schemas.microsoft.com/office/drawing/2014/main" id="{AB40BECF-EB5B-43F0-9FB0-D40B193417E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033984" y="-1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8" name="Picture Placeholder 117">
            <a:extLst>
              <a:ext uri="{FF2B5EF4-FFF2-40B4-BE49-F238E27FC236}">
                <a16:creationId xmlns:a16="http://schemas.microsoft.com/office/drawing/2014/main" id="{53AB5C98-F720-42C1-B036-26353EA021E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01951" y="-1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9" name="Picture Placeholder 118">
            <a:extLst>
              <a:ext uri="{FF2B5EF4-FFF2-40B4-BE49-F238E27FC236}">
                <a16:creationId xmlns:a16="http://schemas.microsoft.com/office/drawing/2014/main" id="{A7B7ADEA-629D-47FB-960D-A1F8AC8D6DA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135934" y="-1"/>
            <a:ext cx="2022081" cy="1704862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0" name="Picture Placeholder 119">
            <a:extLst>
              <a:ext uri="{FF2B5EF4-FFF2-40B4-BE49-F238E27FC236}">
                <a16:creationId xmlns:a16="http://schemas.microsoft.com/office/drawing/2014/main" id="{4F9312AB-9B7D-4B09-959E-75FF662CDFF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0169919" y="-1"/>
            <a:ext cx="2022082" cy="1704862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2" name="Picture Placeholder 121">
            <a:extLst>
              <a:ext uri="{FF2B5EF4-FFF2-40B4-BE49-F238E27FC236}">
                <a16:creationId xmlns:a16="http://schemas.microsoft.com/office/drawing/2014/main" id="{C21CF143-7CE8-4EDB-8F5B-1EAA4F3EB3D9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033984" y="1717713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3" name="Picture Placeholder 122">
            <a:extLst>
              <a:ext uri="{FF2B5EF4-FFF2-40B4-BE49-F238E27FC236}">
                <a16:creationId xmlns:a16="http://schemas.microsoft.com/office/drawing/2014/main" id="{676C95BA-1B92-4AF1-A0AD-7D39D180284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067968" y="1717713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4" name="Picture Placeholder 123">
            <a:extLst>
              <a:ext uri="{FF2B5EF4-FFF2-40B4-BE49-F238E27FC236}">
                <a16:creationId xmlns:a16="http://schemas.microsoft.com/office/drawing/2014/main" id="{09B06827-9EF7-4EC9-88E0-7E5D477192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6101951" y="1717713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6" name="Picture Placeholder 125">
            <a:extLst>
              <a:ext uri="{FF2B5EF4-FFF2-40B4-BE49-F238E27FC236}">
                <a16:creationId xmlns:a16="http://schemas.microsoft.com/office/drawing/2014/main" id="{24D86F31-D54B-49AB-BB38-E9ACE3B869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0169919" y="1717713"/>
            <a:ext cx="2022082" cy="1704862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7" name="Picture Placeholder 126">
            <a:extLst>
              <a:ext uri="{FF2B5EF4-FFF2-40B4-BE49-F238E27FC236}">
                <a16:creationId xmlns:a16="http://schemas.microsoft.com/office/drawing/2014/main" id="{49C7DD07-2040-4ADB-A7E0-F22A03458583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0" y="3435426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8" name="Picture Placeholder 127">
            <a:extLst>
              <a:ext uri="{FF2B5EF4-FFF2-40B4-BE49-F238E27FC236}">
                <a16:creationId xmlns:a16="http://schemas.microsoft.com/office/drawing/2014/main" id="{0A16FB21-FEDC-4115-B682-77804B1F15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2033984" y="3435426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0" name="Picture Placeholder 129">
            <a:extLst>
              <a:ext uri="{FF2B5EF4-FFF2-40B4-BE49-F238E27FC236}">
                <a16:creationId xmlns:a16="http://schemas.microsoft.com/office/drawing/2014/main" id="{09FBAFEB-6675-4992-9F59-3CDEEB06C1E2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6101951" y="3435426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1" name="Picture Placeholder 130">
            <a:extLst>
              <a:ext uri="{FF2B5EF4-FFF2-40B4-BE49-F238E27FC236}">
                <a16:creationId xmlns:a16="http://schemas.microsoft.com/office/drawing/2014/main" id="{73DE433A-65DB-4D80-BEBA-C0E98C0B13CD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8135934" y="3435426"/>
            <a:ext cx="2022081" cy="1704862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3" name="Picture Placeholder 132">
            <a:extLst>
              <a:ext uri="{FF2B5EF4-FFF2-40B4-BE49-F238E27FC236}">
                <a16:creationId xmlns:a16="http://schemas.microsoft.com/office/drawing/2014/main" id="{1C48A930-F2CC-46AD-B2D2-40758BAF99D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0" y="5153139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5" name="Picture Placeholder 134">
            <a:extLst>
              <a:ext uri="{FF2B5EF4-FFF2-40B4-BE49-F238E27FC236}">
                <a16:creationId xmlns:a16="http://schemas.microsoft.com/office/drawing/2014/main" id="{FF796C8D-5331-4731-A404-B7B2D5A9E52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4067968" y="5153139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id="{7F0BA582-E839-40B1-9A4B-DFE0D1A9D75F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6101951" y="5153139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9" name="Picture Placeholder 138">
            <a:extLst>
              <a:ext uri="{FF2B5EF4-FFF2-40B4-BE49-F238E27FC236}">
                <a16:creationId xmlns:a16="http://schemas.microsoft.com/office/drawing/2014/main" id="{9376C177-5763-401A-9E03-56709766AA9F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10169919" y="5153139"/>
            <a:ext cx="2022082" cy="1704862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539A0B94-DF65-4488-84C1-DBBD232422F7}"/>
              </a:ext>
            </a:extLst>
          </p:cNvPr>
          <p:cNvSpPr/>
          <p:nvPr userDrawn="1"/>
        </p:nvSpPr>
        <p:spPr>
          <a:xfrm>
            <a:off x="8289725" y="6096000"/>
            <a:ext cx="1714500" cy="762000"/>
          </a:xfrm>
          <a:prstGeom prst="round2Same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8552D-84D1-4564-9576-A81E24681A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411" y="6194461"/>
            <a:ext cx="1495514" cy="51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3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28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28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3" grpId="0" animBg="1"/>
      <p:bldP spid="135" grpId="0" animBg="1"/>
      <p:bldP spid="136" grpId="0" animBg="1"/>
      <p:bldP spid="139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0586795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7593872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4600949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-1608026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384898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E003BEE7-0A9B-4667-B4F6-DDB3E3009DA2}"/>
              </a:ext>
            </a:extLst>
          </p:cNvPr>
          <p:cNvSpPr/>
          <p:nvPr userDrawn="1"/>
        </p:nvSpPr>
        <p:spPr>
          <a:xfrm>
            <a:off x="10363200" y="6096001"/>
            <a:ext cx="1714500" cy="762000"/>
          </a:xfrm>
          <a:prstGeom prst="round2Same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1A0B21-367E-43AA-A0F4-5881D5D13A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886" y="6194462"/>
            <a:ext cx="1495514" cy="519691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AF6CE-A10B-4787-BAF9-BC66B4AB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1557" y="6194462"/>
            <a:ext cx="556643" cy="365125"/>
          </a:xfrm>
        </p:spPr>
        <p:txBody>
          <a:bodyPr/>
          <a:lstStyle>
            <a:lvl1pPr>
              <a:defRPr sz="1600" b="1">
                <a:solidFill>
                  <a:srgbClr val="01467F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1F514B15-04C7-4F90-98E8-6BCE295D94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47CC333-B4DE-441F-87FA-5ECE8A5D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11B10A3-8935-4F12-A846-8D3BB5A4F0E0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5397500" y="1892744"/>
            <a:ext cx="5956300" cy="3329513"/>
          </a:xfrm>
        </p:spPr>
        <p:txBody>
          <a:bodyPr>
            <a:noAutofit/>
          </a:bodyPr>
          <a:lstStyle>
            <a:lvl1pPr marL="0" indent="0" algn="just">
              <a:buNone/>
              <a:defRPr sz="1600" b="1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pPr lvl="0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dolore magna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sunt in culpa qui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89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7593871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4600948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1608025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384898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21920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8E73FF73-8AB8-4795-961C-067C17CB5D0B}"/>
              </a:ext>
            </a:extLst>
          </p:cNvPr>
          <p:cNvSpPr/>
          <p:nvPr userDrawn="1"/>
        </p:nvSpPr>
        <p:spPr>
          <a:xfrm>
            <a:off x="10363200" y="6096001"/>
            <a:ext cx="1714500" cy="762000"/>
          </a:xfrm>
          <a:prstGeom prst="round2Same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45A8F0-D5DF-400A-9BB0-78AB5D40D9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886" y="6194462"/>
            <a:ext cx="1495514" cy="519691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065C903-47C5-48B9-B39D-9AA51CDB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1557" y="6194462"/>
            <a:ext cx="556643" cy="365125"/>
          </a:xfrm>
        </p:spPr>
        <p:txBody>
          <a:bodyPr/>
          <a:lstStyle>
            <a:lvl1pPr>
              <a:defRPr sz="1600" b="1">
                <a:solidFill>
                  <a:srgbClr val="01467F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1F514B15-04C7-4F90-98E8-6BCE295D94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4ACE4F-9299-4878-AEBF-2D48199D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DE76011-31E5-457E-AB00-0F70F47967EA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5397500" y="1892744"/>
            <a:ext cx="5956300" cy="3329513"/>
          </a:xfrm>
        </p:spPr>
        <p:txBody>
          <a:bodyPr>
            <a:noAutofit/>
          </a:bodyPr>
          <a:lstStyle>
            <a:lvl1pPr marL="0" indent="0" algn="just">
              <a:buNone/>
              <a:defRPr sz="1600" b="1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pPr lvl="0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dolore magna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sunt in culpa qui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87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4600947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1608024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384898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21920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51462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CE4D0E5D-5165-4B63-8EC5-87AA59CF6B1F}"/>
              </a:ext>
            </a:extLst>
          </p:cNvPr>
          <p:cNvSpPr/>
          <p:nvPr userDrawn="1"/>
        </p:nvSpPr>
        <p:spPr>
          <a:xfrm>
            <a:off x="10363200" y="6096001"/>
            <a:ext cx="1714500" cy="762000"/>
          </a:xfrm>
          <a:prstGeom prst="round2Same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D19EB6-A63D-42A6-86B6-F97AE05F14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886" y="6194462"/>
            <a:ext cx="1495514" cy="519691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7D6B60A-ED4D-4FB9-8F13-1B7D10D9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1557" y="6194462"/>
            <a:ext cx="556643" cy="365125"/>
          </a:xfrm>
        </p:spPr>
        <p:txBody>
          <a:bodyPr/>
          <a:lstStyle>
            <a:lvl1pPr>
              <a:defRPr sz="1600" b="1">
                <a:solidFill>
                  <a:srgbClr val="01467F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1F514B15-04C7-4F90-98E8-6BCE295D94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C120D91-F983-4BEB-AA5A-516F4AF1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4F069BB-F410-4257-B198-59AD62F9B5DC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5397500" y="1892744"/>
            <a:ext cx="5956300" cy="3329513"/>
          </a:xfrm>
        </p:spPr>
        <p:txBody>
          <a:bodyPr>
            <a:noAutofit/>
          </a:bodyPr>
          <a:lstStyle>
            <a:lvl1pPr marL="0" indent="0" algn="just">
              <a:buNone/>
              <a:defRPr sz="1600" b="1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pPr lvl="0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dolore magna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sunt in culpa qui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53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627385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1365537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21920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51462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81004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FC7E65E6-26AB-47DD-94BE-5287E0FA7D6E}"/>
              </a:ext>
            </a:extLst>
          </p:cNvPr>
          <p:cNvSpPr/>
          <p:nvPr userDrawn="1"/>
        </p:nvSpPr>
        <p:spPr>
          <a:xfrm>
            <a:off x="10363200" y="6096001"/>
            <a:ext cx="1714500" cy="762000"/>
          </a:xfrm>
          <a:prstGeom prst="round2Same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2B5622-2F6E-4101-B674-6F54F8EC46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886" y="6194462"/>
            <a:ext cx="1495514" cy="519691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874C2F9-4371-422D-9E86-08A87F98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1557" y="6194462"/>
            <a:ext cx="556643" cy="365125"/>
          </a:xfrm>
        </p:spPr>
        <p:txBody>
          <a:bodyPr/>
          <a:lstStyle>
            <a:lvl1pPr>
              <a:defRPr sz="1600" b="1">
                <a:solidFill>
                  <a:srgbClr val="01467F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1F514B15-04C7-4F90-98E8-6BCE295D94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BF6F628-0398-41D2-A4B6-A5535DBBC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9968DA7-2681-43EB-827A-E5004614B260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5397500" y="1892744"/>
            <a:ext cx="5956300" cy="3329513"/>
          </a:xfrm>
        </p:spPr>
        <p:txBody>
          <a:bodyPr>
            <a:noAutofit/>
          </a:bodyPr>
          <a:lstStyle>
            <a:lvl1pPr marL="0" indent="0" algn="just">
              <a:buNone/>
              <a:defRPr sz="1600" b="1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pPr lvl="0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dolore magna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sunt in culpa qui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42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1251252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12192000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51462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8100399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21054599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5E91CE79-5373-4A8C-8DF9-8511DDA6F8A3}"/>
              </a:ext>
            </a:extLst>
          </p:cNvPr>
          <p:cNvSpPr/>
          <p:nvPr userDrawn="1"/>
        </p:nvSpPr>
        <p:spPr>
          <a:xfrm>
            <a:off x="10363200" y="6096001"/>
            <a:ext cx="1714500" cy="762000"/>
          </a:xfrm>
          <a:prstGeom prst="round2Same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B903D5-96AD-4AD1-B09B-B8EB537A10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886" y="6194462"/>
            <a:ext cx="1495514" cy="519691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1515A63-64E9-4978-B435-EC71C5B2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1557" y="6194462"/>
            <a:ext cx="556643" cy="365125"/>
          </a:xfrm>
        </p:spPr>
        <p:txBody>
          <a:bodyPr/>
          <a:lstStyle>
            <a:lvl1pPr>
              <a:defRPr sz="1600" b="1">
                <a:solidFill>
                  <a:srgbClr val="01467F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1F514B15-04C7-4F90-98E8-6BCE295D94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9C6D0A0-FC46-4B81-B401-2EFA41189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00456C4-DEA9-40DE-8F6F-9FC7CB3D47D4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5397500" y="1892744"/>
            <a:ext cx="5956300" cy="3329513"/>
          </a:xfrm>
        </p:spPr>
        <p:txBody>
          <a:bodyPr>
            <a:noAutofit/>
          </a:bodyPr>
          <a:lstStyle>
            <a:lvl1pPr marL="0" indent="0" algn="just">
              <a:buNone/>
              <a:defRPr sz="1600" b="1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pPr lvl="0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dolore magna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sunt in culpa qui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02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31683" y="15670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46948" y="15670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2213" y="15670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7478" y="1567083"/>
            <a:ext cx="2482837" cy="4462577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84F45F-4C64-43AA-B8D3-7BF7A3EE9AD1}"/>
              </a:ext>
            </a:extLst>
          </p:cNvPr>
          <p:cNvSpPr/>
          <p:nvPr userDrawn="1"/>
        </p:nvSpPr>
        <p:spPr>
          <a:xfrm>
            <a:off x="-1" y="0"/>
            <a:ext cx="447675" cy="6858000"/>
          </a:xfrm>
          <a:prstGeom prst="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DBD7FD7-C54D-4071-9182-DE11E2C8E4D2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96507" y="4405869"/>
            <a:ext cx="4351338" cy="33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oppins" panose="00000500000000000000" pitchFamily="50" charset="0"/>
                <a:ea typeface="+mj-ea"/>
                <a:cs typeface="Poppins" panose="00000500000000000000" pitchFamily="50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E025B49-0CB4-4106-8979-D9B647B1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4486" y="261566"/>
            <a:ext cx="556643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1F514B15-04C7-4F90-98E8-6BCE295D94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7E596DB-F65A-4200-89DF-67B2F0698124}"/>
              </a:ext>
            </a:extLst>
          </p:cNvPr>
          <p:cNvSpPr/>
          <p:nvPr userDrawn="1"/>
        </p:nvSpPr>
        <p:spPr>
          <a:xfrm>
            <a:off x="10363200" y="6096001"/>
            <a:ext cx="1714500" cy="762000"/>
          </a:xfrm>
          <a:prstGeom prst="round2Same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3A4577-5FA5-401F-B404-1ADB0BA376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886" y="6194462"/>
            <a:ext cx="1495514" cy="51969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11E2314-08AF-4C4F-9EFD-1102DE02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1326"/>
            <a:ext cx="10515600" cy="917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C9FA69-D0BA-4C4E-9256-779DE7C37996}"/>
              </a:ext>
            </a:extLst>
          </p:cNvPr>
          <p:cNvSpPr/>
          <p:nvPr userDrawn="1"/>
        </p:nvSpPr>
        <p:spPr>
          <a:xfrm>
            <a:off x="931683" y="1567083"/>
            <a:ext cx="2482838" cy="4462577"/>
          </a:xfrm>
          <a:prstGeom prst="rect">
            <a:avLst/>
          </a:prstGeom>
          <a:gradFill>
            <a:gsLst>
              <a:gs pos="0">
                <a:schemeClr val="bg1">
                  <a:alpha val="22000"/>
                </a:schemeClr>
              </a:gs>
              <a:gs pos="0">
                <a:schemeClr val="bg1">
                  <a:alpha val="22000"/>
                </a:schemeClr>
              </a:gs>
              <a:gs pos="83000">
                <a:srgbClr val="0070C0">
                  <a:alpha val="59000"/>
                </a:srgbClr>
              </a:gs>
              <a:gs pos="100000">
                <a:srgbClr val="01467F">
                  <a:alpha val="9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B818DB5-FCD1-4A92-A1F7-69D8AC5FD089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988571" y="3763020"/>
            <a:ext cx="2369062" cy="2266640"/>
          </a:xfrm>
        </p:spPr>
        <p:txBody>
          <a:bodyPr>
            <a:noAutofit/>
          </a:bodyPr>
          <a:lstStyle>
            <a:lvl1pPr marL="0" indent="0" algn="just">
              <a:buNone/>
              <a:defRPr sz="14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pPr lvl="0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dolore magna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AE6EC56-B37D-4C1F-949A-D4C8F5802884}"/>
              </a:ext>
            </a:extLst>
          </p:cNvPr>
          <p:cNvSpPr txBox="1">
            <a:spLocks/>
          </p:cNvSpPr>
          <p:nvPr userDrawn="1"/>
        </p:nvSpPr>
        <p:spPr>
          <a:xfrm>
            <a:off x="1385702" y="2282568"/>
            <a:ext cx="1574800" cy="917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1467F"/>
                </a:solidFill>
                <a:latin typeface="Poppins" panose="00000500000000000000" pitchFamily="50" charset="0"/>
                <a:ea typeface="+mj-ea"/>
                <a:cs typeface="Poppins" panose="00000500000000000000" pitchFamily="50" charset="0"/>
              </a:defRPr>
            </a:lvl1pPr>
          </a:lstStyle>
          <a:p>
            <a:pPr algn="ctr"/>
            <a:r>
              <a:rPr lang="en-US" sz="2400" dirty="0"/>
              <a:t>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DBB77-3A11-40C1-AE51-18293BC0472D}"/>
              </a:ext>
            </a:extLst>
          </p:cNvPr>
          <p:cNvSpPr/>
          <p:nvPr userDrawn="1"/>
        </p:nvSpPr>
        <p:spPr>
          <a:xfrm>
            <a:off x="3525664" y="1567083"/>
            <a:ext cx="2482838" cy="4462577"/>
          </a:xfrm>
          <a:prstGeom prst="rect">
            <a:avLst/>
          </a:prstGeom>
          <a:gradFill>
            <a:gsLst>
              <a:gs pos="0">
                <a:schemeClr val="bg1">
                  <a:alpha val="22000"/>
                </a:schemeClr>
              </a:gs>
              <a:gs pos="0">
                <a:schemeClr val="bg1">
                  <a:alpha val="22000"/>
                </a:schemeClr>
              </a:gs>
              <a:gs pos="83000">
                <a:srgbClr val="0070C0">
                  <a:alpha val="59000"/>
                </a:srgbClr>
              </a:gs>
              <a:gs pos="100000">
                <a:srgbClr val="01467F">
                  <a:alpha val="9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31B232B-5CD8-4AD3-8370-BCE9F251D6E4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3582552" y="3763020"/>
            <a:ext cx="2369062" cy="2266640"/>
          </a:xfrm>
        </p:spPr>
        <p:txBody>
          <a:bodyPr>
            <a:noAutofit/>
          </a:bodyPr>
          <a:lstStyle>
            <a:lvl1pPr marL="0" indent="0" algn="just">
              <a:buNone/>
              <a:defRPr sz="14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pPr lvl="0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dolore magna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C8EEA1A-DAA5-4752-940A-CFD3FA1235B2}"/>
              </a:ext>
            </a:extLst>
          </p:cNvPr>
          <p:cNvSpPr txBox="1">
            <a:spLocks/>
          </p:cNvSpPr>
          <p:nvPr userDrawn="1"/>
        </p:nvSpPr>
        <p:spPr>
          <a:xfrm>
            <a:off x="3979683" y="2282568"/>
            <a:ext cx="1574800" cy="917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1467F"/>
                </a:solidFill>
                <a:latin typeface="Poppins" panose="00000500000000000000" pitchFamily="50" charset="0"/>
                <a:ea typeface="+mj-ea"/>
                <a:cs typeface="Poppins" panose="00000500000000000000" pitchFamily="50" charset="0"/>
              </a:defRPr>
            </a:lvl1pPr>
          </a:lstStyle>
          <a:p>
            <a:pPr algn="ctr"/>
            <a:r>
              <a:rPr lang="en-US" sz="2400" dirty="0"/>
              <a:t>Title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C2FF1E-B0B9-4162-A06E-FBC817A2B154}"/>
              </a:ext>
            </a:extLst>
          </p:cNvPr>
          <p:cNvSpPr/>
          <p:nvPr userDrawn="1"/>
        </p:nvSpPr>
        <p:spPr>
          <a:xfrm>
            <a:off x="6162213" y="1567083"/>
            <a:ext cx="2482838" cy="4462577"/>
          </a:xfrm>
          <a:prstGeom prst="rect">
            <a:avLst/>
          </a:prstGeom>
          <a:gradFill>
            <a:gsLst>
              <a:gs pos="0">
                <a:schemeClr val="bg1">
                  <a:alpha val="22000"/>
                </a:schemeClr>
              </a:gs>
              <a:gs pos="0">
                <a:schemeClr val="bg1">
                  <a:alpha val="22000"/>
                </a:schemeClr>
              </a:gs>
              <a:gs pos="83000">
                <a:srgbClr val="0070C0">
                  <a:alpha val="59000"/>
                </a:srgbClr>
              </a:gs>
              <a:gs pos="100000">
                <a:srgbClr val="01467F">
                  <a:alpha val="9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C95FDC8-3B18-42C7-9323-DC706D84097A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6219101" y="3763020"/>
            <a:ext cx="2369062" cy="2266640"/>
          </a:xfrm>
        </p:spPr>
        <p:txBody>
          <a:bodyPr>
            <a:noAutofit/>
          </a:bodyPr>
          <a:lstStyle>
            <a:lvl1pPr marL="0" indent="0" algn="just" rtl="0">
              <a:buNone/>
              <a:defRPr sz="14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pPr lvl="0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dolore magna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47BBA8B-57CA-4C1A-A7A9-D54D914725CB}"/>
              </a:ext>
            </a:extLst>
          </p:cNvPr>
          <p:cNvSpPr txBox="1">
            <a:spLocks/>
          </p:cNvSpPr>
          <p:nvPr userDrawn="1"/>
        </p:nvSpPr>
        <p:spPr>
          <a:xfrm>
            <a:off x="6616232" y="2282568"/>
            <a:ext cx="1574800" cy="917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1467F"/>
                </a:solidFill>
                <a:latin typeface="Poppins" panose="00000500000000000000" pitchFamily="50" charset="0"/>
                <a:ea typeface="+mj-ea"/>
                <a:cs typeface="Poppins" panose="00000500000000000000" pitchFamily="50" charset="0"/>
              </a:defRPr>
            </a:lvl1pPr>
          </a:lstStyle>
          <a:p>
            <a:pPr algn="ctr" rtl="0"/>
            <a:r>
              <a:rPr lang="en-US" sz="2400" dirty="0"/>
              <a:t>Title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C7A36D-3032-4A36-A7C6-5A62B5D8CEFD}"/>
              </a:ext>
            </a:extLst>
          </p:cNvPr>
          <p:cNvSpPr/>
          <p:nvPr userDrawn="1"/>
        </p:nvSpPr>
        <p:spPr>
          <a:xfrm>
            <a:off x="8777477" y="1567083"/>
            <a:ext cx="2482838" cy="4462577"/>
          </a:xfrm>
          <a:prstGeom prst="rect">
            <a:avLst/>
          </a:prstGeom>
          <a:gradFill>
            <a:gsLst>
              <a:gs pos="0">
                <a:schemeClr val="bg1">
                  <a:alpha val="22000"/>
                </a:schemeClr>
              </a:gs>
              <a:gs pos="0">
                <a:schemeClr val="bg1">
                  <a:alpha val="22000"/>
                </a:schemeClr>
              </a:gs>
              <a:gs pos="83000">
                <a:srgbClr val="0070C0">
                  <a:alpha val="59000"/>
                </a:srgbClr>
              </a:gs>
              <a:gs pos="100000">
                <a:srgbClr val="01467F">
                  <a:alpha val="9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3290967-F55B-4049-BE13-6EF566525707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8834365" y="3763020"/>
            <a:ext cx="2369062" cy="2266640"/>
          </a:xfrm>
        </p:spPr>
        <p:txBody>
          <a:bodyPr>
            <a:noAutofit/>
          </a:bodyPr>
          <a:lstStyle>
            <a:lvl1pPr marL="0" indent="0" algn="just" rtl="0">
              <a:buNone/>
              <a:defRPr sz="14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pPr lvl="0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dolore magna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5BF3E53-E9BD-4F7E-AB37-BE8E75B6F184}"/>
              </a:ext>
            </a:extLst>
          </p:cNvPr>
          <p:cNvSpPr txBox="1">
            <a:spLocks/>
          </p:cNvSpPr>
          <p:nvPr userDrawn="1"/>
        </p:nvSpPr>
        <p:spPr>
          <a:xfrm>
            <a:off x="9231496" y="2282568"/>
            <a:ext cx="1574800" cy="917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1467F"/>
                </a:solidFill>
                <a:latin typeface="Poppins" panose="00000500000000000000" pitchFamily="50" charset="0"/>
                <a:ea typeface="+mj-ea"/>
                <a:cs typeface="Poppins" panose="00000500000000000000" pitchFamily="50" charset="0"/>
              </a:defRPr>
            </a:lvl1pPr>
          </a:lstStyle>
          <a:p>
            <a:pPr algn="ctr" rtl="0"/>
            <a:r>
              <a:rPr lang="en-US" sz="240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6749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 p14:presetBounceEnd="48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9484" y="1197712"/>
            <a:ext cx="2482838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0F5ECF-FA0D-41F4-BED6-8DC0A070043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59608" y="1197712"/>
            <a:ext cx="2482838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FE8DDD-E08B-487F-939D-C82BD1C71F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9733" y="1197712"/>
            <a:ext cx="2482838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6A14B1-5BD5-4CA2-86FC-A299F612707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9858" y="1197712"/>
            <a:ext cx="2482838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10A662-A9E3-48E4-AC0B-8E4B24591915}"/>
              </a:ext>
            </a:extLst>
          </p:cNvPr>
          <p:cNvSpPr/>
          <p:nvPr userDrawn="1"/>
        </p:nvSpPr>
        <p:spPr>
          <a:xfrm>
            <a:off x="-1" y="0"/>
            <a:ext cx="447675" cy="6858000"/>
          </a:xfrm>
          <a:prstGeom prst="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A62A25F-2008-41FD-89B8-9DE5091CD5DD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96507" y="4405869"/>
            <a:ext cx="4351338" cy="33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oppins" panose="00000500000000000000" pitchFamily="50" charset="0"/>
                <a:ea typeface="+mj-ea"/>
                <a:cs typeface="Poppins" panose="00000500000000000000" pitchFamily="50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9112B41-3DC7-4B27-B55D-94277669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4486" y="261566"/>
            <a:ext cx="556643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1F514B15-04C7-4F90-98E8-6BCE295D94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412B3E86-B739-446B-B320-F69809C124E6}"/>
              </a:ext>
            </a:extLst>
          </p:cNvPr>
          <p:cNvSpPr/>
          <p:nvPr userDrawn="1"/>
        </p:nvSpPr>
        <p:spPr>
          <a:xfrm>
            <a:off x="10363200" y="6096001"/>
            <a:ext cx="1714500" cy="762000"/>
          </a:xfrm>
          <a:prstGeom prst="round2Same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AAD59C-FD56-4447-8B6D-2EB0A3BD00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886" y="6194462"/>
            <a:ext cx="1495514" cy="51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6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38000" decel="6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38000" decel="6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2663464" y="0"/>
            <a:ext cx="9528536" cy="6858000"/>
          </a:xfrm>
          <a:prstGeom prst="rect">
            <a:avLst/>
          </a:prstGeom>
          <a:pattFill prst="pct5">
            <a:fgClr>
              <a:srgbClr val="DEE2E4"/>
            </a:fgClr>
            <a:bgClr>
              <a:srgbClr val="A0ACB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A37AD4FF-3B93-41E5-ADE6-CF297CF823AD}"/>
              </a:ext>
            </a:extLst>
          </p:cNvPr>
          <p:cNvSpPr/>
          <p:nvPr userDrawn="1"/>
        </p:nvSpPr>
        <p:spPr>
          <a:xfrm>
            <a:off x="10363200" y="6096001"/>
            <a:ext cx="1714500" cy="762000"/>
          </a:xfrm>
          <a:prstGeom prst="round2Same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39FCE6-BB44-40D5-9517-BB24C7BB5C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886" y="6194462"/>
            <a:ext cx="1495514" cy="51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1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3D39-5CD2-423F-BC54-6759DA90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F3858-1A0A-437B-883E-01DC3B3B3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980E6-A0AC-4909-8918-7C7E2237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B0C0EC-CAEE-4D63-80D8-8B18AA7DA80F}"/>
              </a:ext>
            </a:extLst>
          </p:cNvPr>
          <p:cNvSpPr/>
          <p:nvPr userDrawn="1"/>
        </p:nvSpPr>
        <p:spPr>
          <a:xfrm>
            <a:off x="-1" y="0"/>
            <a:ext cx="447675" cy="6858000"/>
          </a:xfrm>
          <a:prstGeom prst="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878B0E91-A1C5-4FA7-BA60-3658EB37E86D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96507" y="4405869"/>
            <a:ext cx="4351338" cy="33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oppins" panose="00000500000000000000" pitchFamily="50" charset="0"/>
                <a:ea typeface="+mj-ea"/>
                <a:cs typeface="Poppins" panose="00000500000000000000" pitchFamily="50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33DF6C6-C400-40B2-8EF2-634816FD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4486" y="261566"/>
            <a:ext cx="556643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1F514B15-04C7-4F90-98E8-6BCE295D94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C55188A0-5624-4A8A-B1F3-7C043CA20E64}"/>
              </a:ext>
            </a:extLst>
          </p:cNvPr>
          <p:cNvSpPr/>
          <p:nvPr userDrawn="1"/>
        </p:nvSpPr>
        <p:spPr>
          <a:xfrm>
            <a:off x="10363200" y="6096001"/>
            <a:ext cx="1714500" cy="762000"/>
          </a:xfrm>
          <a:prstGeom prst="round2Same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2723E3-088B-4298-8710-5B0B4F8EA9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886" y="6194462"/>
            <a:ext cx="1495514" cy="51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2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2F2B5FD4-1D77-4157-AC2A-C4A267FEF4DD}"/>
              </a:ext>
            </a:extLst>
          </p:cNvPr>
          <p:cNvSpPr/>
          <p:nvPr userDrawn="1"/>
        </p:nvSpPr>
        <p:spPr>
          <a:xfrm>
            <a:off x="10363200" y="6096001"/>
            <a:ext cx="1714500" cy="762000"/>
          </a:xfrm>
          <a:prstGeom prst="round2Same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647FE-D690-490E-BDCE-DC00516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98399-B18C-4C79-87C7-C6FC314BE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BFA5D-6597-4AF4-A23E-04D540FB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71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5B7F62-F574-41CB-8D72-81F51D329ED6}"/>
              </a:ext>
            </a:extLst>
          </p:cNvPr>
          <p:cNvSpPr/>
          <p:nvPr userDrawn="1"/>
        </p:nvSpPr>
        <p:spPr>
          <a:xfrm>
            <a:off x="-1" y="0"/>
            <a:ext cx="447675" cy="6858000"/>
          </a:xfrm>
          <a:prstGeom prst="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2B5094A-9042-43AC-AB76-B2EAA7E94663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96507" y="4405869"/>
            <a:ext cx="4351338" cy="33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oppins" panose="00000500000000000000" pitchFamily="50" charset="0"/>
                <a:ea typeface="+mj-ea"/>
                <a:cs typeface="Poppins" panose="00000500000000000000" pitchFamily="50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F4238-9014-4763-8A5B-B1FB9947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4486" y="261566"/>
            <a:ext cx="556643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1F514B15-04C7-4F90-98E8-6BCE295D942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D2B8F7-692D-4C8B-A326-CDFA7D4F69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886" y="6194462"/>
            <a:ext cx="1495514" cy="51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27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9417B7C-FAA8-42A1-8EB7-4C2CFF1287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" r="83004"/>
          <a:stretch/>
        </p:blipFill>
        <p:spPr>
          <a:xfrm>
            <a:off x="-1" y="1988627"/>
            <a:ext cx="2107920" cy="2880747"/>
          </a:xfrm>
          <a:prstGeom prst="rect">
            <a:avLst/>
          </a:prstGeom>
        </p:spPr>
      </p:pic>
      <p:pic>
        <p:nvPicPr>
          <p:cNvPr id="19" name="Grafik 18" descr="Ein Bild, das Flugzeug, Regenschirm enthält.&#10;&#10;Automatisch generierte Beschreibung">
            <a:extLst>
              <a:ext uri="{FF2B5EF4-FFF2-40B4-BE49-F238E27FC236}">
                <a16:creationId xmlns:a16="http://schemas.microsoft.com/office/drawing/2014/main" id="{9A3CF4D4-4C1E-40DD-B9B7-AC48A45F3B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511" y="4990528"/>
            <a:ext cx="2086999" cy="1695687"/>
          </a:xfrm>
          <a:prstGeom prst="rect">
            <a:avLst/>
          </a:prstGeom>
        </p:spPr>
      </p:pic>
      <p:pic>
        <p:nvPicPr>
          <p:cNvPr id="21" name="Grafik 2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9234E78-EC39-401E-AE6B-0B5A79C75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992" y="371626"/>
            <a:ext cx="2852978" cy="491974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95076A98-B308-4B94-8FA3-7D7F938D2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356353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64CE5BA-9CFE-4F88-9B57-7DF458C525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701749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668-46B4-4A79-8D3E-FBE2D33A83CF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6CC3044-050A-444A-9348-D61B8A08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1169" y="635635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A64CE5BA-9CFE-4F88-9B57-7DF458C525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446278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668-46B4-4A79-8D3E-FBE2D33A83CF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2CD5CB1-C016-49C6-9490-00B3C771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1169" y="635635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A64CE5BA-9CFE-4F88-9B57-7DF458C525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914592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strictly private &amp; confidential</a:t>
            </a:r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D03A87C-72F0-4F23-97C8-2067401C5D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299" y="291976"/>
            <a:ext cx="1550071" cy="253916"/>
          </a:xfrm>
          <a:prstGeom prst="rect">
            <a:avLst/>
          </a:prstGeom>
        </p:spPr>
      </p:pic>
      <p:cxnSp>
        <p:nvCxnSpPr>
          <p:cNvPr id="7" name="Straight Connector 1">
            <a:extLst>
              <a:ext uri="{FF2B5EF4-FFF2-40B4-BE49-F238E27FC236}">
                <a16:creationId xmlns:a16="http://schemas.microsoft.com/office/drawing/2014/main" id="{A28A735D-6512-41EC-AEF2-B7490AD99071}"/>
              </a:ext>
            </a:extLst>
          </p:cNvPr>
          <p:cNvCxnSpPr>
            <a:cxnSpLocks/>
          </p:cNvCxnSpPr>
          <p:nvPr userDrawn="1"/>
        </p:nvCxnSpPr>
        <p:spPr>
          <a:xfrm>
            <a:off x="777631" y="614778"/>
            <a:ext cx="10636738" cy="0"/>
          </a:xfrm>
          <a:prstGeom prst="line">
            <a:avLst/>
          </a:prstGeom>
          <a:ln w="38100">
            <a:solidFill>
              <a:srgbClr val="2241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>
            <a:extLst>
              <a:ext uri="{FF2B5EF4-FFF2-40B4-BE49-F238E27FC236}">
                <a16:creationId xmlns:a16="http://schemas.microsoft.com/office/drawing/2014/main" id="{D0F37798-CED4-4CD3-8905-3AB1D0C4FACC}"/>
              </a:ext>
            </a:extLst>
          </p:cNvPr>
          <p:cNvSpPr/>
          <p:nvPr userDrawn="1"/>
        </p:nvSpPr>
        <p:spPr>
          <a:xfrm>
            <a:off x="777631" y="326893"/>
            <a:ext cx="6096000" cy="253916"/>
          </a:xfrm>
          <a:prstGeom prst="rect">
            <a:avLst/>
          </a:prstGeom>
        </p:spPr>
        <p:txBody>
          <a:bodyPr lIns="0">
            <a:spAutoFit/>
          </a:bodyPr>
          <a:lstStyle/>
          <a:p>
            <a:pPr lvl="0"/>
            <a:r>
              <a:rPr lang="en-US" sz="1000" dirty="0">
                <a:solidFill>
                  <a:srgbClr val="444344"/>
                </a:solidFill>
              </a:rPr>
              <a:t>Excellence in complex financing solutions</a:t>
            </a:r>
            <a:endParaRPr lang="en-GB" sz="1000" dirty="0">
              <a:solidFill>
                <a:srgbClr val="444344"/>
              </a:solidFill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F524ABC-69A7-40AD-A995-C4C01D72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1169" y="635635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A64CE5BA-9CFE-4F88-9B57-7DF458C525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471272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8316A-6D57-4A91-8366-44180C37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strictly private &amp;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B37D0-9E59-4626-98F0-DFCF5CD2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1169" y="635635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A64CE5BA-9CFE-4F88-9B57-7DF458C525C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" name="Grafik 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07D618F-19E3-4DB8-8FEF-3B56B22364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299" y="291976"/>
            <a:ext cx="1550071" cy="253916"/>
          </a:xfrm>
          <a:prstGeom prst="rect">
            <a:avLst/>
          </a:prstGeom>
        </p:spPr>
      </p:pic>
      <p:cxnSp>
        <p:nvCxnSpPr>
          <p:cNvPr id="8" name="Straight Connector 1">
            <a:extLst>
              <a:ext uri="{FF2B5EF4-FFF2-40B4-BE49-F238E27FC236}">
                <a16:creationId xmlns:a16="http://schemas.microsoft.com/office/drawing/2014/main" id="{CC0CFF95-C3D6-4B62-9F27-CA7F69FE5207}"/>
              </a:ext>
            </a:extLst>
          </p:cNvPr>
          <p:cNvCxnSpPr>
            <a:cxnSpLocks/>
          </p:cNvCxnSpPr>
          <p:nvPr userDrawn="1"/>
        </p:nvCxnSpPr>
        <p:spPr>
          <a:xfrm>
            <a:off x="777631" y="614778"/>
            <a:ext cx="10636738" cy="0"/>
          </a:xfrm>
          <a:prstGeom prst="line">
            <a:avLst/>
          </a:prstGeom>
          <a:ln w="38100">
            <a:solidFill>
              <a:srgbClr val="2241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>
            <a:extLst>
              <a:ext uri="{FF2B5EF4-FFF2-40B4-BE49-F238E27FC236}">
                <a16:creationId xmlns:a16="http://schemas.microsoft.com/office/drawing/2014/main" id="{0E4BDC11-402E-4A67-8A9B-338A701A408D}"/>
              </a:ext>
            </a:extLst>
          </p:cNvPr>
          <p:cNvSpPr/>
          <p:nvPr userDrawn="1"/>
        </p:nvSpPr>
        <p:spPr>
          <a:xfrm>
            <a:off x="777631" y="326893"/>
            <a:ext cx="6096000" cy="253916"/>
          </a:xfrm>
          <a:prstGeom prst="rect">
            <a:avLst/>
          </a:prstGeom>
        </p:spPr>
        <p:txBody>
          <a:bodyPr lIns="0">
            <a:spAutoFit/>
          </a:bodyPr>
          <a:lstStyle/>
          <a:p>
            <a:r>
              <a:rPr lang="en-US" sz="1000" dirty="0">
                <a:solidFill>
                  <a:srgbClr val="444344"/>
                </a:solidFill>
              </a:rPr>
              <a:t>Excellence in complex financing solutions</a:t>
            </a:r>
            <a:endParaRPr lang="en-GB" sz="1000" dirty="0">
              <a:solidFill>
                <a:srgbClr val="4443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349992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pos="39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47FE-D690-490E-BDCE-DC00516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98399-B18C-4C79-87C7-C6FC314BE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BFA5D-6597-4AF4-A23E-04D540FB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71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5B7F62-F574-41CB-8D72-81F51D329ED6}"/>
              </a:ext>
            </a:extLst>
          </p:cNvPr>
          <p:cNvSpPr/>
          <p:nvPr userDrawn="1"/>
        </p:nvSpPr>
        <p:spPr>
          <a:xfrm>
            <a:off x="-1" y="0"/>
            <a:ext cx="447675" cy="6858000"/>
          </a:xfrm>
          <a:prstGeom prst="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2B5094A-9042-43AC-AB76-B2EAA7E94663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96507" y="4405869"/>
            <a:ext cx="4351338" cy="33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oppins" panose="00000500000000000000" pitchFamily="50" charset="0"/>
                <a:ea typeface="+mj-ea"/>
                <a:cs typeface="Poppins" panose="00000500000000000000" pitchFamily="50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F4238-9014-4763-8A5B-B1FB9947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4486" y="261566"/>
            <a:ext cx="556643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1F514B15-04C7-4F90-98E8-6BCE295D94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E7735A1A-8C2C-4924-B784-853FE66BBC2A}"/>
              </a:ext>
            </a:extLst>
          </p:cNvPr>
          <p:cNvSpPr/>
          <p:nvPr userDrawn="1"/>
        </p:nvSpPr>
        <p:spPr>
          <a:xfrm>
            <a:off x="10363200" y="6096001"/>
            <a:ext cx="1714500" cy="762000"/>
          </a:xfrm>
          <a:prstGeom prst="round2Same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C38172-34A2-4E66-84CB-7005CF3B41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886" y="6194462"/>
            <a:ext cx="1495514" cy="51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8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CF2E-E0A8-4A9A-8317-B9B56C48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DF359-F712-464F-B2A4-1FC22AA23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7A5E-F7F4-4E18-9916-19FB0A42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4F833-F5BB-4128-AEAA-BDA139C7ED53}"/>
              </a:ext>
            </a:extLst>
          </p:cNvPr>
          <p:cNvSpPr/>
          <p:nvPr userDrawn="1"/>
        </p:nvSpPr>
        <p:spPr>
          <a:xfrm>
            <a:off x="-1" y="0"/>
            <a:ext cx="447675" cy="6858000"/>
          </a:xfrm>
          <a:prstGeom prst="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8E61420B-CE13-441A-A0D9-207D90DC9983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96507" y="4405869"/>
            <a:ext cx="4351338" cy="33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oppins" panose="00000500000000000000" pitchFamily="50" charset="0"/>
                <a:ea typeface="+mj-ea"/>
                <a:cs typeface="Poppins" panose="00000500000000000000" pitchFamily="50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AF7346-514D-42DA-8367-9F67B59D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4486" y="261566"/>
            <a:ext cx="556643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1F514B15-04C7-4F90-98E8-6BCE295D94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AA884521-C1F4-4CD0-BA77-DDC9655AA9E9}"/>
              </a:ext>
            </a:extLst>
          </p:cNvPr>
          <p:cNvSpPr/>
          <p:nvPr userDrawn="1"/>
        </p:nvSpPr>
        <p:spPr>
          <a:xfrm>
            <a:off x="10363200" y="6096001"/>
            <a:ext cx="1714500" cy="762000"/>
          </a:xfrm>
          <a:prstGeom prst="round2Same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CE8093-65AC-457D-879B-579749193A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886" y="6194462"/>
            <a:ext cx="1495514" cy="51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3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6B5A8-489C-4039-9329-0F3D5769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955C-3160-4C3E-BAF0-F820350B4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3A9BB-4C2E-402B-B990-F9F2053FF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83FC5-3517-4FCF-8517-65ED45F1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06206E-7546-4BA3-80D2-CB38D425C7E2}"/>
              </a:ext>
            </a:extLst>
          </p:cNvPr>
          <p:cNvSpPr/>
          <p:nvPr userDrawn="1"/>
        </p:nvSpPr>
        <p:spPr>
          <a:xfrm>
            <a:off x="-1" y="0"/>
            <a:ext cx="447675" cy="6858000"/>
          </a:xfrm>
          <a:prstGeom prst="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C2A367C-A93D-48FC-99F0-66ED75BF064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96507" y="4405869"/>
            <a:ext cx="4351338" cy="33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oppins" panose="00000500000000000000" pitchFamily="50" charset="0"/>
                <a:ea typeface="+mj-ea"/>
                <a:cs typeface="Poppins" panose="00000500000000000000" pitchFamily="50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F4143EC-FD20-443B-818F-8FBE3AC6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4486" y="261566"/>
            <a:ext cx="556643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1F514B15-04C7-4F90-98E8-6BCE295D94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46DABF45-F290-4326-920A-BC75DA997994}"/>
              </a:ext>
            </a:extLst>
          </p:cNvPr>
          <p:cNvSpPr/>
          <p:nvPr userDrawn="1"/>
        </p:nvSpPr>
        <p:spPr>
          <a:xfrm>
            <a:off x="10363200" y="6096001"/>
            <a:ext cx="1714500" cy="762000"/>
          </a:xfrm>
          <a:prstGeom prst="round2Same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900AE5-1DE3-4DCF-8792-57280EDB70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886" y="6194462"/>
            <a:ext cx="1495514" cy="51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7994-1C68-4C80-986D-CA3D5B4E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FD689-4CEC-4E7E-9662-30816B5B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8DFDA-6E24-4258-BDCC-8105B507B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4C7FA-0349-460D-B7F7-013FF33C2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6BFBE-9D89-45FB-B4ED-9DDD47847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FA85C-8BA8-4D36-8DFF-F0CD3DBF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BC7032-C218-490C-8DB7-D4F9EB46C18D}"/>
              </a:ext>
            </a:extLst>
          </p:cNvPr>
          <p:cNvSpPr/>
          <p:nvPr userDrawn="1"/>
        </p:nvSpPr>
        <p:spPr>
          <a:xfrm>
            <a:off x="-1" y="0"/>
            <a:ext cx="447675" cy="6858000"/>
          </a:xfrm>
          <a:prstGeom prst="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FD0C4D-C9B3-43B5-9690-EDC9BF18D61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96507" y="4405869"/>
            <a:ext cx="4351338" cy="33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oppins" panose="00000500000000000000" pitchFamily="50" charset="0"/>
                <a:ea typeface="+mj-ea"/>
                <a:cs typeface="Poppins" panose="00000500000000000000" pitchFamily="50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1F81FEF-4349-432F-BF2D-BC484157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4486" y="261566"/>
            <a:ext cx="556643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1F514B15-04C7-4F90-98E8-6BCE295D94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007CF9AC-EC59-4E7C-B198-077CD89B0543}"/>
              </a:ext>
            </a:extLst>
          </p:cNvPr>
          <p:cNvSpPr/>
          <p:nvPr userDrawn="1"/>
        </p:nvSpPr>
        <p:spPr>
          <a:xfrm>
            <a:off x="10363200" y="6096001"/>
            <a:ext cx="1714500" cy="762000"/>
          </a:xfrm>
          <a:prstGeom prst="round2Same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B28CF2-7B87-4051-A2E8-7549AB0316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886" y="6194462"/>
            <a:ext cx="1495514" cy="51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4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D1C1-3FAE-4167-97E1-81D0B51C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EA613-32B6-4D07-B232-8A91EC88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0066BA-6C2C-40C4-B836-C78E70679125}"/>
              </a:ext>
            </a:extLst>
          </p:cNvPr>
          <p:cNvSpPr/>
          <p:nvPr userDrawn="1"/>
        </p:nvSpPr>
        <p:spPr>
          <a:xfrm>
            <a:off x="-1" y="0"/>
            <a:ext cx="447675" cy="6858000"/>
          </a:xfrm>
          <a:prstGeom prst="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D198524-9A56-4D54-8AB0-64877C83BE1D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96507" y="4405869"/>
            <a:ext cx="4351338" cy="33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oppins" panose="00000500000000000000" pitchFamily="50" charset="0"/>
                <a:ea typeface="+mj-ea"/>
                <a:cs typeface="Poppins" panose="00000500000000000000" pitchFamily="50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19C84C6-6ECB-478B-989C-AEDC2608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4486" y="261566"/>
            <a:ext cx="556643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1F514B15-04C7-4F90-98E8-6BCE295D94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6EB4AA83-DC9B-4605-98EF-45869FDDC6BD}"/>
              </a:ext>
            </a:extLst>
          </p:cNvPr>
          <p:cNvSpPr/>
          <p:nvPr userDrawn="1"/>
        </p:nvSpPr>
        <p:spPr>
          <a:xfrm>
            <a:off x="10363200" y="6096001"/>
            <a:ext cx="1714500" cy="762000"/>
          </a:xfrm>
          <a:prstGeom prst="round2Same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891F57-C579-4CD8-887C-48FBBADEDF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886" y="6194462"/>
            <a:ext cx="1495514" cy="51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8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5E69A-01E7-4CB9-B04A-A4298C24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B914BE-2324-43FB-ADC4-BC353712E5A9}"/>
              </a:ext>
            </a:extLst>
          </p:cNvPr>
          <p:cNvSpPr/>
          <p:nvPr userDrawn="1"/>
        </p:nvSpPr>
        <p:spPr>
          <a:xfrm>
            <a:off x="-1" y="0"/>
            <a:ext cx="447675" cy="6858000"/>
          </a:xfrm>
          <a:prstGeom prst="rect">
            <a:avLst/>
          </a:prstGeom>
          <a:solidFill>
            <a:srgbClr val="01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7B46AB4-292A-4A18-A846-6CEEBEA5571E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96507" y="4405869"/>
            <a:ext cx="4351338" cy="33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oppins" panose="00000500000000000000" pitchFamily="50" charset="0"/>
                <a:ea typeface="+mj-ea"/>
                <a:cs typeface="Poppins" panose="00000500000000000000" pitchFamily="50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6B6016-C213-49C7-A428-ACC83217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4486" y="261566"/>
            <a:ext cx="556643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1F514B15-04C7-4F90-98E8-6BCE295D9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A2116-11D9-47CE-BFEA-394B7A31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693A1-F918-4128-AC58-61EF39D4C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A9FE7-5F6A-4414-B4C4-728055FF8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A1FF3-C0E9-414C-8920-1CB8ECCBA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1F514B15-04C7-4F90-98E8-6BCE295D9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23" r:id="rId2"/>
    <p:sldLayoutId id="2147483711" r:id="rId3"/>
    <p:sldLayoutId id="2147483724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22" r:id="rId10"/>
    <p:sldLayoutId id="2147483740" r:id="rId11"/>
    <p:sldLayoutId id="2147483721" r:id="rId12"/>
    <p:sldLayoutId id="2147483717" r:id="rId13"/>
    <p:sldLayoutId id="2147483718" r:id="rId14"/>
    <p:sldLayoutId id="2147483725" r:id="rId15"/>
    <p:sldLayoutId id="2147483726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  <p:sldLayoutId id="2147483735" r:id="rId24"/>
    <p:sldLayoutId id="2147483736" r:id="rId25"/>
    <p:sldLayoutId id="2147483737" r:id="rId26"/>
    <p:sldLayoutId id="2147483738" r:id="rId27"/>
    <p:sldLayoutId id="2147483739" r:id="rId28"/>
    <p:sldLayoutId id="2147483719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1467F"/>
          </a:solidFill>
          <a:latin typeface="Poppins" panose="00000500000000000000" pitchFamily="50" charset="0"/>
          <a:ea typeface="+mj-ea"/>
          <a:cs typeface="Poppins" panose="00000500000000000000" pitchFamily="5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oppins" panose="00000500000000000000" pitchFamily="50" charset="0"/>
          <a:ea typeface="+mn-ea"/>
          <a:cs typeface="Poppins" panose="00000500000000000000" pitchFamily="5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oppins" panose="00000500000000000000" pitchFamily="50" charset="0"/>
          <a:ea typeface="+mn-ea"/>
          <a:cs typeface="Poppins" panose="00000500000000000000" pitchFamily="5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oppins" panose="00000500000000000000" pitchFamily="50" charset="0"/>
          <a:ea typeface="+mn-ea"/>
          <a:cs typeface="Poppins" panose="00000500000000000000" pitchFamily="5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50" charset="0"/>
          <a:ea typeface="+mn-ea"/>
          <a:cs typeface="Poppins" panose="00000500000000000000" pitchFamily="5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50" charset="0"/>
          <a:ea typeface="+mn-ea"/>
          <a:cs typeface="Poppins" panose="00000500000000000000" pitchFamily="5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7668-46B4-4A79-8D3E-FBE2D33A83CF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strictly private &amp; confidential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599" y="6356353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CE5BA-9CFE-4F88-9B57-7DF458C525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19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">
          <p15:clr>
            <a:srgbClr val="F26B43"/>
          </p15:clr>
        </p15:guide>
        <p15:guide id="2" pos="58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8D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F0396B8-12C0-4DE5-8734-1891F9A043E7}"/>
              </a:ext>
            </a:extLst>
          </p:cNvPr>
          <p:cNvSpPr txBox="1"/>
          <p:nvPr/>
        </p:nvSpPr>
        <p:spPr>
          <a:xfrm>
            <a:off x="631825" y="1046798"/>
            <a:ext cx="6946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de-CH" sz="4000" b="1" dirty="0">
                <a:solidFill>
                  <a:prstClr val="white"/>
                </a:solidFill>
                <a:latin typeface="Glacial Indifference"/>
                <a:ea typeface="Roboto Medium" panose="02000000000000000000" pitchFamily="2" charset="0"/>
              </a:rPr>
              <a:t>Online Tutoring System</a:t>
            </a:r>
            <a:endParaRPr lang="de-CH" sz="2400" b="1" dirty="0">
              <a:solidFill>
                <a:prstClr val="white"/>
              </a:solidFill>
              <a:latin typeface="Glacial Indifference"/>
              <a:ea typeface="Roboto Medium" panose="02000000000000000000" pitchFamily="2" charset="0"/>
            </a:endParaRPr>
          </a:p>
          <a:p>
            <a:pPr defTabSz="457200"/>
            <a:r>
              <a:rPr lang="de-CH" sz="2400" dirty="0">
                <a:solidFill>
                  <a:prstClr val="white"/>
                </a:solidFill>
                <a:latin typeface="Glacial Indifference"/>
                <a:ea typeface="Roboto Medium" panose="02000000000000000000" pitchFamily="2" charset="0"/>
              </a:rPr>
              <a:t>Database Design &amp;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FAE62C0-7872-4F56-BB28-5D1FB7FC6197}"/>
              </a:ext>
            </a:extLst>
          </p:cNvPr>
          <p:cNvSpPr txBox="1"/>
          <p:nvPr/>
        </p:nvSpPr>
        <p:spPr>
          <a:xfrm>
            <a:off x="631825" y="4250323"/>
            <a:ext cx="694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de-CH" sz="1600" dirty="0">
                <a:solidFill>
                  <a:prstClr val="white"/>
                </a:solidFill>
                <a:latin typeface="Glacial Indifference"/>
              </a:rPr>
              <a:t>24th October 2022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41A37D-BEB3-45A8-A52A-A5BCBF1EA82A}"/>
              </a:ext>
            </a:extLst>
          </p:cNvPr>
          <p:cNvGrpSpPr/>
          <p:nvPr/>
        </p:nvGrpSpPr>
        <p:grpSpPr>
          <a:xfrm>
            <a:off x="0" y="5042118"/>
            <a:ext cx="12192000" cy="1815882"/>
            <a:chOff x="1143000" y="5042118"/>
            <a:chExt cx="9906000" cy="18158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900B0B-E875-4267-963E-90231DD45518}"/>
                </a:ext>
              </a:extLst>
            </p:cNvPr>
            <p:cNvSpPr/>
            <p:nvPr/>
          </p:nvSpPr>
          <p:spPr>
            <a:xfrm>
              <a:off x="1143000" y="5042118"/>
              <a:ext cx="9906000" cy="1815882"/>
            </a:xfrm>
            <a:prstGeom prst="rect">
              <a:avLst/>
            </a:prstGeom>
            <a:solidFill>
              <a:srgbClr val="00274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  <a:latin typeface="Glacial Indifference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800AED-F16B-418E-8BF0-EE70015F039D}"/>
                </a:ext>
              </a:extLst>
            </p:cNvPr>
            <p:cNvCxnSpPr>
              <a:cxnSpLocks/>
            </p:cNvCxnSpPr>
            <p:nvPr/>
          </p:nvCxnSpPr>
          <p:spPr>
            <a:xfrm>
              <a:off x="1143000" y="5042118"/>
              <a:ext cx="99060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19913E0-0F99-4D22-8B86-5D8AE51F20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9" t="34529" r="76281" b="38796"/>
          <a:stretch/>
        </p:blipFill>
        <p:spPr>
          <a:xfrm>
            <a:off x="631825" y="5743315"/>
            <a:ext cx="389284" cy="4127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74785AD-5596-453E-833F-920A714BB313}"/>
              </a:ext>
            </a:extLst>
          </p:cNvPr>
          <p:cNvSpPr txBox="1"/>
          <p:nvPr/>
        </p:nvSpPr>
        <p:spPr>
          <a:xfrm>
            <a:off x="8080277" y="5233259"/>
            <a:ext cx="3757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/>
            <a:r>
              <a:rPr lang="en-US" b="1" dirty="0">
                <a:solidFill>
                  <a:srgbClr val="6DBFFF"/>
                </a:solidFill>
                <a:latin typeface="Glacial Indifference"/>
              </a:rPr>
              <a:t>Team Members</a:t>
            </a:r>
          </a:p>
          <a:p>
            <a:pPr algn="r" defTabSz="457200"/>
            <a:r>
              <a:rPr lang="en-US" dirty="0">
                <a:solidFill>
                  <a:prstClr val="white"/>
                </a:solidFill>
                <a:latin typeface="Glacial Indifference"/>
              </a:rPr>
              <a:t>Waqas Ahmad Chaudhary | 20211178</a:t>
            </a:r>
          </a:p>
          <a:p>
            <a:pPr algn="r" defTabSz="457200"/>
            <a:r>
              <a:rPr lang="en-US" dirty="0">
                <a:solidFill>
                  <a:prstClr val="white"/>
                </a:solidFill>
                <a:latin typeface="Glacial Indifference"/>
              </a:rPr>
              <a:t>Elisabeth Putri | 20000000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B2EB3AD-3016-439A-BD85-4A6D6C580AC1}"/>
              </a:ext>
            </a:extLst>
          </p:cNvPr>
          <p:cNvGrpSpPr/>
          <p:nvPr/>
        </p:nvGrpSpPr>
        <p:grpSpPr>
          <a:xfrm rot="5400000">
            <a:off x="10211688" y="677937"/>
            <a:ext cx="1432728" cy="1439186"/>
            <a:chOff x="11232616" y="4789858"/>
            <a:chExt cx="704850" cy="708027"/>
          </a:xfrm>
        </p:grpSpPr>
        <p:sp>
          <p:nvSpPr>
            <p:cNvPr id="27" name="Right Triangle 26">
              <a:extLst>
                <a:ext uri="{FF2B5EF4-FFF2-40B4-BE49-F238E27FC236}">
                  <a16:creationId xmlns:a16="http://schemas.microsoft.com/office/drawing/2014/main" id="{0A33F74A-DCCE-423D-A795-63125E411461}"/>
                </a:ext>
              </a:extLst>
            </p:cNvPr>
            <p:cNvSpPr/>
            <p:nvPr/>
          </p:nvSpPr>
          <p:spPr>
            <a:xfrm rot="5400000">
              <a:off x="11231028" y="4791446"/>
              <a:ext cx="708025" cy="704850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8255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prstClr val="white"/>
                </a:solidFill>
                <a:latin typeface="Glacial Indifference"/>
              </a:endParaRPr>
            </a:p>
          </p:txBody>
        </p:sp>
        <p:sp>
          <p:nvSpPr>
            <p:cNvPr id="28" name="Right Triangle 27">
              <a:extLst>
                <a:ext uri="{FF2B5EF4-FFF2-40B4-BE49-F238E27FC236}">
                  <a16:creationId xmlns:a16="http://schemas.microsoft.com/office/drawing/2014/main" id="{44FBFEE7-63DD-484B-B5FA-742590022372}"/>
                </a:ext>
              </a:extLst>
            </p:cNvPr>
            <p:cNvSpPr/>
            <p:nvPr/>
          </p:nvSpPr>
          <p:spPr>
            <a:xfrm rot="5400000">
              <a:off x="11438906" y="4999326"/>
              <a:ext cx="500061" cy="497057"/>
            </a:xfrm>
            <a:prstGeom prst="rtTriangle">
              <a:avLst/>
            </a:prstGeom>
            <a:solidFill>
              <a:srgbClr val="005292"/>
            </a:solidFill>
            <a:ln w="82550" cap="rnd">
              <a:solidFill>
                <a:srgbClr val="005292"/>
              </a:solidFill>
              <a:rou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  <a:latin typeface="Glacial Indifferenc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126517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99000"/>
          </a:blip>
          <a:srcRect/>
          <a:stretch>
            <a:fillRect t="-78000" b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B468775-0C35-4238-9E90-3815F7BA3300}"/>
              </a:ext>
            </a:extLst>
          </p:cNvPr>
          <p:cNvSpPr/>
          <p:nvPr/>
        </p:nvSpPr>
        <p:spPr>
          <a:xfrm>
            <a:off x="0" y="0"/>
            <a:ext cx="12128500" cy="6875722"/>
          </a:xfrm>
          <a:prstGeom prst="rect">
            <a:avLst/>
          </a:prstGeom>
          <a:gradFill>
            <a:gsLst>
              <a:gs pos="14000">
                <a:srgbClr val="005292">
                  <a:alpha val="96000"/>
                </a:srgbClr>
              </a:gs>
              <a:gs pos="31000">
                <a:srgbClr val="005292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  <a:latin typeface="Glacial Indifferenc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5C0F0-E581-4204-BD85-B951C65363A8}"/>
              </a:ext>
            </a:extLst>
          </p:cNvPr>
          <p:cNvSpPr/>
          <p:nvPr/>
        </p:nvSpPr>
        <p:spPr>
          <a:xfrm>
            <a:off x="631827" y="0"/>
            <a:ext cx="5805712" cy="6875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Glacial Indifference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9E7259-C772-4DE5-8E04-84630AD810AF}"/>
              </a:ext>
            </a:extLst>
          </p:cNvPr>
          <p:cNvSpPr/>
          <p:nvPr/>
        </p:nvSpPr>
        <p:spPr>
          <a:xfrm>
            <a:off x="1762127" y="0"/>
            <a:ext cx="990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  <a:latin typeface="Glacial Indifferenc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E8FC2-9CA9-4F12-A0B5-845C68A5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2444" y="6356353"/>
            <a:ext cx="2228850" cy="365125"/>
          </a:xfrm>
        </p:spPr>
        <p:txBody>
          <a:bodyPr/>
          <a:lstStyle/>
          <a:p>
            <a:pPr defTabSz="457200"/>
            <a:fld id="{A64CE5BA-9CFE-4F88-9B57-7DF458C525C8}" type="slidenum">
              <a:rPr lang="en-GB">
                <a:solidFill>
                  <a:prstClr val="black">
                    <a:tint val="75000"/>
                  </a:prstClr>
                </a:solidFill>
                <a:latin typeface="Glacial Indifference"/>
              </a:rPr>
              <a:pPr defTabSz="457200"/>
              <a:t>2</a:t>
            </a:fld>
            <a:endParaRPr lang="en-GB" dirty="0">
              <a:solidFill>
                <a:prstClr val="black">
                  <a:tint val="75000"/>
                </a:prstClr>
              </a:solidFill>
              <a:latin typeface="Glacial Indifferenc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E9762A-FE60-4007-9B5D-5081F59C864C}"/>
              </a:ext>
            </a:extLst>
          </p:cNvPr>
          <p:cNvSpPr/>
          <p:nvPr/>
        </p:nvSpPr>
        <p:spPr>
          <a:xfrm rot="5400000">
            <a:off x="3062534" y="3503790"/>
            <a:ext cx="944297" cy="5805715"/>
          </a:xfrm>
          <a:prstGeom prst="rect">
            <a:avLst/>
          </a:prstGeom>
          <a:solidFill>
            <a:srgbClr val="052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GB">
              <a:solidFill>
                <a:prstClr val="white"/>
              </a:solidFill>
              <a:latin typeface="Glacial Indifference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E6217-D97C-480F-84F8-2FD4678A3F6A}"/>
              </a:ext>
            </a:extLst>
          </p:cNvPr>
          <p:cNvSpPr/>
          <p:nvPr/>
        </p:nvSpPr>
        <p:spPr>
          <a:xfrm>
            <a:off x="3628483" y="6174365"/>
            <a:ext cx="5018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GB" sz="2400" b="1" dirty="0">
                <a:ln>
                  <a:solidFill>
                    <a:prstClr val="white">
                      <a:alpha val="80000"/>
                    </a:prstClr>
                  </a:solidFill>
                </a:ln>
                <a:solidFill>
                  <a:prstClr val="white"/>
                </a:solidFill>
                <a:latin typeface="Glacial Indifference"/>
              </a:rPr>
              <a:t>Table of Content</a:t>
            </a:r>
            <a:endParaRPr lang="en-GB" sz="2400" dirty="0">
              <a:ln>
                <a:solidFill>
                  <a:prstClr val="white">
                    <a:alpha val="80000"/>
                  </a:prstClr>
                </a:solidFill>
              </a:ln>
              <a:solidFill>
                <a:prstClr val="white"/>
              </a:solidFill>
              <a:latin typeface="Glacial Indifference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2692E-E82B-4897-9C67-F0E64AB207A0}"/>
              </a:ext>
            </a:extLst>
          </p:cNvPr>
          <p:cNvSpPr/>
          <p:nvPr/>
        </p:nvSpPr>
        <p:spPr>
          <a:xfrm>
            <a:off x="1848351" y="1242550"/>
            <a:ext cx="277762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457200">
              <a:tabLst>
                <a:tab pos="266700" algn="l"/>
              </a:tabLst>
            </a:pPr>
            <a:r>
              <a:rPr lang="en-GB" sz="2000" dirty="0">
                <a:solidFill>
                  <a:srgbClr val="444445"/>
                </a:solidFill>
                <a:latin typeface="Glacial Indifference"/>
              </a:rPr>
              <a:t>Context Diagram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712FEA-1EDB-4F97-92F0-8BB6B3AB8E0F}"/>
              </a:ext>
            </a:extLst>
          </p:cNvPr>
          <p:cNvSpPr/>
          <p:nvPr/>
        </p:nvSpPr>
        <p:spPr>
          <a:xfrm>
            <a:off x="1848351" y="2037502"/>
            <a:ext cx="6111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tabLst>
                <a:tab pos="266700" algn="l"/>
              </a:tabLst>
            </a:pPr>
            <a:r>
              <a:rPr lang="en-GB" sz="2000" dirty="0">
                <a:solidFill>
                  <a:srgbClr val="444445"/>
                </a:solidFill>
                <a:latin typeface="Glacial Indifference"/>
              </a:rPr>
              <a:t>DFD Level 0 Diagram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93BBB9-5CD3-4FCB-97DF-9B0C66D20335}"/>
              </a:ext>
            </a:extLst>
          </p:cNvPr>
          <p:cNvSpPr/>
          <p:nvPr/>
        </p:nvSpPr>
        <p:spPr>
          <a:xfrm>
            <a:off x="1848350" y="2839124"/>
            <a:ext cx="6111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tabLst>
                <a:tab pos="266700" algn="l"/>
              </a:tabLst>
            </a:pPr>
            <a:r>
              <a:rPr lang="en-GB" sz="2000" dirty="0">
                <a:solidFill>
                  <a:srgbClr val="444445"/>
                </a:solidFill>
                <a:latin typeface="Glacial Indifference"/>
              </a:rPr>
              <a:t>ERD</a:t>
            </a: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90E89545-A0B0-4FE4-899F-F8820F7C28C6}"/>
              </a:ext>
            </a:extLst>
          </p:cNvPr>
          <p:cNvSpPr/>
          <p:nvPr/>
        </p:nvSpPr>
        <p:spPr>
          <a:xfrm>
            <a:off x="1848349" y="3634076"/>
            <a:ext cx="6111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tabLst>
                <a:tab pos="266700" algn="l"/>
              </a:tabLst>
            </a:pPr>
            <a:r>
              <a:rPr lang="en-GB" sz="2000" dirty="0">
                <a:solidFill>
                  <a:srgbClr val="444445"/>
                </a:solidFill>
                <a:latin typeface="Glacial Indifference"/>
              </a:rPr>
              <a:t>GRD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2D4E07F8-0E82-4486-B88E-20976836B759}"/>
              </a:ext>
            </a:extLst>
          </p:cNvPr>
          <p:cNvSpPr/>
          <p:nvPr/>
        </p:nvSpPr>
        <p:spPr>
          <a:xfrm>
            <a:off x="1848349" y="4429028"/>
            <a:ext cx="6111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tabLst>
                <a:tab pos="266700" algn="l"/>
              </a:tabLst>
            </a:pPr>
            <a:r>
              <a:rPr lang="en-GB" sz="2000" dirty="0">
                <a:solidFill>
                  <a:srgbClr val="444445"/>
                </a:solidFill>
                <a:latin typeface="Glacial Indifference"/>
              </a:rPr>
              <a:t>Implemented Database in SQL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F0CF4C-D39E-4443-AAE3-FFC7CB16AECF}"/>
              </a:ext>
            </a:extLst>
          </p:cNvPr>
          <p:cNvGrpSpPr/>
          <p:nvPr/>
        </p:nvGrpSpPr>
        <p:grpSpPr>
          <a:xfrm>
            <a:off x="1168538" y="1138165"/>
            <a:ext cx="551543" cy="3771253"/>
            <a:chOff x="536710" y="1138164"/>
            <a:chExt cx="551543" cy="37712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B15040-143D-49BB-848D-44A209471BAC}"/>
                </a:ext>
              </a:extLst>
            </p:cNvPr>
            <p:cNvSpPr/>
            <p:nvPr/>
          </p:nvSpPr>
          <p:spPr>
            <a:xfrm>
              <a:off x="536710" y="1151445"/>
              <a:ext cx="551543" cy="551543"/>
            </a:xfrm>
            <a:prstGeom prst="rect">
              <a:avLst/>
            </a:prstGeom>
            <a:solidFill>
              <a:srgbClr val="1B7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  <a:latin typeface="Glacial Indifference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3FF2618-5E61-4075-927F-7D25CE32333D}"/>
                </a:ext>
              </a:extLst>
            </p:cNvPr>
            <p:cNvSpPr/>
            <p:nvPr/>
          </p:nvSpPr>
          <p:spPr>
            <a:xfrm>
              <a:off x="536710" y="1949732"/>
              <a:ext cx="551543" cy="551543"/>
            </a:xfrm>
            <a:prstGeom prst="rect">
              <a:avLst/>
            </a:prstGeom>
            <a:solidFill>
              <a:srgbClr val="1B7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  <a:latin typeface="Glacial Indifference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742DD22-5CD6-4F93-9A63-F6A345D4D032}"/>
                </a:ext>
              </a:extLst>
            </p:cNvPr>
            <p:cNvSpPr/>
            <p:nvPr/>
          </p:nvSpPr>
          <p:spPr>
            <a:xfrm>
              <a:off x="536710" y="2748019"/>
              <a:ext cx="551543" cy="551543"/>
            </a:xfrm>
            <a:prstGeom prst="rect">
              <a:avLst/>
            </a:prstGeom>
            <a:solidFill>
              <a:srgbClr val="1B7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  <a:latin typeface="Glacial Indifference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C07F008-78DB-4751-AD25-507A243E938D}"/>
                </a:ext>
              </a:extLst>
            </p:cNvPr>
            <p:cNvSpPr/>
            <p:nvPr/>
          </p:nvSpPr>
          <p:spPr>
            <a:xfrm>
              <a:off x="536710" y="3546306"/>
              <a:ext cx="551543" cy="551543"/>
            </a:xfrm>
            <a:prstGeom prst="rect">
              <a:avLst/>
            </a:prstGeom>
            <a:solidFill>
              <a:srgbClr val="1B7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  <a:latin typeface="Glacial Indifference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CBDE066-E44A-4790-9029-FC0506DF9335}"/>
                </a:ext>
              </a:extLst>
            </p:cNvPr>
            <p:cNvSpPr/>
            <p:nvPr/>
          </p:nvSpPr>
          <p:spPr>
            <a:xfrm>
              <a:off x="536710" y="4344593"/>
              <a:ext cx="551543" cy="551543"/>
            </a:xfrm>
            <a:prstGeom prst="rect">
              <a:avLst/>
            </a:prstGeom>
            <a:solidFill>
              <a:srgbClr val="1B7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  <a:latin typeface="Glacial Indifference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EA8B80-6AAF-475F-8318-B5D4ABA80975}"/>
                </a:ext>
              </a:extLst>
            </p:cNvPr>
            <p:cNvSpPr txBox="1"/>
            <p:nvPr/>
          </p:nvSpPr>
          <p:spPr>
            <a:xfrm>
              <a:off x="664980" y="1138164"/>
              <a:ext cx="3080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prstClr val="white"/>
                  </a:solidFill>
                  <a:latin typeface="Glacial Indifference"/>
                </a:rPr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F50B10-3F0A-46D1-A6F1-B742D4D8A98B}"/>
                </a:ext>
              </a:extLst>
            </p:cNvPr>
            <p:cNvSpPr txBox="1"/>
            <p:nvPr/>
          </p:nvSpPr>
          <p:spPr>
            <a:xfrm>
              <a:off x="620898" y="1929781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prstClr val="white"/>
                  </a:solidFill>
                  <a:latin typeface="Glacial Indifference"/>
                </a:rPr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A80FE7-861E-4C3D-875D-3B565ED8E2D9}"/>
                </a:ext>
              </a:extLst>
            </p:cNvPr>
            <p:cNvSpPr txBox="1"/>
            <p:nvPr/>
          </p:nvSpPr>
          <p:spPr>
            <a:xfrm>
              <a:off x="595915" y="3519839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prstClr val="white"/>
                  </a:solidFill>
                  <a:latin typeface="Glacial Indifference"/>
                </a:rPr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E3DD20D-45BA-42B7-A844-843C1CA5E4ED}"/>
                </a:ext>
              </a:extLst>
            </p:cNvPr>
            <p:cNvSpPr txBox="1"/>
            <p:nvPr/>
          </p:nvSpPr>
          <p:spPr>
            <a:xfrm>
              <a:off x="609541" y="2714787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prstClr val="white"/>
                  </a:solidFill>
                  <a:latin typeface="Glacial Indifference"/>
                </a:rPr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D9D271-5D86-41DA-98CF-CB9D35FA4925}"/>
                </a:ext>
              </a:extLst>
            </p:cNvPr>
            <p:cNvSpPr txBox="1"/>
            <p:nvPr/>
          </p:nvSpPr>
          <p:spPr>
            <a:xfrm>
              <a:off x="609541" y="4324642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prstClr val="white"/>
                  </a:solidFill>
                  <a:latin typeface="Glacial Indifference"/>
                </a:rPr>
                <a:t>5</a:t>
              </a: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C926BA16-640C-4A43-BFC8-3A6A114B94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7" t="36184" r="76648" b="38914"/>
          <a:stretch/>
        </p:blipFill>
        <p:spPr>
          <a:xfrm>
            <a:off x="4262437" y="1256543"/>
            <a:ext cx="463550" cy="46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8251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2CE77-B244-287C-1306-9EB0C19642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Context Diagram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E5CB5C8-2EAF-7D1B-2C42-34540A313B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3" name="Picture Placeholder 2" descr="Diagram&#10;&#10;Description automatically generated">
            <a:extLst>
              <a:ext uri="{FF2B5EF4-FFF2-40B4-BE49-F238E27FC236}">
                <a16:creationId xmlns:a16="http://schemas.microsoft.com/office/drawing/2014/main" id="{D96B19DF-D2A1-7849-3E78-DCFA37AFBC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8" b="8708"/>
          <a:stretch>
            <a:fillRect/>
          </a:stretch>
        </p:blipFill>
        <p:spPr>
          <a:xfrm>
            <a:off x="1298275" y="-120770"/>
            <a:ext cx="9234578" cy="5194451"/>
          </a:xfrm>
        </p:spPr>
      </p:pic>
    </p:spTree>
    <p:extLst>
      <p:ext uri="{BB962C8B-B14F-4D97-AF65-F5344CB8AC3E}">
        <p14:creationId xmlns:p14="http://schemas.microsoft.com/office/powerpoint/2010/main" val="351683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91699-F7EF-5A7C-C5CB-6B89268B54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AB150-64CF-73E2-0148-FE66FAD1CF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DFD Level 0 Diagram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B17A6D2-0A94-5CA8-E33C-CC1352C872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54695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4B543-805B-655B-99FC-6759404B3E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62547-694A-39EB-D17B-F741A97CF4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ERD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EE8EE1-2182-7C41-62AA-80EB6EC723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00260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D3695DD-3105-DA91-D9EE-5C6D4C457A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6DAAC-BDAB-F7F3-37C9-3307754CF4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C71CC-4E2D-9E95-4EA5-E2EB0BBBB5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GRD</a:t>
            </a:r>
          </a:p>
        </p:txBody>
      </p:sp>
    </p:spTree>
    <p:extLst>
      <p:ext uri="{BB962C8B-B14F-4D97-AF65-F5344CB8AC3E}">
        <p14:creationId xmlns:p14="http://schemas.microsoft.com/office/powerpoint/2010/main" val="111061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C00EA-8C25-FA19-C204-D8BE54C04E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6C08-1C3A-4FAF-276F-82522E98E0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Implemented SQL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C2E1370-D634-66FA-097F-A715C78961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5279163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189"/>
      </a:accent1>
      <a:accent2>
        <a:srgbClr val="005292"/>
      </a:accent2>
      <a:accent3>
        <a:srgbClr val="1B75BC"/>
      </a:accent3>
      <a:accent4>
        <a:srgbClr val="3FA47C"/>
      </a:accent4>
      <a:accent5>
        <a:srgbClr val="444344"/>
      </a:accent5>
      <a:accent6>
        <a:srgbClr val="A09C9C"/>
      </a:accent6>
      <a:hlink>
        <a:srgbClr val="0563C1"/>
      </a:hlink>
      <a:folHlink>
        <a:srgbClr val="954F72"/>
      </a:folHlink>
    </a:clrScheme>
    <a:fontScheme name="Custom 6">
      <a:majorFont>
        <a:latin typeface="Glacial Indifference"/>
        <a:ea typeface=""/>
        <a:cs typeface=""/>
      </a:majorFont>
      <a:minorFont>
        <a:latin typeface="Glacial Indifferenc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53</Words>
  <Application>Microsoft Office PowerPoint</Application>
  <PresentationFormat>Widescreen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Glacial Indifference</vt:lpstr>
      <vt:lpstr>Open Sans</vt:lpstr>
      <vt:lpstr>Poppins</vt:lpstr>
      <vt:lpstr>Custom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Waqas Ahmad Chaudhary</dc:creator>
  <cp:lastModifiedBy>Elisabeth Putri</cp:lastModifiedBy>
  <cp:revision>44</cp:revision>
  <dcterms:created xsi:type="dcterms:W3CDTF">2021-03-09T18:49:05Z</dcterms:created>
  <dcterms:modified xsi:type="dcterms:W3CDTF">2022-10-24T03:33:29Z</dcterms:modified>
</cp:coreProperties>
</file>