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619" r:id="rId2"/>
    <p:sldId id="734" r:id="rId3"/>
    <p:sldId id="735" r:id="rId4"/>
    <p:sldId id="736" r:id="rId5"/>
    <p:sldId id="737" r:id="rId6"/>
    <p:sldId id="738" r:id="rId7"/>
    <p:sldId id="742" r:id="rId8"/>
    <p:sldId id="741" r:id="rId9"/>
    <p:sldId id="740" r:id="rId10"/>
    <p:sldId id="733" r:id="rId11"/>
  </p:sldIdLst>
  <p:sldSz cx="9144000" cy="6858000" type="screen4x3"/>
  <p:notesSz cx="6946900" cy="9220200"/>
  <p:custDataLst>
    <p:tags r:id="rId13"/>
  </p:custDataLst>
  <p:defaultTextStyle>
    <a:defPPr>
      <a:defRPr lang="en-US"/>
    </a:defPPr>
    <a:lvl1pPr algn="l" rtl="0" fontAlgn="base">
      <a:spcBef>
        <a:spcPct val="0"/>
      </a:spcBef>
      <a:spcAft>
        <a:spcPct val="0"/>
      </a:spcAft>
      <a:defRPr kern="1200">
        <a:solidFill>
          <a:schemeClr val="tx1"/>
        </a:solidFill>
        <a:latin typeface="Tahoma" charset="0"/>
        <a:ea typeface="+mn-ea"/>
        <a:cs typeface="Arial" charset="0"/>
      </a:defRPr>
    </a:lvl1pPr>
    <a:lvl2pPr marL="457092" algn="l" rtl="0" fontAlgn="base">
      <a:spcBef>
        <a:spcPct val="0"/>
      </a:spcBef>
      <a:spcAft>
        <a:spcPct val="0"/>
      </a:spcAft>
      <a:defRPr kern="1200">
        <a:solidFill>
          <a:schemeClr val="tx1"/>
        </a:solidFill>
        <a:latin typeface="Tahoma" charset="0"/>
        <a:ea typeface="+mn-ea"/>
        <a:cs typeface="Arial" charset="0"/>
      </a:defRPr>
    </a:lvl2pPr>
    <a:lvl3pPr marL="914186" algn="l" rtl="0" fontAlgn="base">
      <a:spcBef>
        <a:spcPct val="0"/>
      </a:spcBef>
      <a:spcAft>
        <a:spcPct val="0"/>
      </a:spcAft>
      <a:defRPr kern="1200">
        <a:solidFill>
          <a:schemeClr val="tx1"/>
        </a:solidFill>
        <a:latin typeface="Tahoma" charset="0"/>
        <a:ea typeface="+mn-ea"/>
        <a:cs typeface="Arial" charset="0"/>
      </a:defRPr>
    </a:lvl3pPr>
    <a:lvl4pPr marL="1371279" algn="l" rtl="0" fontAlgn="base">
      <a:spcBef>
        <a:spcPct val="0"/>
      </a:spcBef>
      <a:spcAft>
        <a:spcPct val="0"/>
      </a:spcAft>
      <a:defRPr kern="1200">
        <a:solidFill>
          <a:schemeClr val="tx1"/>
        </a:solidFill>
        <a:latin typeface="Tahoma" charset="0"/>
        <a:ea typeface="+mn-ea"/>
        <a:cs typeface="Arial" charset="0"/>
      </a:defRPr>
    </a:lvl4pPr>
    <a:lvl5pPr marL="1828373" algn="l" rtl="0" fontAlgn="base">
      <a:spcBef>
        <a:spcPct val="0"/>
      </a:spcBef>
      <a:spcAft>
        <a:spcPct val="0"/>
      </a:spcAft>
      <a:defRPr kern="1200">
        <a:solidFill>
          <a:schemeClr val="tx1"/>
        </a:solidFill>
        <a:latin typeface="Tahoma" charset="0"/>
        <a:ea typeface="+mn-ea"/>
        <a:cs typeface="Arial" charset="0"/>
      </a:defRPr>
    </a:lvl5pPr>
    <a:lvl6pPr marL="2285466" algn="l" defTabSz="914186" rtl="0" eaLnBrk="1" latinLnBrk="0" hangingPunct="1">
      <a:defRPr kern="1200">
        <a:solidFill>
          <a:schemeClr val="tx1"/>
        </a:solidFill>
        <a:latin typeface="Tahoma" charset="0"/>
        <a:ea typeface="+mn-ea"/>
        <a:cs typeface="Arial" charset="0"/>
      </a:defRPr>
    </a:lvl6pPr>
    <a:lvl7pPr marL="2742558" algn="l" defTabSz="914186" rtl="0" eaLnBrk="1" latinLnBrk="0" hangingPunct="1">
      <a:defRPr kern="1200">
        <a:solidFill>
          <a:schemeClr val="tx1"/>
        </a:solidFill>
        <a:latin typeface="Tahoma" charset="0"/>
        <a:ea typeface="+mn-ea"/>
        <a:cs typeface="Arial" charset="0"/>
      </a:defRPr>
    </a:lvl7pPr>
    <a:lvl8pPr marL="3199652" algn="l" defTabSz="914186" rtl="0" eaLnBrk="1" latinLnBrk="0" hangingPunct="1">
      <a:defRPr kern="1200">
        <a:solidFill>
          <a:schemeClr val="tx1"/>
        </a:solidFill>
        <a:latin typeface="Tahoma" charset="0"/>
        <a:ea typeface="+mn-ea"/>
        <a:cs typeface="Arial" charset="0"/>
      </a:defRPr>
    </a:lvl8pPr>
    <a:lvl9pPr marL="3656744" algn="l" defTabSz="914186" rtl="0" eaLnBrk="1" latinLnBrk="0" hangingPunct="1">
      <a:defRPr kern="1200">
        <a:solidFill>
          <a:schemeClr val="tx1"/>
        </a:solidFill>
        <a:latin typeface="Tahoma" charset="0"/>
        <a:ea typeface="+mn-ea"/>
        <a:cs typeface="Arial" charset="0"/>
      </a:defRPr>
    </a:lvl9pPr>
  </p:defaultTextStyle>
  <p:extLst>
    <p:ext uri="{EFAFB233-063F-42B5-8137-9DF3F51BA10A}">
      <p15:sldGuideLst xmlns:p15="http://schemas.microsoft.com/office/powerpoint/2012/main">
        <p15:guide id="1" orient="horz" pos="3132">
          <p15:clr>
            <a:srgbClr val="A4A3A4"/>
          </p15:clr>
        </p15:guide>
        <p15:guide id="2" orient="horz" pos="3455">
          <p15:clr>
            <a:srgbClr val="A4A3A4"/>
          </p15:clr>
        </p15:guide>
        <p15:guide id="3" orient="horz" pos="3530">
          <p15:clr>
            <a:srgbClr val="A4A3A4"/>
          </p15:clr>
        </p15:guide>
        <p15:guide id="4" orient="horz" pos="3854">
          <p15:clr>
            <a:srgbClr val="A4A3A4"/>
          </p15:clr>
        </p15:guide>
        <p15:guide id="5" orient="horz" pos="3921">
          <p15:clr>
            <a:srgbClr val="A4A3A4"/>
          </p15:clr>
        </p15:guide>
        <p15:guide id="6" orient="horz" pos="4244">
          <p15:clr>
            <a:srgbClr val="A4A3A4"/>
          </p15:clr>
        </p15:guide>
        <p15:guide id="7" orient="horz" pos="3">
          <p15:clr>
            <a:srgbClr val="A4A3A4"/>
          </p15:clr>
        </p15:guide>
        <p15:guide id="8" orient="horz" pos="2019">
          <p15:clr>
            <a:srgbClr val="A4A3A4"/>
          </p15:clr>
        </p15:guide>
        <p15:guide id="9" orient="horz" pos="2312">
          <p15:clr>
            <a:srgbClr val="A4A3A4"/>
          </p15:clr>
        </p15:guide>
        <p15:guide id="10" pos="2645">
          <p15:clr>
            <a:srgbClr val="A4A3A4"/>
          </p15:clr>
        </p15:guide>
        <p15:guide id="11">
          <p15:clr>
            <a:srgbClr val="A4A3A4"/>
          </p15:clr>
        </p15:guide>
        <p15:guide id="12" pos="720">
          <p15:clr>
            <a:srgbClr val="A4A3A4"/>
          </p15:clr>
        </p15:guide>
        <p15:guide id="13" pos="1920">
          <p15:clr>
            <a:srgbClr val="A4A3A4"/>
          </p15:clr>
        </p15:guide>
      </p15:sldGuideLst>
    </p:ext>
    <p:ext uri="{2D200454-40CA-4A62-9FC3-DE9A4176ACB9}">
      <p15:notesGuideLst xmlns:p15="http://schemas.microsoft.com/office/powerpoint/2012/main">
        <p15:guide id="1" orient="horz" pos="2904">
          <p15:clr>
            <a:srgbClr val="A4A3A4"/>
          </p15:clr>
        </p15:guide>
        <p15:guide id="2" pos="2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A"/>
    <a:srgbClr val="5DAA00"/>
    <a:srgbClr val="003300"/>
    <a:srgbClr val="FFFF00"/>
    <a:srgbClr val="FFFF99"/>
    <a:srgbClr val="003E6A"/>
    <a:srgbClr val="575F6D"/>
    <a:srgbClr val="FF9933"/>
    <a:srgbClr val="4FAF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9296" autoAdjust="0"/>
  </p:normalViewPr>
  <p:slideViewPr>
    <p:cSldViewPr snapToGrid="0">
      <p:cViewPr varScale="1">
        <p:scale>
          <a:sx n="80" d="100"/>
          <a:sy n="80" d="100"/>
        </p:scale>
        <p:origin x="858" y="96"/>
      </p:cViewPr>
      <p:guideLst>
        <p:guide orient="horz" pos="3132"/>
        <p:guide orient="horz" pos="3455"/>
        <p:guide orient="horz" pos="3530"/>
        <p:guide orient="horz" pos="3854"/>
        <p:guide orient="horz" pos="3921"/>
        <p:guide orient="horz" pos="4244"/>
        <p:guide orient="horz" pos="3"/>
        <p:guide orient="horz" pos="2019"/>
        <p:guide orient="horz" pos="2312"/>
        <p:guide pos="2645"/>
        <p:guide/>
        <p:guide pos="720"/>
        <p:guide pos="19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1818" y="-84"/>
      </p:cViewPr>
      <p:guideLst>
        <p:guide orient="horz" pos="2904"/>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10323" cy="46101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defRPr sz="1200" smtClean="0">
                <a:latin typeface="Arial" charset="0"/>
              </a:defRPr>
            </a:lvl1pPr>
          </a:lstStyle>
          <a:p>
            <a:pPr>
              <a:defRPr/>
            </a:pPr>
            <a:endParaRPr lang="en-US"/>
          </a:p>
        </p:txBody>
      </p:sp>
      <p:sp>
        <p:nvSpPr>
          <p:cNvPr id="125955" name="Rectangle 3"/>
          <p:cNvSpPr>
            <a:spLocks noGrp="1" noChangeArrowheads="1"/>
          </p:cNvSpPr>
          <p:nvPr>
            <p:ph type="dt" idx="1"/>
          </p:nvPr>
        </p:nvSpPr>
        <p:spPr bwMode="auto">
          <a:xfrm>
            <a:off x="3934969" y="0"/>
            <a:ext cx="3010323" cy="46101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68400" y="692150"/>
            <a:ext cx="4610100" cy="3457575"/>
          </a:xfrm>
          <a:prstGeom prst="rect">
            <a:avLst/>
          </a:prstGeom>
          <a:noFill/>
          <a:ln w="9525">
            <a:solidFill>
              <a:srgbClr val="000000"/>
            </a:solidFill>
            <a:miter lim="800000"/>
            <a:headEnd/>
            <a:tailEnd/>
          </a:ln>
        </p:spPr>
      </p:sp>
      <p:sp>
        <p:nvSpPr>
          <p:cNvPr id="125957" name="Rectangle 5"/>
          <p:cNvSpPr>
            <a:spLocks noGrp="1" noChangeArrowheads="1"/>
          </p:cNvSpPr>
          <p:nvPr>
            <p:ph type="body" sz="quarter" idx="3"/>
          </p:nvPr>
        </p:nvSpPr>
        <p:spPr bwMode="auto">
          <a:xfrm>
            <a:off x="694690" y="4379595"/>
            <a:ext cx="5557520" cy="414909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5958" name="Rectangle 6"/>
          <p:cNvSpPr>
            <a:spLocks noGrp="1" noChangeArrowheads="1"/>
          </p:cNvSpPr>
          <p:nvPr>
            <p:ph type="ftr" sz="quarter" idx="4"/>
          </p:nvPr>
        </p:nvSpPr>
        <p:spPr bwMode="auto">
          <a:xfrm>
            <a:off x="0" y="8757590"/>
            <a:ext cx="3010323" cy="461010"/>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defRPr sz="1200" smtClean="0">
                <a:latin typeface="Arial" charset="0"/>
              </a:defRPr>
            </a:lvl1pPr>
          </a:lstStyle>
          <a:p>
            <a:pPr>
              <a:defRPr/>
            </a:pPr>
            <a:endParaRPr lang="en-US"/>
          </a:p>
        </p:txBody>
      </p:sp>
      <p:sp>
        <p:nvSpPr>
          <p:cNvPr id="125959" name="Rectangle 7"/>
          <p:cNvSpPr>
            <a:spLocks noGrp="1" noChangeArrowheads="1"/>
          </p:cNvSpPr>
          <p:nvPr>
            <p:ph type="sldNum" sz="quarter" idx="5"/>
          </p:nvPr>
        </p:nvSpPr>
        <p:spPr bwMode="auto">
          <a:xfrm>
            <a:off x="3934969" y="8757590"/>
            <a:ext cx="3010323" cy="461010"/>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a:defRPr sz="1200" smtClean="0">
                <a:latin typeface="Arial" charset="0"/>
              </a:defRPr>
            </a:lvl1pPr>
          </a:lstStyle>
          <a:p>
            <a:pPr>
              <a:defRPr/>
            </a:pPr>
            <a:fld id="{6C2B205D-311F-449C-BC2F-DB011333AA54}" type="slidenum">
              <a:rPr lang="en-US"/>
              <a:pPr>
                <a:defRPr/>
              </a:pPr>
              <a:t>‹#›</a:t>
            </a:fld>
            <a:endParaRPr lang="en-US"/>
          </a:p>
        </p:txBody>
      </p:sp>
    </p:spTree>
    <p:extLst>
      <p:ext uri="{BB962C8B-B14F-4D97-AF65-F5344CB8AC3E}">
        <p14:creationId xmlns:p14="http://schemas.microsoft.com/office/powerpoint/2010/main" val="25960665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092"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186"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279"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373"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5466" algn="l" defTabSz="914186" rtl="0" eaLnBrk="1" latinLnBrk="0" hangingPunct="1">
      <a:defRPr sz="1200" kern="1200">
        <a:solidFill>
          <a:schemeClr val="tx1"/>
        </a:solidFill>
        <a:latin typeface="+mn-lt"/>
        <a:ea typeface="+mn-ea"/>
        <a:cs typeface="+mn-cs"/>
      </a:defRPr>
    </a:lvl6pPr>
    <a:lvl7pPr marL="2742558" algn="l" defTabSz="914186" rtl="0" eaLnBrk="1" latinLnBrk="0" hangingPunct="1">
      <a:defRPr sz="1200" kern="1200">
        <a:solidFill>
          <a:schemeClr val="tx1"/>
        </a:solidFill>
        <a:latin typeface="+mn-lt"/>
        <a:ea typeface="+mn-ea"/>
        <a:cs typeface="+mn-cs"/>
      </a:defRPr>
    </a:lvl7pPr>
    <a:lvl8pPr marL="3199652" algn="l" defTabSz="914186" rtl="0" eaLnBrk="1" latinLnBrk="0" hangingPunct="1">
      <a:defRPr sz="1200" kern="1200">
        <a:solidFill>
          <a:schemeClr val="tx1"/>
        </a:solidFill>
        <a:latin typeface="+mn-lt"/>
        <a:ea typeface="+mn-ea"/>
        <a:cs typeface="+mn-cs"/>
      </a:defRPr>
    </a:lvl8pPr>
    <a:lvl9pPr marL="3656744" algn="l" defTabSz="91418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cs typeface="Arial"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0501A211-B720-7F49-A70E-89458A0F1EDD}" type="slidenum">
              <a:rPr lang="en-US">
                <a:latin typeface="Arial" charset="0"/>
              </a:rPr>
              <a:pPr eaLnBrk="1" hangingPunct="1"/>
              <a:t>2</a:t>
            </a:fld>
            <a:endParaRPr lang="en-US">
              <a:latin typeface="Arial" charset="0"/>
            </a:endParaRPr>
          </a:p>
        </p:txBody>
      </p:sp>
    </p:spTree>
    <p:extLst>
      <p:ext uri="{BB962C8B-B14F-4D97-AF65-F5344CB8AC3E}">
        <p14:creationId xmlns:p14="http://schemas.microsoft.com/office/powerpoint/2010/main" val="2647034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Arial" charset="0"/>
              <a:cs typeface="Arial"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73141EA1-82E8-494E-8BD9-2FC3A52D88FF}" type="slidenum">
              <a:rPr lang="en-US">
                <a:latin typeface="Arial" charset="0"/>
              </a:rPr>
              <a:pPr eaLnBrk="1" hangingPunct="1"/>
              <a:t>3</a:t>
            </a:fld>
            <a:endParaRPr lang="en-US">
              <a:latin typeface="Arial" charset="0"/>
            </a:endParaRPr>
          </a:p>
        </p:txBody>
      </p:sp>
    </p:spTree>
    <p:extLst>
      <p:ext uri="{BB962C8B-B14F-4D97-AF65-F5344CB8AC3E}">
        <p14:creationId xmlns:p14="http://schemas.microsoft.com/office/powerpoint/2010/main" val="27420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cs typeface="Arial"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3378A287-58CE-8C4E-B32E-65512ED238C5}" type="slidenum">
              <a:rPr lang="en-US">
                <a:latin typeface="Arial" charset="0"/>
              </a:rPr>
              <a:pPr eaLnBrk="1" hangingPunct="1"/>
              <a:t>8</a:t>
            </a:fld>
            <a:endParaRPr lang="en-US">
              <a:latin typeface="Arial" charset="0"/>
            </a:endParaRPr>
          </a:p>
        </p:txBody>
      </p:sp>
    </p:spTree>
    <p:extLst>
      <p:ext uri="{BB962C8B-B14F-4D97-AF65-F5344CB8AC3E}">
        <p14:creationId xmlns:p14="http://schemas.microsoft.com/office/powerpoint/2010/main" val="227474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cs typeface="Arial"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charset="0"/>
                <a:ea typeface="ＭＳ Ｐゴシック" charset="0"/>
                <a:cs typeface="Arial" charset="0"/>
              </a:defRPr>
            </a:lvl1pPr>
            <a:lvl2pPr marL="750602" indent="-288693" eaLnBrk="0" hangingPunct="0">
              <a:defRPr>
                <a:solidFill>
                  <a:schemeClr val="tx1"/>
                </a:solidFill>
                <a:latin typeface="Tahoma" charset="0"/>
                <a:ea typeface="Arial" charset="0"/>
                <a:cs typeface="Arial" charset="0"/>
              </a:defRPr>
            </a:lvl2pPr>
            <a:lvl3pPr marL="1154773" indent="-230955" eaLnBrk="0" hangingPunct="0">
              <a:defRPr>
                <a:solidFill>
                  <a:schemeClr val="tx1"/>
                </a:solidFill>
                <a:latin typeface="Tahoma" charset="0"/>
                <a:ea typeface="Arial" charset="0"/>
                <a:cs typeface="Arial" charset="0"/>
              </a:defRPr>
            </a:lvl3pPr>
            <a:lvl4pPr marL="1616682" indent="-230955" eaLnBrk="0" hangingPunct="0">
              <a:defRPr>
                <a:solidFill>
                  <a:schemeClr val="tx1"/>
                </a:solidFill>
                <a:latin typeface="Tahoma" charset="0"/>
                <a:ea typeface="Arial" charset="0"/>
                <a:cs typeface="Arial" charset="0"/>
              </a:defRPr>
            </a:lvl4pPr>
            <a:lvl5pPr marL="2078591" indent="-230955" eaLnBrk="0" hangingPunct="0">
              <a:defRPr>
                <a:solidFill>
                  <a:schemeClr val="tx1"/>
                </a:solidFill>
                <a:latin typeface="Tahoma" charset="0"/>
                <a:ea typeface="Arial" charset="0"/>
                <a:cs typeface="Arial" charset="0"/>
              </a:defRPr>
            </a:lvl5pPr>
            <a:lvl6pPr marL="2540500" indent="-230955" eaLnBrk="0" fontAlgn="base" hangingPunct="0">
              <a:spcBef>
                <a:spcPct val="0"/>
              </a:spcBef>
              <a:spcAft>
                <a:spcPct val="0"/>
              </a:spcAft>
              <a:defRPr>
                <a:solidFill>
                  <a:schemeClr val="tx1"/>
                </a:solidFill>
                <a:latin typeface="Tahoma" charset="0"/>
                <a:ea typeface="Arial" charset="0"/>
                <a:cs typeface="Arial" charset="0"/>
              </a:defRPr>
            </a:lvl6pPr>
            <a:lvl7pPr marL="3002410" indent="-230955" eaLnBrk="0" fontAlgn="base" hangingPunct="0">
              <a:spcBef>
                <a:spcPct val="0"/>
              </a:spcBef>
              <a:spcAft>
                <a:spcPct val="0"/>
              </a:spcAft>
              <a:defRPr>
                <a:solidFill>
                  <a:schemeClr val="tx1"/>
                </a:solidFill>
                <a:latin typeface="Tahoma" charset="0"/>
                <a:ea typeface="Arial" charset="0"/>
                <a:cs typeface="Arial" charset="0"/>
              </a:defRPr>
            </a:lvl7pPr>
            <a:lvl8pPr marL="3464319" indent="-230955" eaLnBrk="0" fontAlgn="base" hangingPunct="0">
              <a:spcBef>
                <a:spcPct val="0"/>
              </a:spcBef>
              <a:spcAft>
                <a:spcPct val="0"/>
              </a:spcAft>
              <a:defRPr>
                <a:solidFill>
                  <a:schemeClr val="tx1"/>
                </a:solidFill>
                <a:latin typeface="Tahoma" charset="0"/>
                <a:ea typeface="Arial" charset="0"/>
                <a:cs typeface="Arial" charset="0"/>
              </a:defRPr>
            </a:lvl8pPr>
            <a:lvl9pPr marL="3926228" indent="-230955" eaLnBrk="0" fontAlgn="base" hangingPunct="0">
              <a:spcBef>
                <a:spcPct val="0"/>
              </a:spcBef>
              <a:spcAft>
                <a:spcPct val="0"/>
              </a:spcAft>
              <a:defRPr>
                <a:solidFill>
                  <a:schemeClr val="tx1"/>
                </a:solidFill>
                <a:latin typeface="Tahoma" charset="0"/>
                <a:ea typeface="Arial" charset="0"/>
                <a:cs typeface="Arial" charset="0"/>
              </a:defRPr>
            </a:lvl9pPr>
          </a:lstStyle>
          <a:p>
            <a:pPr eaLnBrk="1" hangingPunct="1"/>
            <a:fld id="{8655CF54-65A1-7643-B8E2-E3D354F12C0B}" type="slidenum">
              <a:rPr lang="en-US">
                <a:latin typeface="Arial" charset="0"/>
              </a:rPr>
              <a:pPr eaLnBrk="1" hangingPunct="1"/>
              <a:t>9</a:t>
            </a:fld>
            <a:endParaRPr lang="en-US">
              <a:latin typeface="Arial" charset="0"/>
            </a:endParaRPr>
          </a:p>
        </p:txBody>
      </p:sp>
    </p:spTree>
    <p:extLst>
      <p:ext uri="{BB962C8B-B14F-4D97-AF65-F5344CB8AC3E}">
        <p14:creationId xmlns:p14="http://schemas.microsoft.com/office/powerpoint/2010/main" val="361899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8" name="Picture 17"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26" name="Title 4"/>
          <p:cNvSpPr>
            <a:spLocks noGrp="1"/>
          </p:cNvSpPr>
          <p:nvPr>
            <p:ph type="ctrTitle" hasCustomPrompt="1"/>
          </p:nvPr>
        </p:nvSpPr>
        <p:spPr>
          <a:xfrm>
            <a:off x="3992881" y="1231163"/>
            <a:ext cx="4864588" cy="2011094"/>
          </a:xfrm>
        </p:spPr>
        <p:txBody>
          <a:bodyPr tIns="457092" bIns="548512"/>
          <a:lstStyle>
            <a:lvl1pPr algn="r">
              <a:defRPr sz="3200" b="1" spc="40" baseline="0">
                <a:solidFill>
                  <a:schemeClr val="tx1"/>
                </a:solidFill>
                <a:latin typeface="Arial" pitchFamily="34" charset="0"/>
                <a:cs typeface="Arial" pitchFamily="34" charset="0"/>
              </a:defRPr>
            </a:lvl1pPr>
          </a:lstStyle>
          <a:p>
            <a:r>
              <a:rPr lang="en-US" dirty="0" smtClean="0"/>
              <a:t>Main Title, Font: </a:t>
            </a:r>
            <a:br>
              <a:rPr lang="en-US" dirty="0" smtClean="0"/>
            </a:br>
            <a:r>
              <a:rPr lang="en-US" dirty="0" smtClean="0"/>
              <a:t>Arial Bold 32pt.</a:t>
            </a:r>
            <a:endParaRPr lang="en-US" dirty="0"/>
          </a:p>
        </p:txBody>
      </p:sp>
      <p:sp>
        <p:nvSpPr>
          <p:cNvPr id="27" name="Text Placeholder 32"/>
          <p:cNvSpPr>
            <a:spLocks noGrp="1"/>
          </p:cNvSpPr>
          <p:nvPr>
            <p:ph type="body" sz="quarter" idx="14" hasCustomPrompt="1"/>
          </p:nvPr>
        </p:nvSpPr>
        <p:spPr>
          <a:xfrm>
            <a:off x="3885636" y="4263457"/>
            <a:ext cx="4968114" cy="457200"/>
          </a:xfrm>
        </p:spPr>
        <p:txBody>
          <a:bodyPr wrap="none" tIns="0"/>
          <a:lstStyle>
            <a:lvl1pPr algn="r">
              <a:buNone/>
              <a:defRPr sz="2000" baseline="0">
                <a:solidFill>
                  <a:schemeClr val="tx1"/>
                </a:solidFill>
                <a:latin typeface="Arial" pitchFamily="34" charset="0"/>
                <a:cs typeface="Arial" pitchFamily="34" charset="0"/>
              </a:defRPr>
            </a:lvl1pPr>
            <a:lvl2pPr>
              <a:buNone/>
              <a:defRPr sz="2000"/>
            </a:lvl2pPr>
            <a:lvl3pPr>
              <a:buNone/>
              <a:defRPr sz="2000"/>
            </a:lvl3pPr>
            <a:lvl4pPr>
              <a:buNone/>
              <a:defRPr sz="2000"/>
            </a:lvl4pPr>
            <a:lvl5pPr>
              <a:buNone/>
              <a:defRPr sz="2000"/>
            </a:lvl5pPr>
          </a:lstStyle>
          <a:p>
            <a:pPr lvl="0"/>
            <a:r>
              <a:rPr lang="en-US" dirty="0" smtClean="0"/>
              <a:t>Meeting date(s), Arial 20pt.</a:t>
            </a:r>
            <a:endParaRPr lang="en-US" dirty="0"/>
          </a:p>
        </p:txBody>
      </p:sp>
      <p:sp>
        <p:nvSpPr>
          <p:cNvPr id="28" name="Text Placeholder 37"/>
          <p:cNvSpPr>
            <a:spLocks noGrp="1"/>
          </p:cNvSpPr>
          <p:nvPr>
            <p:ph type="body" sz="quarter" idx="15" hasCustomPrompt="1"/>
          </p:nvPr>
        </p:nvSpPr>
        <p:spPr>
          <a:xfrm>
            <a:off x="3886164" y="4722131"/>
            <a:ext cx="4972728" cy="457200"/>
          </a:xfrm>
        </p:spPr>
        <p:txBody>
          <a:bodyPr wrap="none" bIns="18283" anchor="b" anchorCtr="0"/>
          <a:lstStyle>
            <a:lvl1pPr algn="r">
              <a:buNone/>
              <a:defRPr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Speaker’s name, Arial 20pt.</a:t>
            </a:r>
            <a:endParaRPr lang="en-US" dirty="0"/>
          </a:p>
        </p:txBody>
      </p:sp>
      <p:sp>
        <p:nvSpPr>
          <p:cNvPr id="29" name="Text Placeholder 40"/>
          <p:cNvSpPr>
            <a:spLocks noGrp="1"/>
          </p:cNvSpPr>
          <p:nvPr>
            <p:ph type="body" sz="quarter" idx="16" hasCustomPrompt="1"/>
          </p:nvPr>
        </p:nvSpPr>
        <p:spPr>
          <a:xfrm>
            <a:off x="3886164" y="5222875"/>
            <a:ext cx="4972726" cy="381000"/>
          </a:xfrm>
        </p:spPr>
        <p:txBody>
          <a:bodyPr wrap="none" tIns="0" bIns="438810">
            <a:noAutofit/>
          </a:bodyPr>
          <a:lstStyle>
            <a:lvl1pPr algn="r">
              <a:buNone/>
              <a:defRPr sz="1600" baseline="0">
                <a:solidFill>
                  <a:schemeClr val="tx1"/>
                </a:solidFill>
                <a:latin typeface="Arial" pitchFamily="34" charset="0"/>
                <a:cs typeface="Arial" pitchFamily="34" charset="0"/>
              </a:defRPr>
            </a:lvl1pPr>
            <a:lvl2pPr>
              <a:buNone/>
              <a:defRPr sz="1800"/>
            </a:lvl2pPr>
            <a:lvl3pPr>
              <a:buNone/>
              <a:defRPr sz="1800"/>
            </a:lvl3pPr>
            <a:lvl4pPr>
              <a:buNone/>
              <a:defRPr sz="1800"/>
            </a:lvl4pPr>
            <a:lvl5pPr>
              <a:buNone/>
              <a:defRPr sz="1800"/>
            </a:lvl5pPr>
          </a:lstStyle>
          <a:p>
            <a:pPr lvl="0"/>
            <a:r>
              <a:rPr lang="en-US" dirty="0" smtClean="0"/>
              <a:t>Speaker’s title, Arial 16pt.</a:t>
            </a:r>
            <a:endParaRPr lang="en-US" dirty="0"/>
          </a:p>
        </p:txBody>
      </p:sp>
      <p:sp>
        <p:nvSpPr>
          <p:cNvPr id="30" name="Text Placeholder 43"/>
          <p:cNvSpPr>
            <a:spLocks noGrp="1"/>
          </p:cNvSpPr>
          <p:nvPr>
            <p:ph type="body" sz="quarter" idx="17" hasCustomPrompt="1"/>
          </p:nvPr>
        </p:nvSpPr>
        <p:spPr>
          <a:xfrm>
            <a:off x="3894627" y="3760788"/>
            <a:ext cx="4959912"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Sub-title, Arial Bold 24pt.</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512594" y="1838172"/>
            <a:ext cx="1928683" cy="569855"/>
          </a:xfrm>
          <a:prstGeom prst="rect">
            <a:avLst/>
          </a:prstGeom>
        </p:spPr>
      </p:pic>
      <p:sp>
        <p:nvSpPr>
          <p:cNvPr id="32" name="Text Placeholder 27"/>
          <p:cNvSpPr>
            <a:spLocks noGrp="1"/>
          </p:cNvSpPr>
          <p:nvPr>
            <p:ph type="body" sz="quarter" idx="19" hasCustomPrompt="1"/>
          </p:nvPr>
        </p:nvSpPr>
        <p:spPr>
          <a:xfrm>
            <a:off x="4748215"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5"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15" name="Text Placeholder 14"/>
          <p:cNvSpPr>
            <a:spLocks noGrp="1"/>
          </p:cNvSpPr>
          <p:nvPr>
            <p:ph type="body" sz="quarter" idx="22" hasCustomPrompt="1"/>
          </p:nvPr>
        </p:nvSpPr>
        <p:spPr>
          <a:xfrm>
            <a:off x="0" y="4972052"/>
            <a:ext cx="3282950" cy="512763"/>
          </a:xfrm>
          <a:solidFill>
            <a:schemeClr val="bg1">
              <a:alpha val="50000"/>
            </a:schemeClr>
          </a:solidFill>
          <a:ln w="12700">
            <a:solidFill>
              <a:schemeClr val="bg1">
                <a:lumMod val="85000"/>
              </a:schemeClr>
            </a:solidFill>
          </a:ln>
        </p:spPr>
        <p:txBody>
          <a:bodyPr>
            <a:noAutofit/>
          </a:bodyPr>
          <a:lstStyle>
            <a:lvl1pPr marL="0" indent="0" algn="just">
              <a:buNone/>
              <a:defRPr sz="900" baseline="0">
                <a:latin typeface="Arial Narrow" pitchFamily="34" charset="0"/>
              </a:defRPr>
            </a:lvl1pPr>
            <a:lvl2pPr algn="just">
              <a:buNone/>
              <a:defRPr sz="900">
                <a:latin typeface="Arial Narrow" pitchFamily="34" charset="0"/>
              </a:defRPr>
            </a:lvl2pPr>
            <a:lvl3pPr algn="just">
              <a:buNone/>
              <a:defRPr sz="900">
                <a:latin typeface="Arial Narrow" pitchFamily="34" charset="0"/>
              </a:defRPr>
            </a:lvl3pPr>
            <a:lvl4pPr algn="just">
              <a:buNone/>
              <a:defRPr sz="900">
                <a:latin typeface="Arial Narrow" pitchFamily="34" charset="0"/>
              </a:defRPr>
            </a:lvl4pPr>
            <a:lvl5pPr algn="just">
              <a:buNone/>
              <a:defRPr sz="900">
                <a:latin typeface="Arial Narrow" pitchFamily="34" charset="0"/>
              </a:defRPr>
            </a:lvl5pPr>
          </a:lstStyle>
          <a:p>
            <a:pPr lvl="0"/>
            <a:r>
              <a:rPr lang="en-US" dirty="0" smtClean="0"/>
              <a:t>Insert Government required information here or delete this text box. Insert Government required information here or delete this text box. Insert Government required information here or delete this text box.</a:t>
            </a:r>
            <a:endParaRPr lang="en-US" dirty="0"/>
          </a:p>
        </p:txBody>
      </p:sp>
      <p:sp>
        <p:nvSpPr>
          <p:cNvPr id="17" name="Text Placeholder 16"/>
          <p:cNvSpPr>
            <a:spLocks noGrp="1"/>
          </p:cNvSpPr>
          <p:nvPr>
            <p:ph type="body" sz="quarter" idx="23" hasCustomPrompt="1"/>
          </p:nvPr>
        </p:nvSpPr>
        <p:spPr>
          <a:xfrm>
            <a:off x="2" y="5603875"/>
            <a:ext cx="6416675" cy="514350"/>
          </a:xfrm>
          <a:solidFill>
            <a:schemeClr val="bg1">
              <a:alpha val="50000"/>
            </a:schemeClr>
          </a:solidFill>
        </p:spPr>
        <p:txBody>
          <a:bodyPr>
            <a:normAutofit/>
          </a:bodyPr>
          <a:lstStyle>
            <a:lvl1pPr marL="0" indent="0" algn="just">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
        <p:nvSpPr>
          <p:cNvPr id="19" name="Text Placeholder 18"/>
          <p:cNvSpPr>
            <a:spLocks noGrp="1"/>
          </p:cNvSpPr>
          <p:nvPr>
            <p:ph type="body" sz="quarter" idx="24" hasCustomPrompt="1"/>
          </p:nvPr>
        </p:nvSpPr>
        <p:spPr>
          <a:xfrm>
            <a:off x="2" y="6224588"/>
            <a:ext cx="6416675" cy="512762"/>
          </a:xfrm>
          <a:solidFill>
            <a:schemeClr val="bg1">
              <a:alpha val="50000"/>
            </a:schemeClr>
          </a:solidFill>
        </p:spPr>
        <p:txBody>
          <a:bodyPr>
            <a:normAutofit/>
          </a:bodyPr>
          <a:lstStyle>
            <a:lvl1pPr marL="0" indent="0">
              <a:buNone/>
              <a:defRPr sz="900">
                <a:latin typeface="Arial Narrow" pitchFamily="34" charset="0"/>
              </a:defRPr>
            </a:lvl1pPr>
          </a:lstStyle>
          <a:p>
            <a:pPr lvl="0"/>
            <a:r>
              <a:rPr lang="en-US" dirty="0" smtClean="0"/>
              <a:t>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 Insert Government required information here or delete this text box.</a:t>
            </a:r>
            <a:endParaRPr lang="en-US"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Slide">
    <p:spTree>
      <p:nvGrpSpPr>
        <p:cNvPr id="1" name=""/>
        <p:cNvGrpSpPr/>
        <p:nvPr/>
      </p:nvGrpSpPr>
      <p:grpSpPr>
        <a:xfrm>
          <a:off x="0" y="0"/>
          <a:ext cx="0" cy="0"/>
          <a:chOff x="0" y="0"/>
          <a:chExt cx="0" cy="0"/>
        </a:xfrm>
      </p:grpSpPr>
      <p:pic>
        <p:nvPicPr>
          <p:cNvPr id="9" name="Picture 8" descr="noc_performance_graphic[FINAL]-01.png"/>
          <p:cNvPicPr>
            <a:picLocks noChangeAspect="1"/>
          </p:cNvPicPr>
          <p:nvPr userDrawn="1"/>
        </p:nvPicPr>
        <p:blipFill>
          <a:blip r:embed="rId2" cstate="print"/>
          <a:stretch>
            <a:fillRect/>
          </a:stretch>
        </p:blipFill>
        <p:spPr>
          <a:xfrm>
            <a:off x="0" y="0"/>
            <a:ext cx="9144000" cy="6858000"/>
          </a:xfrm>
          <a:prstGeom prst="rect">
            <a:avLst/>
          </a:prstGeom>
        </p:spPr>
      </p:pic>
      <p:sp>
        <p:nvSpPr>
          <p:cNvPr id="10" name="Rectangle 9"/>
          <p:cNvSpPr/>
          <p:nvPr userDrawn="1"/>
        </p:nvSpPr>
        <p:spPr>
          <a:xfrm>
            <a:off x="0" y="0"/>
            <a:ext cx="9144000" cy="6858000"/>
          </a:xfrm>
          <a:prstGeom prst="rect">
            <a:avLst/>
          </a:prstGeom>
          <a:solidFill>
            <a:schemeClr val="bg1">
              <a:alpha val="50000"/>
            </a:schemeClr>
          </a:solidFill>
          <a:ln>
            <a:noFill/>
          </a:ln>
        </p:spPr>
        <p:style>
          <a:lnRef idx="2">
            <a:schemeClr val="accent1"/>
          </a:lnRef>
          <a:fillRef idx="1">
            <a:schemeClr val="lt1"/>
          </a:fillRef>
          <a:effectRef idx="0">
            <a:schemeClr val="accent1"/>
          </a:effectRef>
          <a:fontRef idx="minor">
            <a:schemeClr val="dk1"/>
          </a:fontRef>
        </p:style>
        <p:txBody>
          <a:bodyPr lIns="91418" tIns="45709" rIns="91418" bIns="45709" rtlCol="0" anchor="ctr"/>
          <a:lstStyle/>
          <a:p>
            <a:pPr algn="ctr"/>
            <a:endParaRPr lang="en-US"/>
          </a:p>
        </p:txBody>
      </p:sp>
      <p:sp>
        <p:nvSpPr>
          <p:cNvPr id="30" name="Text Placeholder 43"/>
          <p:cNvSpPr>
            <a:spLocks noGrp="1"/>
          </p:cNvSpPr>
          <p:nvPr>
            <p:ph type="body" sz="quarter" idx="17" hasCustomPrompt="1"/>
          </p:nvPr>
        </p:nvSpPr>
        <p:spPr>
          <a:xfrm>
            <a:off x="3444242" y="3200400"/>
            <a:ext cx="5410297" cy="457200"/>
          </a:xfrm>
        </p:spPr>
        <p:txBody>
          <a:bodyPr wrap="square" anchor="ctr" anchorCtr="0">
            <a:noAutofit/>
          </a:bodyPr>
          <a:lstStyle>
            <a:lvl1pPr algn="r">
              <a:buNone/>
              <a:defRPr sz="2400" b="1" spc="20" baseline="0">
                <a:solidFill>
                  <a:schemeClr val="tx1"/>
                </a:solidFill>
                <a:latin typeface="Arial" pitchFamily="34" charset="0"/>
                <a:cs typeface="Arial" pitchFamily="34" charset="0"/>
              </a:defRPr>
            </a:lvl1pPr>
            <a:lvl2pPr>
              <a:buNone/>
              <a:defRPr/>
            </a:lvl2pPr>
            <a:lvl3pPr>
              <a:buNone/>
              <a:defRPr/>
            </a:lvl3pPr>
            <a:lvl4pPr>
              <a:buNone/>
              <a:defRPr/>
            </a:lvl4pPr>
            <a:lvl5pPr>
              <a:buNone/>
              <a:defRPr/>
            </a:lvl5pPr>
          </a:lstStyle>
          <a:p>
            <a:pPr lvl="0"/>
            <a:r>
              <a:rPr lang="en-US" dirty="0" smtClean="0"/>
              <a:t>Section Break (Click to Add Title)</a:t>
            </a:r>
            <a:endParaRPr lang="en-US" dirty="0"/>
          </a:p>
        </p:txBody>
      </p:sp>
      <p:pic>
        <p:nvPicPr>
          <p:cNvPr id="31" name="Picture 30" descr="noc_white_PNG.png"/>
          <p:cNvPicPr>
            <a:picLocks noChangeAspect="1"/>
          </p:cNvPicPr>
          <p:nvPr userDrawn="1"/>
        </p:nvPicPr>
        <p:blipFill>
          <a:blip r:embed="rId3" cstate="print"/>
          <a:srcRect l="2146" r="3456"/>
          <a:stretch>
            <a:fillRect/>
          </a:stretch>
        </p:blipFill>
        <p:spPr>
          <a:xfrm>
            <a:off x="1119190" y="3209771"/>
            <a:ext cx="1928683" cy="569855"/>
          </a:xfrm>
          <a:prstGeom prst="rect">
            <a:avLst/>
          </a:prstGeom>
        </p:spPr>
      </p:pic>
      <p:sp>
        <p:nvSpPr>
          <p:cNvPr id="32" name="Text Placeholder 27"/>
          <p:cNvSpPr>
            <a:spLocks noGrp="1"/>
          </p:cNvSpPr>
          <p:nvPr>
            <p:ph type="body" sz="quarter" idx="19" hasCustomPrompt="1"/>
          </p:nvPr>
        </p:nvSpPr>
        <p:spPr>
          <a:xfrm>
            <a:off x="4748215" y="0"/>
            <a:ext cx="4059237" cy="118872"/>
          </a:xfrm>
        </p:spPr>
        <p:txBody>
          <a:bodyPr tIns="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
        <p:nvSpPr>
          <p:cNvPr id="33" name="Text Placeholder 37"/>
          <p:cNvSpPr>
            <a:spLocks noGrp="1"/>
          </p:cNvSpPr>
          <p:nvPr>
            <p:ph type="body" sz="quarter" idx="21" hasCustomPrompt="1"/>
          </p:nvPr>
        </p:nvSpPr>
        <p:spPr>
          <a:xfrm>
            <a:off x="4748215" y="6737350"/>
            <a:ext cx="4059237" cy="120650"/>
          </a:xfrm>
        </p:spPr>
        <p:txBody>
          <a:bodyPr bIns="0" anchor="b" anchorCtr="0">
            <a:noAutofit/>
          </a:bodyPr>
          <a:lstStyle>
            <a:lvl1pPr marL="0" indent="0" algn="ctr">
              <a:buNone/>
              <a:defRPr sz="700">
                <a:solidFill>
                  <a:srgbClr val="FF0000"/>
                </a:solidFill>
                <a:latin typeface="Arial Narrow" pitchFamily="34" charset="0"/>
              </a:defRPr>
            </a:lvl1pPr>
          </a:lstStyle>
          <a:p>
            <a:pPr lvl="0"/>
            <a:r>
              <a:rPr lang="en-US" dirty="0" smtClean="0"/>
              <a:t>Mark pages according to the proprietary level of information as described in Company Procedure J103 (or remove)</a:t>
            </a:r>
            <a:endParaRPr lang="en-US" dirty="0"/>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04800" y="1402082"/>
            <a:ext cx="8382000" cy="4524333"/>
          </a:xfrm>
        </p:spPr>
        <p:txBody>
          <a:bodyPr/>
          <a:lstStyle>
            <a:lvl1pPr>
              <a:spcBef>
                <a:spcPts val="24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89"/>
          <p:cNvSpPr>
            <a:spLocks noGrp="1" noChangeArrowheads="1"/>
          </p:cNvSpPr>
          <p:nvPr>
            <p:ph type="sldNum" sz="quarter" idx="11"/>
          </p:nvPr>
        </p:nvSpPr>
        <p:spPr>
          <a:ln/>
        </p:spPr>
        <p:txBody>
          <a:bodyPr/>
          <a:lstStyle>
            <a:lvl1pPr>
              <a:defRPr/>
            </a:lvl1pPr>
          </a:lstStyle>
          <a:p>
            <a:fld id="{F6EFC63E-F8D9-44BB-A462-AC735E845F95}" type="slidenum">
              <a:rPr lang="en-US"/>
              <a:pPr/>
              <a:t>‹#›</a:t>
            </a:fld>
            <a:endParaRPr lang="en-US"/>
          </a:p>
        </p:txBody>
      </p:sp>
      <p:sp>
        <p:nvSpPr>
          <p:cNvPr id="6" name="Footer Placeholder 4"/>
          <p:cNvSpPr>
            <a:spLocks noGrp="1"/>
          </p:cNvSpPr>
          <p:nvPr>
            <p:ph type="ftr" sz="quarter" idx="3"/>
          </p:nvPr>
        </p:nvSpPr>
        <p:spPr>
          <a:xfrm>
            <a:off x="2543242" y="6657947"/>
            <a:ext cx="4057521" cy="200055"/>
          </a:xfrm>
          <a:prstGeom prst="rect">
            <a:avLst/>
          </a:prstGeom>
        </p:spPr>
        <p:txBody>
          <a:bodyPr wrap="square" lIns="91418" tIns="45709" rIns="91418" bIns="45709" anchor="b" anchorCtr="0">
            <a:spAutoFit/>
          </a:bodyPr>
          <a:lstStyle>
            <a:lvl1pPr marL="0" marR="0" indent="0" algn="ctr" defTabSz="914186" rtl="0" eaLnBrk="1" fontAlgn="base" latinLnBrk="0" hangingPunct="1">
              <a:lnSpc>
                <a:spcPct val="100000"/>
              </a:lnSpc>
              <a:spcBef>
                <a:spcPts val="2400"/>
              </a:spcBef>
              <a:spcAft>
                <a:spcPct val="0"/>
              </a:spcAft>
              <a:buClrTx/>
              <a:buSzTx/>
              <a:buFontTx/>
              <a:buNone/>
              <a:tabLst/>
              <a:defRPr sz="700" baseline="0">
                <a:solidFill>
                  <a:srgbClr val="FF0000"/>
                </a:solidFill>
                <a:latin typeface="Arial Narrow" pitchFamily="34" charset="0"/>
              </a:defRPr>
            </a:lvl1pPr>
          </a:lstStyle>
          <a:p>
            <a:pPr>
              <a:defRPr/>
            </a:pPr>
            <a:r>
              <a:rPr lang="en-US" kern="0" smtClean="0">
                <a:cs typeface="Arial" pitchFamily="34" charset="0"/>
              </a:rPr>
              <a:t>Northrop Grumman Proprietary Level I</a:t>
            </a:r>
            <a:endParaRPr lang="en-US" kern="0">
              <a:cs typeface="Arial"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3152"/>
            <a:ext cx="6705600" cy="838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402291"/>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0545" y="1402291"/>
            <a:ext cx="4038600" cy="4525963"/>
          </a:xfrm>
        </p:spPr>
        <p:txBody>
          <a:bodyPr/>
          <a:lstStyle>
            <a:lvl1pPr>
              <a:spcBef>
                <a:spcPts val="2400"/>
              </a:spcBef>
              <a:defRPr sz="2000"/>
            </a:lvl1pPr>
            <a:lvl2pPr>
              <a:spcBef>
                <a:spcPts val="600"/>
              </a:spcBef>
              <a:defRPr sz="1600"/>
            </a:lvl2pPr>
            <a:lvl3pPr>
              <a:spcBef>
                <a:spcPts val="600"/>
              </a:spcBef>
              <a:defRPr sz="1600"/>
            </a:lvl3pPr>
            <a:lvl4pPr>
              <a:spcBef>
                <a:spcPts val="600"/>
              </a:spcBef>
              <a:defRPr sz="1600"/>
            </a:lvl4pPr>
            <a:lvl5pPr>
              <a:spcBef>
                <a:spcPts val="600"/>
              </a:spcBef>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89"/>
          <p:cNvSpPr>
            <a:spLocks noGrp="1" noChangeArrowheads="1"/>
          </p:cNvSpPr>
          <p:nvPr>
            <p:ph type="sldNum" sz="quarter" idx="11"/>
          </p:nvPr>
        </p:nvSpPr>
        <p:spPr>
          <a:ln/>
        </p:spPr>
        <p:txBody>
          <a:bodyPr/>
          <a:lstStyle>
            <a:lvl1pPr>
              <a:defRPr/>
            </a:lvl1pPr>
          </a:lstStyle>
          <a:p>
            <a:fld id="{BE6D4B03-E339-4C9D-AC39-0BD7C921B5B0}" type="slidenum">
              <a:rPr lang="en-US"/>
              <a:pPr/>
              <a:t>‹#›</a:t>
            </a:fld>
            <a:endParaRPr lang="en-US"/>
          </a:p>
        </p:txBody>
      </p:sp>
      <p:sp>
        <p:nvSpPr>
          <p:cNvPr id="7" name="Footer Placeholder 4"/>
          <p:cNvSpPr>
            <a:spLocks noGrp="1"/>
          </p:cNvSpPr>
          <p:nvPr>
            <p:ph type="ftr" sz="quarter" idx="3"/>
          </p:nvPr>
        </p:nvSpPr>
        <p:spPr>
          <a:xfrm>
            <a:off x="2543242" y="6657947"/>
            <a:ext cx="4057521" cy="200055"/>
          </a:xfrm>
          <a:prstGeom prst="rect">
            <a:avLst/>
          </a:prstGeom>
        </p:spPr>
        <p:txBody>
          <a:bodyPr wrap="square" lIns="91418" tIns="45709" rIns="91418" bIns="45709" anchor="b" anchorCtr="0">
            <a:spAutoFit/>
          </a:bodyPr>
          <a:lstStyle>
            <a:lvl1pPr algn="ctr">
              <a:defRPr sz="700" baseline="0">
                <a:solidFill>
                  <a:srgbClr val="FF0000"/>
                </a:solidFill>
                <a:latin typeface="Arial Narrow" pitchFamily="34" charset="0"/>
              </a:defRPr>
            </a:lvl1pPr>
          </a:lstStyle>
          <a:p>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2543242" y="6657947"/>
            <a:ext cx="4057521" cy="200055"/>
          </a:xfrm>
          <a:prstGeom prst="rect">
            <a:avLst/>
          </a:prstGeom>
        </p:spPr>
        <p:txBody>
          <a:bodyPr wrap="square" lIns="91418" tIns="45709" rIns="91418" bIns="45709" anchor="b" anchorCtr="0">
            <a:spAutoFit/>
          </a:bodyPr>
          <a:lstStyle>
            <a:lvl1pPr algn="ctr">
              <a:defRPr sz="700" baseline="0">
                <a:solidFill>
                  <a:srgbClr val="FF0000"/>
                </a:solidFill>
                <a:latin typeface="Arial Narrow" pitchFamily="34" charset="0"/>
              </a:defRPr>
            </a:lvl1pPr>
          </a:lstStyle>
          <a:p>
            <a:endParaRPr lang="en-US"/>
          </a:p>
        </p:txBody>
      </p:sp>
      <p:pic>
        <p:nvPicPr>
          <p:cNvPr id="5" name="Picture 4" descr="noc_blue_AI-01.png"/>
          <p:cNvPicPr>
            <a:picLocks noChangeAspect="1"/>
          </p:cNvPicPr>
          <p:nvPr userDrawn="1"/>
        </p:nvPicPr>
        <p:blipFill>
          <a:blip r:embed="rId2" cstate="print"/>
          <a:stretch>
            <a:fillRect/>
          </a:stretch>
        </p:blipFill>
        <p:spPr>
          <a:xfrm>
            <a:off x="774452" y="2369821"/>
            <a:ext cx="7595096" cy="2118358"/>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6511EF9E-45C9-2D4E-A5D5-5F418DF6462D}" type="datetime1">
              <a:rPr lang="en-US"/>
              <a:pPr/>
              <a:t>12/8/2015</a:t>
            </a:fld>
            <a:endParaRPr lang="en-US"/>
          </a:p>
        </p:txBody>
      </p:sp>
      <p:sp>
        <p:nvSpPr>
          <p:cNvPr id="8" name="Rectangle 89"/>
          <p:cNvSpPr>
            <a:spLocks noGrp="1" noChangeArrowheads="1"/>
          </p:cNvSpPr>
          <p:nvPr>
            <p:ph type="sldNum" sz="quarter" idx="11"/>
          </p:nvPr>
        </p:nvSpPr>
        <p:spPr>
          <a:ln/>
        </p:spPr>
        <p:txBody>
          <a:bodyPr/>
          <a:lstStyle>
            <a:lvl1pPr>
              <a:defRPr/>
            </a:lvl1pPr>
          </a:lstStyle>
          <a:p>
            <a:fld id="{F23C7AA2-1ABB-9F4B-BBE4-4FB085C3206B}" type="slidenum">
              <a:rPr lang="en-US"/>
              <a:pPr/>
              <a:t>‹#›</a:t>
            </a:fld>
            <a:endParaRPr lang="en-US"/>
          </a:p>
        </p:txBody>
      </p:sp>
    </p:spTree>
    <p:extLst>
      <p:ext uri="{BB962C8B-B14F-4D97-AF65-F5344CB8AC3E}">
        <p14:creationId xmlns:p14="http://schemas.microsoft.com/office/powerpoint/2010/main" val="290575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167640"/>
            <a:ext cx="6705600" cy="838200"/>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04800" y="1402082"/>
            <a:ext cx="8389034" cy="4524333"/>
          </a:xfrm>
          <a:prstGeom prst="rect">
            <a:avLst/>
          </a:prstGeom>
          <a:noFill/>
          <a:ln w="9525">
            <a:noFill/>
            <a:miter lim="800000"/>
            <a:headEnd/>
            <a:tailEnd/>
          </a:ln>
        </p:spPr>
        <p:txBody>
          <a:bodyPr vert="horz" wrap="square" lIns="91418" tIns="45709" rIns="91418" bIns="45709"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609600" y="6661150"/>
            <a:ext cx="1828800" cy="152400"/>
          </a:xfrm>
          <a:prstGeom prst="rect">
            <a:avLst/>
          </a:prstGeom>
          <a:noFill/>
          <a:ln w="9525" algn="ctr">
            <a:noFill/>
            <a:miter lim="800000"/>
            <a:headEnd/>
            <a:tailEnd/>
          </a:ln>
          <a:effectLst/>
        </p:spPr>
        <p:txBody>
          <a:bodyPr vert="horz" wrap="square" lIns="91418" tIns="45709" rIns="91418" bIns="45709" numCol="1" anchor="t" anchorCtr="0" compatLnSpc="1">
            <a:prstTxWarp prst="textNoShape">
              <a:avLst/>
            </a:prstTxWarp>
          </a:bodyPr>
          <a:lstStyle>
            <a:lvl1pPr>
              <a:defRPr sz="800" smtClean="0">
                <a:latin typeface="Arial Narrow" pitchFamily="34" charset="0"/>
              </a:defRPr>
            </a:lvl1pPr>
          </a:lstStyle>
          <a:p>
            <a:pPr>
              <a:defRPr/>
            </a:pPr>
            <a:endParaRPr lang="en-US"/>
          </a:p>
        </p:txBody>
      </p:sp>
      <p:sp>
        <p:nvSpPr>
          <p:cNvPr id="1113" name="Rectangle 89"/>
          <p:cNvSpPr>
            <a:spLocks noGrp="1" noChangeArrowheads="1"/>
          </p:cNvSpPr>
          <p:nvPr>
            <p:ph type="sldNum" sz="quarter" idx="4"/>
          </p:nvPr>
        </p:nvSpPr>
        <p:spPr bwMode="auto">
          <a:xfrm>
            <a:off x="28433" y="6477001"/>
            <a:ext cx="400334" cy="297628"/>
          </a:xfrm>
          <a:prstGeom prst="rect">
            <a:avLst/>
          </a:prstGeom>
          <a:noFill/>
          <a:ln w="9525">
            <a:noFill/>
            <a:miter lim="800000"/>
            <a:headEnd/>
            <a:tailEnd/>
          </a:ln>
          <a:effectLst/>
        </p:spPr>
        <p:txBody>
          <a:bodyPr vert="horz" wrap="none" lIns="96631" tIns="48315" rIns="96631" bIns="48315" numCol="1" anchor="t" anchorCtr="0" compatLnSpc="1">
            <a:prstTxWarp prst="textNoShape">
              <a:avLst/>
            </a:prstTxWarp>
            <a:spAutoFit/>
          </a:bodyPr>
          <a:lstStyle>
            <a:lvl1pPr algn="ctr">
              <a:defRPr sz="1300">
                <a:solidFill>
                  <a:srgbClr val="000000"/>
                </a:solidFill>
                <a:latin typeface="Arial" charset="0"/>
              </a:defRPr>
            </a:lvl1pPr>
          </a:lstStyle>
          <a:p>
            <a:fld id="{8E41F33A-8A61-4937-A58C-46521EFFC1C2}" type="slidenum">
              <a:rPr lang="en-US"/>
              <a:pPr/>
              <a:t>‹#›</a:t>
            </a:fld>
            <a:endParaRPr lang="en-US"/>
          </a:p>
        </p:txBody>
      </p:sp>
      <p:cxnSp>
        <p:nvCxnSpPr>
          <p:cNvPr id="12" name="Straight Connector 11"/>
          <p:cNvCxnSpPr/>
          <p:nvPr/>
        </p:nvCxnSpPr>
        <p:spPr>
          <a:xfrm>
            <a:off x="0" y="1026938"/>
            <a:ext cx="9144000" cy="0"/>
          </a:xfrm>
          <a:prstGeom prst="line">
            <a:avLst/>
          </a:prstGeom>
          <a:ln w="47625">
            <a:solidFill>
              <a:srgbClr val="005DAA"/>
            </a:solidFill>
          </a:ln>
        </p:spPr>
        <p:style>
          <a:lnRef idx="1">
            <a:schemeClr val="accent1"/>
          </a:lnRef>
          <a:fillRef idx="0">
            <a:schemeClr val="accent1"/>
          </a:fillRef>
          <a:effectRef idx="0">
            <a:schemeClr val="accent1"/>
          </a:effectRef>
          <a:fontRef idx="minor">
            <a:schemeClr val="tx1"/>
          </a:fontRef>
        </p:style>
      </p:cxnSp>
      <p:pic>
        <p:nvPicPr>
          <p:cNvPr id="9" name="Picture 109" descr="noc_logo blue"/>
          <p:cNvPicPr>
            <a:picLocks noChangeAspect="1" noChangeArrowheads="1"/>
          </p:cNvPicPr>
          <p:nvPr/>
        </p:nvPicPr>
        <p:blipFill>
          <a:blip r:embed="rId9" cstate="screen"/>
          <a:srcRect/>
          <a:stretch>
            <a:fillRect/>
          </a:stretch>
        </p:blipFill>
        <p:spPr bwMode="auto">
          <a:xfrm>
            <a:off x="7146927" y="381002"/>
            <a:ext cx="1768475" cy="3079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74" r:id="rId2"/>
    <p:sldLayoutId id="2147483661" r:id="rId3"/>
    <p:sldLayoutId id="2147483663" r:id="rId4"/>
    <p:sldLayoutId id="2147483672" r:id="rId5"/>
    <p:sldLayoutId id="2147483666" r:id="rId6"/>
    <p:sldLayoutId id="2147483675" r:id="rId7"/>
  </p:sldLayoutIdLst>
  <p:transition spd="slow"/>
  <p:hf hdr="0" ftr="0" dt="0"/>
  <p:txStyles>
    <p:title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p:titleStyle>
    <p:bodyStyle>
      <a:lvl1pPr marL="230134" indent="-230134" algn="l" rtl="0" eaLnBrk="1" fontAlgn="base" hangingPunct="1">
        <a:spcBef>
          <a:spcPts val="2400"/>
        </a:spcBef>
        <a:spcAft>
          <a:spcPct val="0"/>
        </a:spcAft>
        <a:buChar char="•"/>
        <a:defRPr sz="2000">
          <a:solidFill>
            <a:schemeClr val="tx1"/>
          </a:solidFill>
          <a:latin typeface="Arial" pitchFamily="34" charset="0"/>
          <a:ea typeface="+mn-ea"/>
          <a:cs typeface="Arial" pitchFamily="34" charset="0"/>
        </a:defRPr>
      </a:lvl1pPr>
      <a:lvl2pPr marL="684053" indent="-226961" algn="l" rtl="0" eaLnBrk="1" fontAlgn="base" hangingPunct="1">
        <a:spcBef>
          <a:spcPts val="600"/>
        </a:spcBef>
        <a:spcAft>
          <a:spcPct val="0"/>
        </a:spcAft>
        <a:buChar char="–"/>
        <a:defRPr sz="1600">
          <a:solidFill>
            <a:schemeClr val="tx1"/>
          </a:solidFill>
          <a:latin typeface="Arial" pitchFamily="34" charset="0"/>
          <a:cs typeface="Arial" pitchFamily="34" charset="0"/>
        </a:defRPr>
      </a:lvl2pPr>
      <a:lvl3pPr marL="1087183" indent="-172998" algn="l" rtl="0" eaLnBrk="1" fontAlgn="base" hangingPunct="1">
        <a:spcBef>
          <a:spcPts val="600"/>
        </a:spcBef>
        <a:spcAft>
          <a:spcPct val="0"/>
        </a:spcAft>
        <a:buChar char="•"/>
        <a:defRPr sz="1600">
          <a:solidFill>
            <a:schemeClr val="tx1"/>
          </a:solidFill>
          <a:latin typeface="Arial" pitchFamily="34" charset="0"/>
          <a:cs typeface="Arial" pitchFamily="34" charset="0"/>
        </a:defRPr>
      </a:lvl3pPr>
      <a:lvl4pPr marL="1541103" indent="-169823" algn="l" rtl="0" eaLnBrk="1" fontAlgn="base" hangingPunct="1">
        <a:spcBef>
          <a:spcPts val="600"/>
        </a:spcBef>
        <a:spcAft>
          <a:spcPct val="0"/>
        </a:spcAft>
        <a:buChar char="–"/>
        <a:defRPr sz="1600">
          <a:solidFill>
            <a:schemeClr val="tx1"/>
          </a:solidFill>
          <a:latin typeface="Arial" pitchFamily="34" charset="0"/>
          <a:cs typeface="Arial" pitchFamily="34" charset="0"/>
        </a:defRPr>
      </a:lvl4pPr>
      <a:lvl5pPr marL="2001370" indent="-172998" algn="l" rtl="0" eaLnBrk="1" fontAlgn="base" hangingPunct="1">
        <a:spcBef>
          <a:spcPts val="600"/>
        </a:spcBef>
        <a:spcAft>
          <a:spcPct val="0"/>
        </a:spcAft>
        <a:buChar char="»"/>
        <a:defRPr sz="1600">
          <a:solidFill>
            <a:schemeClr val="tx1"/>
          </a:solidFill>
          <a:latin typeface="Arial" pitchFamily="34" charset="0"/>
          <a:cs typeface="Arial" pitchFamily="34" charset="0"/>
        </a:defRPr>
      </a:lvl5pPr>
      <a:lvl6pPr marL="2514012" indent="-228546" algn="l" rtl="0" eaLnBrk="1" fontAlgn="base" hangingPunct="1">
        <a:spcBef>
          <a:spcPct val="20000"/>
        </a:spcBef>
        <a:spcAft>
          <a:spcPct val="0"/>
        </a:spcAft>
        <a:buChar char="»"/>
        <a:defRPr sz="1700">
          <a:solidFill>
            <a:schemeClr val="tx1"/>
          </a:solidFill>
          <a:latin typeface="+mn-lt"/>
          <a:cs typeface="+mn-cs"/>
        </a:defRPr>
      </a:lvl6pPr>
      <a:lvl7pPr marL="2971106" indent="-228546" algn="l" rtl="0" eaLnBrk="1" fontAlgn="base" hangingPunct="1">
        <a:spcBef>
          <a:spcPct val="20000"/>
        </a:spcBef>
        <a:spcAft>
          <a:spcPct val="0"/>
        </a:spcAft>
        <a:buChar char="»"/>
        <a:defRPr sz="1700">
          <a:solidFill>
            <a:schemeClr val="tx1"/>
          </a:solidFill>
          <a:latin typeface="+mn-lt"/>
          <a:cs typeface="+mn-cs"/>
        </a:defRPr>
      </a:lvl7pPr>
      <a:lvl8pPr marL="3428198" indent="-228546" algn="l" rtl="0" eaLnBrk="1" fontAlgn="base" hangingPunct="1">
        <a:spcBef>
          <a:spcPct val="20000"/>
        </a:spcBef>
        <a:spcAft>
          <a:spcPct val="0"/>
        </a:spcAft>
        <a:buChar char="»"/>
        <a:defRPr sz="1700">
          <a:solidFill>
            <a:schemeClr val="tx1"/>
          </a:solidFill>
          <a:latin typeface="+mn-lt"/>
          <a:cs typeface="+mn-cs"/>
        </a:defRPr>
      </a:lvl8pPr>
      <a:lvl9pPr marL="3885292" indent="-228546" algn="l" rtl="0" eaLnBrk="1" fontAlgn="base" hangingPunct="1">
        <a:spcBef>
          <a:spcPct val="20000"/>
        </a:spcBef>
        <a:spcAft>
          <a:spcPct val="0"/>
        </a:spcAft>
        <a:buChar char="»"/>
        <a:defRPr sz="1700">
          <a:solidFill>
            <a:schemeClr val="tx1"/>
          </a:solidFill>
          <a:latin typeface="+mn-lt"/>
          <a:cs typeface="+mn-cs"/>
        </a:defRPr>
      </a:lvl9pPr>
    </p:bodyStyle>
    <p:otherStyle>
      <a:defPPr>
        <a:defRPr lang="en-US"/>
      </a:defPPr>
      <a:lvl1pPr marL="0" algn="l" defTabSz="914186" rtl="0" eaLnBrk="1" latinLnBrk="0" hangingPunct="1">
        <a:defRPr sz="1800" kern="1200">
          <a:solidFill>
            <a:schemeClr val="tx1"/>
          </a:solidFill>
          <a:latin typeface="+mn-lt"/>
          <a:ea typeface="+mn-ea"/>
          <a:cs typeface="+mn-cs"/>
        </a:defRPr>
      </a:lvl1pPr>
      <a:lvl2pPr marL="457092" algn="l" defTabSz="914186" rtl="0" eaLnBrk="1" latinLnBrk="0" hangingPunct="1">
        <a:defRPr sz="1800" kern="1200">
          <a:solidFill>
            <a:schemeClr val="tx1"/>
          </a:solidFill>
          <a:latin typeface="+mn-lt"/>
          <a:ea typeface="+mn-ea"/>
          <a:cs typeface="+mn-cs"/>
        </a:defRPr>
      </a:lvl2pPr>
      <a:lvl3pPr marL="914186" algn="l" defTabSz="914186" rtl="0" eaLnBrk="1" latinLnBrk="0" hangingPunct="1">
        <a:defRPr sz="1800" kern="1200">
          <a:solidFill>
            <a:schemeClr val="tx1"/>
          </a:solidFill>
          <a:latin typeface="+mn-lt"/>
          <a:ea typeface="+mn-ea"/>
          <a:cs typeface="+mn-cs"/>
        </a:defRPr>
      </a:lvl3pPr>
      <a:lvl4pPr marL="1371279" algn="l" defTabSz="914186" rtl="0" eaLnBrk="1" latinLnBrk="0" hangingPunct="1">
        <a:defRPr sz="1800" kern="1200">
          <a:solidFill>
            <a:schemeClr val="tx1"/>
          </a:solidFill>
          <a:latin typeface="+mn-lt"/>
          <a:ea typeface="+mn-ea"/>
          <a:cs typeface="+mn-cs"/>
        </a:defRPr>
      </a:lvl4pPr>
      <a:lvl5pPr marL="1828373" algn="l" defTabSz="914186" rtl="0" eaLnBrk="1" latinLnBrk="0" hangingPunct="1">
        <a:defRPr sz="1800" kern="1200">
          <a:solidFill>
            <a:schemeClr val="tx1"/>
          </a:solidFill>
          <a:latin typeface="+mn-lt"/>
          <a:ea typeface="+mn-ea"/>
          <a:cs typeface="+mn-cs"/>
        </a:defRPr>
      </a:lvl5pPr>
      <a:lvl6pPr marL="2285466" algn="l" defTabSz="914186" rtl="0" eaLnBrk="1" latinLnBrk="0" hangingPunct="1">
        <a:defRPr sz="1800" kern="1200">
          <a:solidFill>
            <a:schemeClr val="tx1"/>
          </a:solidFill>
          <a:latin typeface="+mn-lt"/>
          <a:ea typeface="+mn-ea"/>
          <a:cs typeface="+mn-cs"/>
        </a:defRPr>
      </a:lvl6pPr>
      <a:lvl7pPr marL="2742558" algn="l" defTabSz="914186" rtl="0" eaLnBrk="1" latinLnBrk="0" hangingPunct="1">
        <a:defRPr sz="1800" kern="1200">
          <a:solidFill>
            <a:schemeClr val="tx1"/>
          </a:solidFill>
          <a:latin typeface="+mn-lt"/>
          <a:ea typeface="+mn-ea"/>
          <a:cs typeface="+mn-cs"/>
        </a:defRPr>
      </a:lvl7pPr>
      <a:lvl8pPr marL="3199652" algn="l" defTabSz="914186" rtl="0" eaLnBrk="1" latinLnBrk="0" hangingPunct="1">
        <a:defRPr sz="1800" kern="1200">
          <a:solidFill>
            <a:schemeClr val="tx1"/>
          </a:solidFill>
          <a:latin typeface="+mn-lt"/>
          <a:ea typeface="+mn-ea"/>
          <a:cs typeface="+mn-cs"/>
        </a:defRPr>
      </a:lvl8pPr>
      <a:lvl9pPr marL="3656744" algn="l" defTabSz="91418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5DAA"/>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2" name="Title 21"/>
          <p:cNvSpPr>
            <a:spLocks noGrp="1"/>
          </p:cNvSpPr>
          <p:nvPr>
            <p:ph type="ctrTitle"/>
          </p:nvPr>
        </p:nvSpPr>
        <p:spPr>
          <a:xfrm>
            <a:off x="3448910" y="2303963"/>
            <a:ext cx="5461174" cy="1002803"/>
          </a:xfrm>
        </p:spPr>
        <p:txBody>
          <a:bodyPr/>
          <a:lstStyle/>
          <a:p>
            <a:pPr algn="ctr"/>
            <a:r>
              <a:rPr lang="en-US" sz="3600" dirty="0" smtClean="0"/>
              <a:t>High School Involvement Program</a:t>
            </a:r>
            <a:endParaRPr lang="en-US" sz="3600" dirty="0"/>
          </a:p>
        </p:txBody>
      </p:sp>
      <p:sp>
        <p:nvSpPr>
          <p:cNvPr id="23" name="Text Placeholder 22"/>
          <p:cNvSpPr>
            <a:spLocks noGrp="1"/>
          </p:cNvSpPr>
          <p:nvPr>
            <p:ph type="body" sz="quarter" idx="14"/>
          </p:nvPr>
        </p:nvSpPr>
        <p:spPr>
          <a:xfrm>
            <a:off x="4062471" y="4523432"/>
            <a:ext cx="4968114" cy="457200"/>
          </a:xfrm>
        </p:spPr>
        <p:txBody>
          <a:bodyPr/>
          <a:lstStyle/>
          <a:p>
            <a:r>
              <a:rPr lang="en-US" dirty="0" smtClean="0"/>
              <a:t>January 2016</a:t>
            </a:r>
            <a:endParaRPr lang="en-US" dirty="0"/>
          </a:p>
        </p:txBody>
      </p:sp>
      <p:sp>
        <p:nvSpPr>
          <p:cNvPr id="24" name="Text Placeholder 23"/>
          <p:cNvSpPr>
            <a:spLocks noGrp="1"/>
          </p:cNvSpPr>
          <p:nvPr>
            <p:ph type="body" sz="quarter" idx="15"/>
          </p:nvPr>
        </p:nvSpPr>
        <p:spPr>
          <a:xfrm>
            <a:off x="5107550" y="3949199"/>
            <a:ext cx="3923035" cy="595414"/>
          </a:xfrm>
        </p:spPr>
        <p:txBody>
          <a:bodyPr>
            <a:normAutofit/>
          </a:bodyPr>
          <a:lstStyle/>
          <a:p>
            <a:r>
              <a:rPr lang="en-US" dirty="0" smtClean="0"/>
              <a:t>Rhane Napier</a:t>
            </a:r>
          </a:p>
        </p:txBody>
      </p:sp>
      <p:sp>
        <p:nvSpPr>
          <p:cNvPr id="8" name="Title 21"/>
          <p:cNvSpPr txBox="1">
            <a:spLocks/>
          </p:cNvSpPr>
          <p:nvPr/>
        </p:nvSpPr>
        <p:spPr bwMode="auto">
          <a:xfrm>
            <a:off x="3601310" y="3476846"/>
            <a:ext cx="5461174" cy="598977"/>
          </a:xfrm>
          <a:prstGeom prst="rect">
            <a:avLst/>
          </a:prstGeom>
          <a:noFill/>
          <a:ln w="9525">
            <a:noFill/>
            <a:miter lim="800000"/>
            <a:headEnd/>
            <a:tailEnd/>
          </a:ln>
        </p:spPr>
        <p:txBody>
          <a:bodyPr vert="horz" wrap="square" lIns="91418" tIns="457092" rIns="91418" bIns="548512" numCol="1" anchor="ctr" anchorCtr="0" compatLnSpc="1">
            <a:prstTxWarp prst="textNoShape">
              <a:avLst/>
            </a:prstTxWarp>
          </a:bodyPr>
          <a:lstStyle>
            <a:lvl1pPr algn="r" rtl="0" eaLnBrk="1" fontAlgn="base" hangingPunct="1">
              <a:spcBef>
                <a:spcPct val="0"/>
              </a:spcBef>
              <a:spcAft>
                <a:spcPct val="0"/>
              </a:spcAft>
              <a:defRPr sz="3200" b="1" spc="40" baseline="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a:lstStyle>
          <a:p>
            <a:r>
              <a:rPr lang="en-US" sz="2800" kern="0" dirty="0" smtClean="0"/>
              <a:t>Stacy </a:t>
            </a:r>
            <a:endParaRPr lang="en-US" sz="2800" kern="0" dirty="0"/>
          </a:p>
        </p:txBody>
      </p:sp>
      <p:sp>
        <p:nvSpPr>
          <p:cNvPr id="2" name="TextBox 1"/>
          <p:cNvSpPr txBox="1"/>
          <p:nvPr/>
        </p:nvSpPr>
        <p:spPr>
          <a:xfrm>
            <a:off x="7277100" y="4847689"/>
            <a:ext cx="2381250" cy="338554"/>
          </a:xfrm>
          <a:prstGeom prst="rect">
            <a:avLst/>
          </a:prstGeom>
          <a:noFill/>
        </p:spPr>
        <p:txBody>
          <a:bodyPr wrap="square" rtlCol="0">
            <a:spAutoFit/>
          </a:bodyPr>
          <a:lstStyle/>
          <a:p>
            <a:r>
              <a:rPr lang="en-US" sz="1600" dirty="0" smtClean="0">
                <a:latin typeface="Arial" pitchFamily="34" charset="0"/>
                <a:cs typeface="Arial" pitchFamily="34" charset="0"/>
              </a:rPr>
              <a:t>Mentor: Eli Baca</a:t>
            </a:r>
            <a:endParaRPr lang="en-US" sz="1600"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97908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5123"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5124" name="Title 9"/>
          <p:cNvSpPr>
            <a:spLocks noGrp="1"/>
          </p:cNvSpPr>
          <p:nvPr>
            <p:ph type="title"/>
          </p:nvPr>
        </p:nvSpPr>
        <p:spPr/>
        <p:txBody>
          <a:bodyPr/>
          <a:lstStyle/>
          <a:p>
            <a:pPr eaLnBrk="1" hangingPunct="1"/>
            <a:r>
              <a:rPr lang="en-US" b="1" dirty="0" smtClean="0">
                <a:latin typeface="Tahoma" charset="0"/>
                <a:cs typeface="Arial" charset="0"/>
              </a:rPr>
              <a:t>Agenda</a:t>
            </a:r>
            <a:endParaRPr lang="en-US" b="1" dirty="0">
              <a:latin typeface="Tahoma" charset="0"/>
              <a:cs typeface="Arial" charset="0"/>
            </a:endParaRPr>
          </a:p>
        </p:txBody>
      </p:sp>
      <p:sp>
        <p:nvSpPr>
          <p:cNvPr id="3" name="Content Placeholder 2"/>
          <p:cNvSpPr>
            <a:spLocks noGrp="1"/>
          </p:cNvSpPr>
          <p:nvPr>
            <p:ph idx="1"/>
          </p:nvPr>
        </p:nvSpPr>
        <p:spPr/>
        <p:txBody>
          <a:bodyPr/>
          <a:lstStyle/>
          <a:p>
            <a:r>
              <a:rPr lang="en-US" dirty="0" smtClean="0"/>
              <a:t>Design Process</a:t>
            </a:r>
          </a:p>
          <a:p>
            <a:r>
              <a:rPr lang="en-US" dirty="0" smtClean="0"/>
              <a:t>Brainstorming and Research</a:t>
            </a:r>
          </a:p>
          <a:p>
            <a:r>
              <a:rPr lang="en-US" dirty="0" smtClean="0"/>
              <a:t>Building Process</a:t>
            </a:r>
          </a:p>
          <a:p>
            <a:r>
              <a:rPr lang="en-US" dirty="0" smtClean="0"/>
              <a:t>Final Design</a:t>
            </a:r>
          </a:p>
          <a:p>
            <a:r>
              <a:rPr lang="en-US" dirty="0" smtClean="0"/>
              <a:t>Obstacles</a:t>
            </a:r>
          </a:p>
          <a:p>
            <a:r>
              <a:rPr lang="en-US" dirty="0"/>
              <a:t>Skills Learned</a:t>
            </a:r>
          </a:p>
          <a:p>
            <a:r>
              <a:rPr lang="en-US" dirty="0" smtClean="0"/>
              <a:t>Time Management</a:t>
            </a:r>
          </a:p>
          <a:p>
            <a:endParaRPr lang="en-US" dirty="0" smtClean="0"/>
          </a:p>
          <a:p>
            <a:endParaRPr lang="en-US" dirty="0"/>
          </a:p>
        </p:txBody>
      </p:sp>
    </p:spTree>
    <p:extLst>
      <p:ext uri="{BB962C8B-B14F-4D97-AF65-F5344CB8AC3E}">
        <p14:creationId xmlns:p14="http://schemas.microsoft.com/office/powerpoint/2010/main" val="1050860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7171"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7172" name="Title 9"/>
          <p:cNvSpPr>
            <a:spLocks noGrp="1"/>
          </p:cNvSpPr>
          <p:nvPr>
            <p:ph type="title"/>
          </p:nvPr>
        </p:nvSpPr>
        <p:spPr>
          <a:xfrm>
            <a:off x="174987" y="-89868"/>
            <a:ext cx="8229600" cy="1143000"/>
          </a:xfrm>
        </p:spPr>
        <p:txBody>
          <a:bodyPr/>
          <a:lstStyle/>
          <a:p>
            <a:pPr eaLnBrk="1" hangingPunct="1"/>
            <a:r>
              <a:rPr lang="en-US" b="1" dirty="0" smtClean="0">
                <a:latin typeface="Tahoma" charset="0"/>
                <a:cs typeface="Arial" charset="0"/>
              </a:rPr>
              <a:t>Design Process</a:t>
            </a:r>
            <a:endParaRPr lang="en-US" b="1" dirty="0">
              <a:latin typeface="Tahoma" charset="0"/>
              <a:cs typeface="Arial" charset="0"/>
            </a:endParaRPr>
          </a:p>
        </p:txBody>
      </p:sp>
      <p:sp>
        <p:nvSpPr>
          <p:cNvPr id="7" name="TextBox 6"/>
          <p:cNvSpPr txBox="1"/>
          <p:nvPr/>
        </p:nvSpPr>
        <p:spPr>
          <a:xfrm>
            <a:off x="334926" y="1482910"/>
            <a:ext cx="8447124" cy="1631216"/>
          </a:xfrm>
          <a:prstGeom prst="rect">
            <a:avLst/>
          </a:prstGeom>
          <a:noFill/>
        </p:spPr>
        <p:txBody>
          <a:bodyPr wrap="square" rtlCol="0">
            <a:spAutoFit/>
          </a:bodyPr>
          <a:lstStyle/>
          <a:p>
            <a:r>
              <a:rPr lang="en-US" sz="2000" dirty="0" smtClean="0"/>
              <a:t>Problem Statement: </a:t>
            </a:r>
            <a:endParaRPr lang="en-US" sz="2000" dirty="0" smtClean="0"/>
          </a:p>
          <a:p>
            <a:endParaRPr lang="en-US" sz="2000" dirty="0"/>
          </a:p>
          <a:p>
            <a:r>
              <a:rPr lang="en-US" sz="2000" dirty="0" smtClean="0"/>
              <a:t>Build a ‘hive’ of robots with a ‘Queen’ acting as the hub for an information collection system with ‘workers’ with sensors for agricultural and data analysis uses </a:t>
            </a:r>
            <a:endParaRPr lang="en-US" sz="2000" dirty="0" smtClean="0"/>
          </a:p>
        </p:txBody>
      </p:sp>
    </p:spTree>
    <p:extLst>
      <p:ext uri="{BB962C8B-B14F-4D97-AF65-F5344CB8AC3E}">
        <p14:creationId xmlns:p14="http://schemas.microsoft.com/office/powerpoint/2010/main" val="226054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612900"/>
            <a:ext cx="8343900" cy="4805363"/>
          </a:xfrm>
        </p:spPr>
        <p:txBody>
          <a:bodyPr>
            <a:normAutofit fontScale="92500"/>
          </a:bodyPr>
          <a:lstStyle/>
          <a:p>
            <a:pPr marL="0" indent="0">
              <a:spcBef>
                <a:spcPts val="0"/>
              </a:spcBef>
              <a:buNone/>
            </a:pPr>
            <a:r>
              <a:rPr lang="en-US" sz="2000" dirty="0"/>
              <a:t>Concepts </a:t>
            </a:r>
            <a:r>
              <a:rPr lang="en-US" sz="2000" dirty="0" smtClean="0"/>
              <a:t>considered </a:t>
            </a:r>
            <a:r>
              <a:rPr lang="en-US" sz="2000" dirty="0"/>
              <a:t>while designing:</a:t>
            </a:r>
          </a:p>
          <a:p>
            <a:pPr marL="0" indent="0">
              <a:lnSpc>
                <a:spcPct val="150000"/>
              </a:lnSpc>
              <a:spcBef>
                <a:spcPts val="0"/>
              </a:spcBef>
              <a:buNone/>
            </a:pPr>
            <a:r>
              <a:rPr lang="en-US" dirty="0" smtClean="0"/>
              <a:t>Communication : Wi-Fi</a:t>
            </a:r>
            <a:r>
              <a:rPr lang="en-US" dirty="0" smtClean="0"/>
              <a:t>, Rf, Bluetooth </a:t>
            </a:r>
            <a:endParaRPr lang="en-US" dirty="0" smtClean="0"/>
          </a:p>
          <a:p>
            <a:pPr marL="0" indent="0">
              <a:lnSpc>
                <a:spcPct val="150000"/>
              </a:lnSpc>
              <a:spcBef>
                <a:spcPts val="0"/>
              </a:spcBef>
              <a:buNone/>
            </a:pPr>
            <a:r>
              <a:rPr lang="en-US" dirty="0" smtClean="0"/>
              <a:t>Sensors </a:t>
            </a:r>
            <a:r>
              <a:rPr lang="en-US" dirty="0"/>
              <a:t>: </a:t>
            </a:r>
            <a:r>
              <a:rPr lang="en-US" dirty="0" smtClean="0"/>
              <a:t>soil moisture, water sensor, LCD screen, temp sensor, light sensor, humidity, sound sensor, accelerometer, ultrasonic </a:t>
            </a:r>
            <a:endParaRPr lang="en-US" dirty="0"/>
          </a:p>
          <a:p>
            <a:pPr marL="0" indent="0">
              <a:lnSpc>
                <a:spcPct val="150000"/>
              </a:lnSpc>
              <a:spcBef>
                <a:spcPts val="0"/>
              </a:spcBef>
              <a:buNone/>
            </a:pPr>
            <a:endParaRPr lang="en-US" dirty="0" smtClean="0"/>
          </a:p>
          <a:p>
            <a:pPr marL="0" indent="0">
              <a:lnSpc>
                <a:spcPct val="150000"/>
              </a:lnSpc>
              <a:spcBef>
                <a:spcPts val="0"/>
              </a:spcBef>
              <a:buNone/>
            </a:pPr>
            <a:endParaRPr lang="en-US" dirty="0"/>
          </a:p>
          <a:p>
            <a:pPr marL="0" indent="0">
              <a:lnSpc>
                <a:spcPct val="150000"/>
              </a:lnSpc>
              <a:spcBef>
                <a:spcPts val="0"/>
              </a:spcBef>
              <a:buNone/>
            </a:pPr>
            <a:endParaRPr lang="en-US" dirty="0" smtClean="0"/>
          </a:p>
          <a:p>
            <a:pPr marL="0" indent="0">
              <a:spcBef>
                <a:spcPts val="0"/>
              </a:spcBef>
              <a:buNone/>
            </a:pPr>
            <a:r>
              <a:rPr lang="en-US" sz="2000" dirty="0" smtClean="0"/>
              <a:t>Research topics:</a:t>
            </a:r>
          </a:p>
          <a:p>
            <a:pPr marL="0" indent="0">
              <a:spcBef>
                <a:spcPts val="0"/>
              </a:spcBef>
              <a:buNone/>
            </a:pPr>
            <a:r>
              <a:rPr lang="en-US" dirty="0" smtClean="0"/>
              <a:t>Robot communication</a:t>
            </a:r>
          </a:p>
          <a:p>
            <a:pPr marL="0" indent="0">
              <a:spcBef>
                <a:spcPts val="0"/>
              </a:spcBef>
              <a:buNone/>
            </a:pPr>
            <a:r>
              <a:rPr lang="en-US" dirty="0" smtClean="0"/>
              <a:t>Arduino sensors</a:t>
            </a:r>
            <a:endParaRPr lang="en-US" dirty="0"/>
          </a:p>
        </p:txBody>
      </p:sp>
      <p:sp>
        <p:nvSpPr>
          <p:cNvPr id="5" name="Title 9"/>
          <p:cNvSpPr txBox="1">
            <a:spLocks/>
          </p:cNvSpPr>
          <p:nvPr/>
        </p:nvSpPr>
        <p:spPr bwMode="auto">
          <a:xfrm>
            <a:off x="228600" y="73152"/>
            <a:ext cx="6705600" cy="838200"/>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a:lstStyle>
          <a:p>
            <a:r>
              <a:rPr lang="en-US" b="1" kern="0" dirty="0" smtClean="0">
                <a:latin typeface="Tahoma" charset="0"/>
                <a:cs typeface="Arial" charset="0"/>
              </a:rPr>
              <a:t>Brainstorming and Research</a:t>
            </a:r>
            <a:endParaRPr lang="en-US" b="1" kern="0" dirty="0">
              <a:latin typeface="Tahoma" charset="0"/>
              <a:cs typeface="Arial" charset="0"/>
            </a:endParaRPr>
          </a:p>
        </p:txBody>
      </p:sp>
    </p:spTree>
    <p:extLst>
      <p:ext uri="{BB962C8B-B14F-4D97-AF65-F5344CB8AC3E}">
        <p14:creationId xmlns:p14="http://schemas.microsoft.com/office/powerpoint/2010/main" val="2589886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 </a:t>
            </a:r>
            <a:endParaRPr lang="en-US" dirty="0"/>
          </a:p>
        </p:txBody>
      </p:sp>
      <p:sp>
        <p:nvSpPr>
          <p:cNvPr id="7" name="Title 9"/>
          <p:cNvSpPr>
            <a:spLocks noGrp="1"/>
          </p:cNvSpPr>
          <p:nvPr>
            <p:ph type="title"/>
          </p:nvPr>
        </p:nvSpPr>
        <p:spPr>
          <a:xfrm>
            <a:off x="228600" y="73152"/>
            <a:ext cx="6705600" cy="838200"/>
          </a:xfrm>
        </p:spPr>
        <p:txBody>
          <a:bodyPr/>
          <a:lstStyle/>
          <a:p>
            <a:pPr eaLnBrk="1" hangingPunct="1"/>
            <a:r>
              <a:rPr lang="en-US" b="1" dirty="0" smtClean="0">
                <a:latin typeface="Tahoma" charset="0"/>
                <a:cs typeface="Arial" charset="0"/>
              </a:rPr>
              <a:t>Building Process</a:t>
            </a:r>
            <a:endParaRPr lang="en-US" b="1" dirty="0">
              <a:latin typeface="Tahoma" charset="0"/>
              <a:cs typeface="Arial" charset="0"/>
            </a:endParaRPr>
          </a:p>
        </p:txBody>
      </p:sp>
      <p:pic>
        <p:nvPicPr>
          <p:cNvPr id="2" name="Picture 1"/>
          <p:cNvPicPr>
            <a:picLocks noChangeAspect="1"/>
          </p:cNvPicPr>
          <p:nvPr/>
        </p:nvPicPr>
        <p:blipFill>
          <a:blip r:embed="rId2"/>
          <a:stretch>
            <a:fillRect/>
          </a:stretch>
        </p:blipFill>
        <p:spPr>
          <a:xfrm>
            <a:off x="4399027" y="1086990"/>
            <a:ext cx="4592573" cy="2584448"/>
          </a:xfrm>
          <a:prstGeom prst="rect">
            <a:avLst/>
          </a:prstGeom>
        </p:spPr>
      </p:pic>
      <p:pic>
        <p:nvPicPr>
          <p:cNvPr id="4" name="Picture 3"/>
          <p:cNvPicPr>
            <a:picLocks noChangeAspect="1"/>
          </p:cNvPicPr>
          <p:nvPr/>
        </p:nvPicPr>
        <p:blipFill>
          <a:blip r:embed="rId3"/>
          <a:stretch>
            <a:fillRect/>
          </a:stretch>
        </p:blipFill>
        <p:spPr>
          <a:xfrm>
            <a:off x="40308" y="1079800"/>
            <a:ext cx="5414586" cy="3047032"/>
          </a:xfrm>
          <a:prstGeom prst="rect">
            <a:avLst/>
          </a:prstGeom>
        </p:spPr>
      </p:pic>
      <p:pic>
        <p:nvPicPr>
          <p:cNvPr id="5" name="Picture 4"/>
          <p:cNvPicPr>
            <a:picLocks noChangeAspect="1"/>
          </p:cNvPicPr>
          <p:nvPr/>
        </p:nvPicPr>
        <p:blipFill>
          <a:blip r:embed="rId4"/>
          <a:stretch>
            <a:fillRect/>
          </a:stretch>
        </p:blipFill>
        <p:spPr>
          <a:xfrm>
            <a:off x="40308" y="4126832"/>
            <a:ext cx="4069894" cy="2290313"/>
          </a:xfrm>
          <a:prstGeom prst="rect">
            <a:avLst/>
          </a:prstGeom>
        </p:spPr>
      </p:pic>
      <p:pic>
        <p:nvPicPr>
          <p:cNvPr id="6" name="Picture 5"/>
          <p:cNvPicPr>
            <a:picLocks noChangeAspect="1"/>
          </p:cNvPicPr>
          <p:nvPr/>
        </p:nvPicPr>
        <p:blipFill>
          <a:blip r:embed="rId5"/>
          <a:stretch>
            <a:fillRect/>
          </a:stretch>
        </p:blipFill>
        <p:spPr>
          <a:xfrm>
            <a:off x="4112469" y="3671438"/>
            <a:ext cx="4879131" cy="2745707"/>
          </a:xfrm>
          <a:prstGeom prst="rect">
            <a:avLst/>
          </a:prstGeom>
        </p:spPr>
      </p:pic>
    </p:spTree>
    <p:extLst>
      <p:ext uri="{BB962C8B-B14F-4D97-AF65-F5344CB8AC3E}">
        <p14:creationId xmlns:p14="http://schemas.microsoft.com/office/powerpoint/2010/main" val="254780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Final Design  </a:t>
            </a:r>
            <a:endParaRPr lang="en-US" b="1" dirty="0">
              <a:latin typeface="+mn-lt"/>
            </a:endParaRPr>
          </a:p>
        </p:txBody>
      </p:sp>
      <p:sp>
        <p:nvSpPr>
          <p:cNvPr id="4" name="Content Placeholder 3"/>
          <p:cNvSpPr>
            <a:spLocks noGrp="1"/>
          </p:cNvSpPr>
          <p:nvPr>
            <p:ph idx="1"/>
          </p:nvPr>
        </p:nvSpPr>
        <p:spPr/>
        <p:txBody>
          <a:bodyPr>
            <a:normAutofit/>
          </a:bodyPr>
          <a:lstStyle/>
          <a:p>
            <a:r>
              <a:rPr lang="en-US" sz="4800" dirty="0" smtClean="0"/>
              <a:t>‘Queen’ bot that can receive information from the ‘worker’ bots and then give that information to the user for further analysis. </a:t>
            </a:r>
            <a:endParaRPr lang="en-US" sz="4800" dirty="0"/>
          </a:p>
        </p:txBody>
      </p:sp>
    </p:spTree>
    <p:extLst>
      <p:ext uri="{BB962C8B-B14F-4D97-AF65-F5344CB8AC3E}">
        <p14:creationId xmlns:p14="http://schemas.microsoft.com/office/powerpoint/2010/main" val="195158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Transceivers are crazy </a:t>
            </a:r>
          </a:p>
          <a:p>
            <a:r>
              <a:rPr lang="en-US" dirty="0" smtClean="0"/>
              <a:t>Getting all the different sensor codes to work at the same time with each other</a:t>
            </a:r>
          </a:p>
          <a:p>
            <a:pPr lvl="1"/>
            <a:r>
              <a:rPr lang="en-US" dirty="0" smtClean="0"/>
              <a:t>i.e. take a picture based on temperature received</a:t>
            </a:r>
          </a:p>
          <a:p>
            <a:pPr lvl="1"/>
            <a:endParaRPr lang="en-US" dirty="0"/>
          </a:p>
          <a:p>
            <a:endParaRPr lang="en-US" dirty="0"/>
          </a:p>
        </p:txBody>
      </p:sp>
      <p:sp>
        <p:nvSpPr>
          <p:cNvPr id="4" name="Slide Number Placeholder 3"/>
          <p:cNvSpPr>
            <a:spLocks noGrp="1"/>
          </p:cNvSpPr>
          <p:nvPr>
            <p:ph type="sldNum" sz="quarter" idx="11"/>
          </p:nvPr>
        </p:nvSpPr>
        <p:spPr/>
        <p:txBody>
          <a:bodyPr/>
          <a:lstStyle/>
          <a:p>
            <a:fld id="{F6EFC63E-F8D9-44BB-A462-AC735E845F95}" type="slidenum">
              <a:rPr lang="en-US" smtClean="0"/>
              <a:pPr/>
              <a:t>7</a:t>
            </a:fld>
            <a:endParaRPr lang="en-US"/>
          </a:p>
        </p:txBody>
      </p:sp>
      <p:sp>
        <p:nvSpPr>
          <p:cNvPr id="5" name="Title 1"/>
          <p:cNvSpPr txBox="1">
            <a:spLocks/>
          </p:cNvSpPr>
          <p:nvPr/>
        </p:nvSpPr>
        <p:spPr bwMode="auto">
          <a:xfrm>
            <a:off x="232145" y="97962"/>
            <a:ext cx="6583325" cy="838200"/>
          </a:xfrm>
          <a:prstGeom prst="rect">
            <a:avLst/>
          </a:prstGeom>
          <a:noFill/>
          <a:ln w="9525">
            <a:noFill/>
            <a:miter lim="800000"/>
            <a:headEnd/>
            <a:tailEnd/>
          </a:ln>
        </p:spPr>
        <p:txBody>
          <a:bodyPr vert="horz" wrap="square" lIns="91418" tIns="45709" rIns="91418" bIns="45709" numCol="1" anchor="ctr" anchorCtr="0" compatLnSpc="1">
            <a:prstTxWarp prst="textNoShape">
              <a:avLst/>
            </a:prstTxWarp>
          </a:bodyPr>
          <a:lstStyle>
            <a:lvl1pPr algn="l" rtl="0" eaLnBrk="1" fontAlgn="base" hangingPunct="1">
              <a:spcBef>
                <a:spcPct val="0"/>
              </a:spcBef>
              <a:spcAft>
                <a:spcPct val="0"/>
              </a:spcAft>
              <a:defRPr sz="2400">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2600">
                <a:solidFill>
                  <a:schemeClr val="tx1"/>
                </a:solidFill>
                <a:latin typeface="Tahoma" charset="0"/>
                <a:cs typeface="Arial" charset="0"/>
              </a:defRPr>
            </a:lvl2pPr>
            <a:lvl3pPr algn="l" rtl="0" eaLnBrk="1" fontAlgn="base" hangingPunct="1">
              <a:spcBef>
                <a:spcPct val="0"/>
              </a:spcBef>
              <a:spcAft>
                <a:spcPct val="0"/>
              </a:spcAft>
              <a:defRPr sz="2600">
                <a:solidFill>
                  <a:schemeClr val="tx1"/>
                </a:solidFill>
                <a:latin typeface="Tahoma" charset="0"/>
                <a:cs typeface="Arial" charset="0"/>
              </a:defRPr>
            </a:lvl3pPr>
            <a:lvl4pPr algn="l" rtl="0" eaLnBrk="1" fontAlgn="base" hangingPunct="1">
              <a:spcBef>
                <a:spcPct val="0"/>
              </a:spcBef>
              <a:spcAft>
                <a:spcPct val="0"/>
              </a:spcAft>
              <a:defRPr sz="2600">
                <a:solidFill>
                  <a:schemeClr val="tx1"/>
                </a:solidFill>
                <a:latin typeface="Tahoma" charset="0"/>
                <a:cs typeface="Arial" charset="0"/>
              </a:defRPr>
            </a:lvl4pPr>
            <a:lvl5pPr algn="l" rtl="0" eaLnBrk="1" fontAlgn="base" hangingPunct="1">
              <a:spcBef>
                <a:spcPct val="0"/>
              </a:spcBef>
              <a:spcAft>
                <a:spcPct val="0"/>
              </a:spcAft>
              <a:defRPr sz="2600">
                <a:solidFill>
                  <a:schemeClr val="tx1"/>
                </a:solidFill>
                <a:latin typeface="Tahoma" charset="0"/>
                <a:cs typeface="Arial" charset="0"/>
              </a:defRPr>
            </a:lvl5pPr>
            <a:lvl6pPr marL="457092" algn="l" rtl="0" eaLnBrk="1" fontAlgn="base" hangingPunct="1">
              <a:spcBef>
                <a:spcPct val="0"/>
              </a:spcBef>
              <a:spcAft>
                <a:spcPct val="0"/>
              </a:spcAft>
              <a:defRPr sz="2600">
                <a:solidFill>
                  <a:schemeClr val="tx1"/>
                </a:solidFill>
                <a:latin typeface="Tahoma" charset="0"/>
                <a:cs typeface="Arial" charset="0"/>
              </a:defRPr>
            </a:lvl6pPr>
            <a:lvl7pPr marL="914186" algn="l" rtl="0" eaLnBrk="1" fontAlgn="base" hangingPunct="1">
              <a:spcBef>
                <a:spcPct val="0"/>
              </a:spcBef>
              <a:spcAft>
                <a:spcPct val="0"/>
              </a:spcAft>
              <a:defRPr sz="2600">
                <a:solidFill>
                  <a:schemeClr val="tx1"/>
                </a:solidFill>
                <a:latin typeface="Tahoma" charset="0"/>
                <a:cs typeface="Arial" charset="0"/>
              </a:defRPr>
            </a:lvl7pPr>
            <a:lvl8pPr marL="1371279" algn="l" rtl="0" eaLnBrk="1" fontAlgn="base" hangingPunct="1">
              <a:spcBef>
                <a:spcPct val="0"/>
              </a:spcBef>
              <a:spcAft>
                <a:spcPct val="0"/>
              </a:spcAft>
              <a:defRPr sz="2600">
                <a:solidFill>
                  <a:schemeClr val="tx1"/>
                </a:solidFill>
                <a:latin typeface="Tahoma" charset="0"/>
                <a:cs typeface="Arial" charset="0"/>
              </a:defRPr>
            </a:lvl8pPr>
            <a:lvl9pPr marL="1828373" algn="l" rtl="0" eaLnBrk="1" fontAlgn="base" hangingPunct="1">
              <a:spcBef>
                <a:spcPct val="0"/>
              </a:spcBef>
              <a:spcAft>
                <a:spcPct val="0"/>
              </a:spcAft>
              <a:defRPr sz="2600">
                <a:solidFill>
                  <a:schemeClr val="tx1"/>
                </a:solidFill>
                <a:latin typeface="Tahoma" charset="0"/>
                <a:cs typeface="Arial" charset="0"/>
              </a:defRPr>
            </a:lvl9pPr>
          </a:lstStyle>
          <a:p>
            <a:r>
              <a:rPr lang="en-US" b="1" kern="0" smtClean="0">
                <a:latin typeface="Tahoma" panose="020B0604030504040204" pitchFamily="34" charset="0"/>
                <a:ea typeface="Tahoma" panose="020B0604030504040204" pitchFamily="34" charset="0"/>
                <a:cs typeface="Tahoma" panose="020B0604030504040204" pitchFamily="34" charset="0"/>
              </a:rPr>
              <a:t>Obstacles</a:t>
            </a:r>
            <a:r>
              <a:rPr lang="en-US" kern="0" smtClean="0"/>
              <a:t> </a:t>
            </a:r>
            <a:endParaRPr lang="en-US" kern="0" dirty="0"/>
          </a:p>
        </p:txBody>
      </p:sp>
    </p:spTree>
    <p:extLst>
      <p:ext uri="{BB962C8B-B14F-4D97-AF65-F5344CB8AC3E}">
        <p14:creationId xmlns:p14="http://schemas.microsoft.com/office/powerpoint/2010/main" val="248187860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3315"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3316" name="Title 9"/>
          <p:cNvSpPr>
            <a:spLocks noGrp="1"/>
          </p:cNvSpPr>
          <p:nvPr>
            <p:ph type="title"/>
          </p:nvPr>
        </p:nvSpPr>
        <p:spPr/>
        <p:txBody>
          <a:bodyPr/>
          <a:lstStyle/>
          <a:p>
            <a:pPr eaLnBrk="1" hangingPunct="1"/>
            <a:r>
              <a:rPr lang="en-US" b="1" dirty="0" smtClean="0">
                <a:latin typeface="Tahoma" charset="0"/>
                <a:cs typeface="Arial" charset="0"/>
              </a:rPr>
              <a:t>Skills Learned</a:t>
            </a:r>
            <a:endParaRPr lang="en-US" b="1" dirty="0">
              <a:latin typeface="Tahoma" charset="0"/>
              <a:cs typeface="Arial" charset="0"/>
            </a:endParaRPr>
          </a:p>
        </p:txBody>
      </p:sp>
      <p:sp>
        <p:nvSpPr>
          <p:cNvPr id="3" name="Content Placeholder 2"/>
          <p:cNvSpPr>
            <a:spLocks noGrp="1"/>
          </p:cNvSpPr>
          <p:nvPr>
            <p:ph idx="1"/>
          </p:nvPr>
        </p:nvSpPr>
        <p:spPr>
          <a:xfrm>
            <a:off x="304800" y="1282700"/>
            <a:ext cx="8229600" cy="4767263"/>
          </a:xfrm>
        </p:spPr>
        <p:txBody>
          <a:bodyPr/>
          <a:lstStyle/>
          <a:p>
            <a:r>
              <a:rPr lang="en-US" dirty="0" smtClean="0"/>
              <a:t>Coding and transceivers</a:t>
            </a:r>
          </a:p>
          <a:p>
            <a:r>
              <a:rPr lang="en-US" dirty="0" smtClean="0"/>
              <a:t>How to get everything to fit on the same board</a:t>
            </a:r>
          </a:p>
          <a:p>
            <a:r>
              <a:rPr lang="en-US" dirty="0" smtClean="0"/>
              <a:t>Arduino libraries</a:t>
            </a:r>
          </a:p>
          <a:p>
            <a:r>
              <a:rPr lang="en-US" dirty="0" smtClean="0"/>
              <a:t>Electronics safety </a:t>
            </a:r>
          </a:p>
          <a:p>
            <a:endParaRPr lang="en-US" dirty="0"/>
          </a:p>
        </p:txBody>
      </p:sp>
    </p:spTree>
    <p:extLst>
      <p:ext uri="{BB962C8B-B14F-4D97-AF65-F5344CB8AC3E}">
        <p14:creationId xmlns:p14="http://schemas.microsoft.com/office/powerpoint/2010/main" val="244564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0243" name="Rectangle 4"/>
          <p:cNvSpPr>
            <a:spLocks noChangeArrowheads="1"/>
          </p:cNvSpPr>
          <p:nvPr/>
        </p:nvSpPr>
        <p:spPr bwMode="auto">
          <a:xfrm>
            <a:off x="0" y="-273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atin typeface="Arial" charset="0"/>
              </a:rPr>
              <a:t/>
            </a:r>
            <a:br>
              <a:rPr lang="en-US">
                <a:latin typeface="Arial" charset="0"/>
              </a:rPr>
            </a:br>
            <a:endParaRPr lang="en-US">
              <a:latin typeface="Arial" charset="0"/>
            </a:endParaRPr>
          </a:p>
        </p:txBody>
      </p:sp>
      <p:sp>
        <p:nvSpPr>
          <p:cNvPr id="10244" name="Title 9"/>
          <p:cNvSpPr>
            <a:spLocks noGrp="1"/>
          </p:cNvSpPr>
          <p:nvPr>
            <p:ph type="title"/>
          </p:nvPr>
        </p:nvSpPr>
        <p:spPr>
          <a:xfrm>
            <a:off x="157163" y="87313"/>
            <a:ext cx="6705600" cy="838200"/>
          </a:xfrm>
        </p:spPr>
        <p:txBody>
          <a:bodyPr/>
          <a:lstStyle/>
          <a:p>
            <a:pPr eaLnBrk="1" hangingPunct="1"/>
            <a:r>
              <a:rPr lang="en-US" b="1" dirty="0">
                <a:latin typeface="Tahoma" charset="0"/>
                <a:cs typeface="Arial" charset="0"/>
              </a:rPr>
              <a:t>Time Management</a:t>
            </a:r>
          </a:p>
        </p:txBody>
      </p:sp>
      <p:sp>
        <p:nvSpPr>
          <p:cNvPr id="3" name="TextBox 2"/>
          <p:cNvSpPr txBox="1"/>
          <p:nvPr/>
        </p:nvSpPr>
        <p:spPr>
          <a:xfrm>
            <a:off x="241300" y="1168400"/>
            <a:ext cx="8661400" cy="4770537"/>
          </a:xfrm>
          <a:prstGeom prst="rect">
            <a:avLst/>
          </a:prstGeom>
          <a:noFill/>
        </p:spPr>
        <p:txBody>
          <a:bodyPr wrap="square" rtlCol="0">
            <a:spAutoFit/>
          </a:bodyPr>
          <a:lstStyle/>
          <a:p>
            <a:r>
              <a:rPr lang="en-US" sz="1600" b="1" dirty="0" smtClean="0">
                <a:latin typeface="Courier New" panose="02070309020205020404" pitchFamily="49" charset="0"/>
                <a:cs typeface="Courier New" panose="02070309020205020404" pitchFamily="49" charset="0"/>
              </a:rPr>
              <a:t>Sep </a:t>
            </a:r>
            <a:r>
              <a:rPr lang="en-US" sz="1600" b="1" dirty="0" smtClean="0"/>
              <a:t>– Ordered Parts</a:t>
            </a:r>
            <a:endParaRPr lang="en-US" sz="1600" b="1" dirty="0" smtClean="0"/>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Oct </a:t>
            </a:r>
            <a:r>
              <a:rPr lang="en-US" sz="1600" b="1" dirty="0"/>
              <a:t>–</a:t>
            </a:r>
            <a:r>
              <a:rPr lang="en-US"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Wired up the Camera and took first photo </a:t>
            </a:r>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Nov </a:t>
            </a:r>
            <a:r>
              <a:rPr lang="en-US" sz="1600" b="1" dirty="0" smtClean="0"/>
              <a:t>– Wired up sensors and got the code for each senso</a:t>
            </a:r>
            <a:r>
              <a:rPr lang="en-US" sz="1600" b="1" dirty="0" smtClean="0"/>
              <a:t>r developed </a:t>
            </a:r>
            <a:endParaRPr lang="en-US" sz="1600" b="1" dirty="0" smtClean="0"/>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Dec </a:t>
            </a:r>
            <a:r>
              <a:rPr lang="en-US" sz="1600" b="1" dirty="0" smtClean="0"/>
              <a:t>– </a:t>
            </a:r>
            <a:r>
              <a:rPr lang="en-US" sz="1600" b="1" dirty="0" smtClean="0"/>
              <a:t>Work on transceivers working</a:t>
            </a:r>
            <a:endParaRPr lang="en-US" sz="1600" b="1" dirty="0" smtClean="0"/>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Jan </a:t>
            </a:r>
            <a:r>
              <a:rPr lang="en-US" sz="1600" b="1" dirty="0" smtClean="0"/>
              <a:t>– </a:t>
            </a:r>
            <a:r>
              <a:rPr lang="en-US" sz="1600" dirty="0"/>
              <a:t>Midpoint Update Presentations</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Feb </a:t>
            </a:r>
            <a:r>
              <a:rPr lang="en-US" sz="1600" b="1" dirty="0" smtClean="0"/>
              <a:t>–</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Mar </a:t>
            </a:r>
            <a:r>
              <a:rPr lang="en-US" sz="1600" b="1" dirty="0" smtClean="0"/>
              <a:t>–</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Apr </a:t>
            </a:r>
            <a:r>
              <a:rPr lang="en-US" sz="1600" b="1" dirty="0"/>
              <a:t>– </a:t>
            </a:r>
            <a:endParaRPr lang="en-US" sz="1600" b="1" dirty="0" smtClean="0"/>
          </a:p>
          <a:p>
            <a:endParaRPr lang="en-US" sz="1600" b="1" dirty="0" smtClean="0"/>
          </a:p>
          <a:p>
            <a:r>
              <a:rPr lang="en-US" sz="1600" b="1" dirty="0" smtClean="0">
                <a:latin typeface="Courier New" panose="02070309020205020404" pitchFamily="49" charset="0"/>
                <a:cs typeface="Courier New" panose="02070309020205020404" pitchFamily="49" charset="0"/>
              </a:rPr>
              <a:t>May </a:t>
            </a:r>
            <a:r>
              <a:rPr lang="en-US" sz="1600" b="1" dirty="0"/>
              <a:t>–</a:t>
            </a:r>
            <a:r>
              <a:rPr lang="en-US" sz="1600" b="1" dirty="0" smtClean="0">
                <a:latin typeface="Courier New" panose="02070309020205020404" pitchFamily="49" charset="0"/>
                <a:cs typeface="Courier New" panose="02070309020205020404" pitchFamily="49" charset="0"/>
              </a:rPr>
              <a:t>  </a:t>
            </a:r>
          </a:p>
          <a:p>
            <a:endParaRPr lang="en-US" sz="16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Jun </a:t>
            </a:r>
            <a:r>
              <a:rPr lang="en-US" sz="1600" b="1" dirty="0" smtClean="0"/>
              <a:t>– </a:t>
            </a:r>
            <a:r>
              <a:rPr lang="en-US" sz="1600" dirty="0" smtClean="0"/>
              <a:t>Final Presentations</a:t>
            </a:r>
            <a:endParaRPr lang="en-US" sz="1600" dirty="0"/>
          </a:p>
        </p:txBody>
      </p:sp>
    </p:spTree>
    <p:extLst>
      <p:ext uri="{BB962C8B-B14F-4D97-AF65-F5344CB8AC3E}">
        <p14:creationId xmlns:p14="http://schemas.microsoft.com/office/powerpoint/2010/main" val="35567842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3/6/2008 12:03:03 PM&quot;&gt;&lt;Slide id=&quot;335&quot; dur=&quot;.609375&quot;/&gt;&lt;Slide id=&quot;337&quot; dur=&quot;13.53516&quot;/&gt;&lt;Slide id=&quot;335&quot; dur=&quot;.765625&quot;/&gt;&lt;Slide id=&quot;337&quot; dur=&quot;4.699219&quot;/&gt;&lt;Slide id=&quot;312&quot; dur=&quot;2.902344&quot;/&gt;&lt;Slide id=&quot;313&quot; dur=&quot;7.195313&quot;/&gt;&lt;Slide id=&quot;316&quot; dur=&quot;10.69141&quot;/&gt;&lt;Slide id=&quot;317&quot; dur=&quot;1.734375&quot;/&gt;&lt;Slide id=&quot;336&quot; dur=&quot;1.703125&quot;/&gt;&lt;Slide id=&quot;338&quot; dur=&quot;1&quot;/&gt;&lt;/Timings&gt;&lt;/WMTools&gt;"/>
</p:tagLst>
</file>

<file path=ppt/theme/theme1.xml><?xml version="1.0" encoding="utf-8"?>
<a:theme xmlns:a="http://schemas.openxmlformats.org/drawingml/2006/main" name="noc_ppt_template_jan2012">
  <a:themeElements>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fontScheme name="Default Design">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txDef>
      <a:spPr>
        <a:noFill/>
      </a:spPr>
      <a:bodyPr wrap="square" rtlCol="0">
        <a:spAutoFit/>
      </a:bodyPr>
      <a:lstStyle>
        <a:defPPr>
          <a:defRPr sz="1600" dirty="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CC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005DAA"/>
        </a:accent1>
        <a:accent2>
          <a:srgbClr val="CC0000"/>
        </a:accent2>
        <a:accent3>
          <a:srgbClr val="FFFFFF"/>
        </a:accent3>
        <a:accent4>
          <a:srgbClr val="000000"/>
        </a:accent4>
        <a:accent5>
          <a:srgbClr val="AAB6D2"/>
        </a:accent5>
        <a:accent6>
          <a:srgbClr val="B90000"/>
        </a:accent6>
        <a:hlink>
          <a:srgbClr val="4FAFFF"/>
        </a:hlink>
        <a:folHlink>
          <a:srgbClr val="009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noc_ppt_template_jan2012</Template>
  <TotalTime>0</TotalTime>
  <Words>248</Words>
  <Application>Microsoft Office PowerPoint</Application>
  <PresentationFormat>On-screen Show (4:3)</PresentationFormat>
  <Paragraphs>73</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Arial Narrow</vt:lpstr>
      <vt:lpstr>Courier New</vt:lpstr>
      <vt:lpstr>Tahoma</vt:lpstr>
      <vt:lpstr>noc_ppt_template_jan2012</vt:lpstr>
      <vt:lpstr>High School Involvement Program</vt:lpstr>
      <vt:lpstr>Agenda</vt:lpstr>
      <vt:lpstr>Design Process</vt:lpstr>
      <vt:lpstr>PowerPoint Presentation</vt:lpstr>
      <vt:lpstr>Building Process</vt:lpstr>
      <vt:lpstr>Final Design  </vt:lpstr>
      <vt:lpstr>PowerPoint Presentation</vt:lpstr>
      <vt:lpstr>Skills Learned</vt:lpstr>
      <vt:lpstr>Time Management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2014-07-14T11:31:01Z</dcterms:created>
  <dcterms:modified xsi:type="dcterms:W3CDTF">2015-12-08T18:56:09Z</dcterms:modified>
</cp:coreProperties>
</file>