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619" r:id="rId2"/>
    <p:sldId id="734" r:id="rId3"/>
    <p:sldId id="735" r:id="rId4"/>
    <p:sldId id="736" r:id="rId5"/>
    <p:sldId id="737" r:id="rId6"/>
    <p:sldId id="738" r:id="rId7"/>
    <p:sldId id="742" r:id="rId8"/>
    <p:sldId id="741" r:id="rId9"/>
    <p:sldId id="740" r:id="rId10"/>
    <p:sldId id="733" r:id="rId11"/>
  </p:sldIdLst>
  <p:sldSz cx="9144000" cy="6858000" type="screen4x3"/>
  <p:notesSz cx="6946900" cy="9220200"/>
  <p:custDataLst>
    <p:tags r:id="rId13"/>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092" algn="l" rtl="0" fontAlgn="base">
      <a:spcBef>
        <a:spcPct val="0"/>
      </a:spcBef>
      <a:spcAft>
        <a:spcPct val="0"/>
      </a:spcAft>
      <a:defRPr kern="1200">
        <a:solidFill>
          <a:schemeClr val="tx1"/>
        </a:solidFill>
        <a:latin typeface="Tahoma" charset="0"/>
        <a:ea typeface="+mn-ea"/>
        <a:cs typeface="Arial" charset="0"/>
      </a:defRPr>
    </a:lvl2pPr>
    <a:lvl3pPr marL="914186" algn="l" rtl="0" fontAlgn="base">
      <a:spcBef>
        <a:spcPct val="0"/>
      </a:spcBef>
      <a:spcAft>
        <a:spcPct val="0"/>
      </a:spcAft>
      <a:defRPr kern="1200">
        <a:solidFill>
          <a:schemeClr val="tx1"/>
        </a:solidFill>
        <a:latin typeface="Tahoma" charset="0"/>
        <a:ea typeface="+mn-ea"/>
        <a:cs typeface="Arial" charset="0"/>
      </a:defRPr>
    </a:lvl3pPr>
    <a:lvl4pPr marL="1371279" algn="l" rtl="0" fontAlgn="base">
      <a:spcBef>
        <a:spcPct val="0"/>
      </a:spcBef>
      <a:spcAft>
        <a:spcPct val="0"/>
      </a:spcAft>
      <a:defRPr kern="1200">
        <a:solidFill>
          <a:schemeClr val="tx1"/>
        </a:solidFill>
        <a:latin typeface="Tahoma" charset="0"/>
        <a:ea typeface="+mn-ea"/>
        <a:cs typeface="Arial" charset="0"/>
      </a:defRPr>
    </a:lvl4pPr>
    <a:lvl5pPr marL="1828373" algn="l" rtl="0" fontAlgn="base">
      <a:spcBef>
        <a:spcPct val="0"/>
      </a:spcBef>
      <a:spcAft>
        <a:spcPct val="0"/>
      </a:spcAft>
      <a:defRPr kern="1200">
        <a:solidFill>
          <a:schemeClr val="tx1"/>
        </a:solidFill>
        <a:latin typeface="Tahoma" charset="0"/>
        <a:ea typeface="+mn-ea"/>
        <a:cs typeface="Arial" charset="0"/>
      </a:defRPr>
    </a:lvl5pPr>
    <a:lvl6pPr marL="2285466" algn="l" defTabSz="914186" rtl="0" eaLnBrk="1" latinLnBrk="0" hangingPunct="1">
      <a:defRPr kern="1200">
        <a:solidFill>
          <a:schemeClr val="tx1"/>
        </a:solidFill>
        <a:latin typeface="Tahoma" charset="0"/>
        <a:ea typeface="+mn-ea"/>
        <a:cs typeface="Arial" charset="0"/>
      </a:defRPr>
    </a:lvl6pPr>
    <a:lvl7pPr marL="2742558" algn="l" defTabSz="914186" rtl="0" eaLnBrk="1" latinLnBrk="0" hangingPunct="1">
      <a:defRPr kern="1200">
        <a:solidFill>
          <a:schemeClr val="tx1"/>
        </a:solidFill>
        <a:latin typeface="Tahoma" charset="0"/>
        <a:ea typeface="+mn-ea"/>
        <a:cs typeface="Arial" charset="0"/>
      </a:defRPr>
    </a:lvl7pPr>
    <a:lvl8pPr marL="3199652" algn="l" defTabSz="914186" rtl="0" eaLnBrk="1" latinLnBrk="0" hangingPunct="1">
      <a:defRPr kern="1200">
        <a:solidFill>
          <a:schemeClr val="tx1"/>
        </a:solidFill>
        <a:latin typeface="Tahoma" charset="0"/>
        <a:ea typeface="+mn-ea"/>
        <a:cs typeface="Arial" charset="0"/>
      </a:defRPr>
    </a:lvl8pPr>
    <a:lvl9pPr marL="3656744" algn="l" defTabSz="914186" rtl="0" eaLnBrk="1" latinLnBrk="0" hangingPunct="1">
      <a:defRPr kern="1200">
        <a:solidFill>
          <a:schemeClr val="tx1"/>
        </a:solidFill>
        <a:latin typeface="Tahoma" charset="0"/>
        <a:ea typeface="+mn-ea"/>
        <a:cs typeface="Arial" charset="0"/>
      </a:defRPr>
    </a:lvl9pPr>
  </p:defaultTextStyle>
  <p:extLst>
    <p:ext uri="{EFAFB233-063F-42B5-8137-9DF3F51BA10A}">
      <p15:sldGuideLst xmlns:p15="http://schemas.microsoft.com/office/powerpoint/2012/main">
        <p15:guide id="1" orient="horz" pos="3132">
          <p15:clr>
            <a:srgbClr val="A4A3A4"/>
          </p15:clr>
        </p15:guide>
        <p15:guide id="2" orient="horz" pos="3455">
          <p15:clr>
            <a:srgbClr val="A4A3A4"/>
          </p15:clr>
        </p15:guide>
        <p15:guide id="3" orient="horz" pos="3530">
          <p15:clr>
            <a:srgbClr val="A4A3A4"/>
          </p15:clr>
        </p15:guide>
        <p15:guide id="4" orient="horz" pos="3854">
          <p15:clr>
            <a:srgbClr val="A4A3A4"/>
          </p15:clr>
        </p15:guide>
        <p15:guide id="5" orient="horz" pos="3921">
          <p15:clr>
            <a:srgbClr val="A4A3A4"/>
          </p15:clr>
        </p15:guide>
        <p15:guide id="6" orient="horz" pos="4244">
          <p15:clr>
            <a:srgbClr val="A4A3A4"/>
          </p15:clr>
        </p15:guide>
        <p15:guide id="7" orient="horz" pos="3">
          <p15:clr>
            <a:srgbClr val="A4A3A4"/>
          </p15:clr>
        </p15:guide>
        <p15:guide id="8" orient="horz" pos="2019">
          <p15:clr>
            <a:srgbClr val="A4A3A4"/>
          </p15:clr>
        </p15:guide>
        <p15:guide id="9" orient="horz" pos="2312">
          <p15:clr>
            <a:srgbClr val="A4A3A4"/>
          </p15:clr>
        </p15:guide>
        <p15:guide id="10" pos="2645">
          <p15:clr>
            <a:srgbClr val="A4A3A4"/>
          </p15:clr>
        </p15:guide>
        <p15:guide id="11">
          <p15:clr>
            <a:srgbClr val="A4A3A4"/>
          </p15:clr>
        </p15:guide>
        <p15:guide id="12" pos="720">
          <p15:clr>
            <a:srgbClr val="A4A3A4"/>
          </p15:clr>
        </p15:guide>
        <p15:guide id="13" pos="1920">
          <p15:clr>
            <a:srgbClr val="A4A3A4"/>
          </p15:clr>
        </p15:guide>
      </p15:sldGuideLst>
    </p:ext>
    <p:ext uri="{2D200454-40CA-4A62-9FC3-DE9A4176ACB9}">
      <p15:notesGuideLst xmlns:p15="http://schemas.microsoft.com/office/powerpoint/2012/main">
        <p15:guide id="1" orient="horz" pos="2904">
          <p15:clr>
            <a:srgbClr val="A4A3A4"/>
          </p15:clr>
        </p15:guide>
        <p15:guide id="2" pos="2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A"/>
    <a:srgbClr val="5DAA00"/>
    <a:srgbClr val="003300"/>
    <a:srgbClr val="FFFF00"/>
    <a:srgbClr val="FFFF99"/>
    <a:srgbClr val="003E6A"/>
    <a:srgbClr val="575F6D"/>
    <a:srgbClr val="FF9933"/>
    <a:srgbClr val="4FAF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9296" autoAdjust="0"/>
  </p:normalViewPr>
  <p:slideViewPr>
    <p:cSldViewPr snapToGrid="0">
      <p:cViewPr varScale="1">
        <p:scale>
          <a:sx n="80" d="100"/>
          <a:sy n="80" d="100"/>
        </p:scale>
        <p:origin x="852" y="96"/>
      </p:cViewPr>
      <p:guideLst>
        <p:guide orient="horz" pos="3132"/>
        <p:guide orient="horz" pos="3455"/>
        <p:guide orient="horz" pos="3530"/>
        <p:guide orient="horz" pos="3854"/>
        <p:guide orient="horz" pos="3921"/>
        <p:guide orient="horz" pos="4244"/>
        <p:guide orient="horz" pos="3"/>
        <p:guide orient="horz" pos="2019"/>
        <p:guide orient="horz" pos="2312"/>
        <p:guide pos="2645"/>
        <p:guide/>
        <p:guide pos="720"/>
        <p:guide pos="19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904"/>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10323" cy="46101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934969" y="0"/>
            <a:ext cx="3010323" cy="46101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94690" y="4379595"/>
            <a:ext cx="5557520" cy="414909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757590"/>
            <a:ext cx="3010323" cy="461010"/>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934969" y="8757590"/>
            <a:ext cx="3010323" cy="461010"/>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extLst>
      <p:ext uri="{BB962C8B-B14F-4D97-AF65-F5344CB8AC3E}">
        <p14:creationId xmlns:p14="http://schemas.microsoft.com/office/powerpoint/2010/main" val="2596066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092"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186"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279"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373"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5466" algn="l" defTabSz="914186" rtl="0" eaLnBrk="1" latinLnBrk="0" hangingPunct="1">
      <a:defRPr sz="1200" kern="1200">
        <a:solidFill>
          <a:schemeClr val="tx1"/>
        </a:solidFill>
        <a:latin typeface="+mn-lt"/>
        <a:ea typeface="+mn-ea"/>
        <a:cs typeface="+mn-cs"/>
      </a:defRPr>
    </a:lvl6pPr>
    <a:lvl7pPr marL="2742558" algn="l" defTabSz="914186" rtl="0" eaLnBrk="1" latinLnBrk="0" hangingPunct="1">
      <a:defRPr sz="1200" kern="1200">
        <a:solidFill>
          <a:schemeClr val="tx1"/>
        </a:solidFill>
        <a:latin typeface="+mn-lt"/>
        <a:ea typeface="+mn-ea"/>
        <a:cs typeface="+mn-cs"/>
      </a:defRPr>
    </a:lvl7pPr>
    <a:lvl8pPr marL="3199652" algn="l" defTabSz="914186" rtl="0" eaLnBrk="1" latinLnBrk="0" hangingPunct="1">
      <a:defRPr sz="1200" kern="1200">
        <a:solidFill>
          <a:schemeClr val="tx1"/>
        </a:solidFill>
        <a:latin typeface="+mn-lt"/>
        <a:ea typeface="+mn-ea"/>
        <a:cs typeface="+mn-cs"/>
      </a:defRPr>
    </a:lvl8pPr>
    <a:lvl9pPr marL="3656744" algn="l" defTabSz="91418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cs typeface="Arial"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0501A211-B720-7F49-A70E-89458A0F1EDD}" type="slidenum">
              <a:rPr lang="en-US">
                <a:latin typeface="Arial" charset="0"/>
              </a:rPr>
              <a:pPr eaLnBrk="1" hangingPunct="1"/>
              <a:t>2</a:t>
            </a:fld>
            <a:endParaRPr lang="en-US">
              <a:latin typeface="Arial" charset="0"/>
            </a:endParaRPr>
          </a:p>
        </p:txBody>
      </p:sp>
    </p:spTree>
    <p:extLst>
      <p:ext uri="{BB962C8B-B14F-4D97-AF65-F5344CB8AC3E}">
        <p14:creationId xmlns:p14="http://schemas.microsoft.com/office/powerpoint/2010/main" val="264703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cs typeface="Arial"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73141EA1-82E8-494E-8BD9-2FC3A52D88FF}" type="slidenum">
              <a:rPr lang="en-US">
                <a:latin typeface="Arial" charset="0"/>
              </a:rPr>
              <a:pPr eaLnBrk="1" hangingPunct="1"/>
              <a:t>3</a:t>
            </a:fld>
            <a:endParaRPr lang="en-US">
              <a:latin typeface="Arial" charset="0"/>
            </a:endParaRPr>
          </a:p>
        </p:txBody>
      </p:sp>
    </p:spTree>
    <p:extLst>
      <p:ext uri="{BB962C8B-B14F-4D97-AF65-F5344CB8AC3E}">
        <p14:creationId xmlns:p14="http://schemas.microsoft.com/office/powerpoint/2010/main" val="27420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cs typeface="Arial"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3378A287-58CE-8C4E-B32E-65512ED238C5}" type="slidenum">
              <a:rPr lang="en-US">
                <a:latin typeface="Arial" charset="0"/>
              </a:rPr>
              <a:pPr eaLnBrk="1" hangingPunct="1"/>
              <a:t>8</a:t>
            </a:fld>
            <a:endParaRPr lang="en-US">
              <a:latin typeface="Arial" charset="0"/>
            </a:endParaRPr>
          </a:p>
        </p:txBody>
      </p:sp>
    </p:spTree>
    <p:extLst>
      <p:ext uri="{BB962C8B-B14F-4D97-AF65-F5344CB8AC3E}">
        <p14:creationId xmlns:p14="http://schemas.microsoft.com/office/powerpoint/2010/main" val="227474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cs typeface="Arial"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8655CF54-65A1-7643-B8E2-E3D354F12C0B}" type="slidenum">
              <a:rPr lang="en-US">
                <a:latin typeface="Arial" charset="0"/>
              </a:rPr>
              <a:pPr eaLnBrk="1" hangingPunct="1"/>
              <a:t>9</a:t>
            </a:fld>
            <a:endParaRPr lang="en-US">
              <a:latin typeface="Arial" charset="0"/>
            </a:endParaRPr>
          </a:p>
        </p:txBody>
      </p:sp>
    </p:spTree>
    <p:extLst>
      <p:ext uri="{BB962C8B-B14F-4D97-AF65-F5344CB8AC3E}">
        <p14:creationId xmlns:p14="http://schemas.microsoft.com/office/powerpoint/2010/main" val="361899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8" name="Picture 17"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092" bIns="548512"/>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6"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3"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810">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7"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512594" y="1838172"/>
            <a:ext cx="1928683" cy="569855"/>
          </a:xfrm>
          <a:prstGeom prst="rect">
            <a:avLst/>
          </a:prstGeom>
        </p:spPr>
      </p:pic>
      <p:sp>
        <p:nvSpPr>
          <p:cNvPr id="32" name="Text Placeholder 27"/>
          <p:cNvSpPr>
            <a:spLocks noGrp="1"/>
          </p:cNvSpPr>
          <p:nvPr>
            <p:ph type="body" sz="quarter" idx="19" hasCustomPrompt="1"/>
          </p:nvPr>
        </p:nvSpPr>
        <p:spPr>
          <a:xfrm>
            <a:off x="4748215"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5"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2"/>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2"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2"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9" name="Picture 8"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lIns="91418" tIns="45709" rIns="91418" bIns="45709" rtlCol="0" anchor="ctr"/>
          <a:lstStyle/>
          <a:p>
            <a:pPr algn="ctr"/>
            <a:endParaRPr lang="en-US"/>
          </a:p>
        </p:txBody>
      </p:sp>
      <p:sp>
        <p:nvSpPr>
          <p:cNvPr id="30" name="Text Placeholder 43"/>
          <p:cNvSpPr>
            <a:spLocks noGrp="1"/>
          </p:cNvSpPr>
          <p:nvPr>
            <p:ph type="body" sz="quarter" idx="17" hasCustomPrompt="1"/>
          </p:nvPr>
        </p:nvSpPr>
        <p:spPr>
          <a:xfrm>
            <a:off x="3444242"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90" y="3209771"/>
            <a:ext cx="1928683" cy="569855"/>
          </a:xfrm>
          <a:prstGeom prst="rect">
            <a:avLst/>
          </a:prstGeom>
        </p:spPr>
      </p:pic>
      <p:sp>
        <p:nvSpPr>
          <p:cNvPr id="32" name="Text Placeholder 27"/>
          <p:cNvSpPr>
            <a:spLocks noGrp="1"/>
          </p:cNvSpPr>
          <p:nvPr>
            <p:ph type="body" sz="quarter" idx="19" hasCustomPrompt="1"/>
          </p:nvPr>
        </p:nvSpPr>
        <p:spPr>
          <a:xfrm>
            <a:off x="4748215"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5"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2"/>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2" y="6657947"/>
            <a:ext cx="4057521" cy="200055"/>
          </a:xfrm>
          <a:prstGeom prst="rect">
            <a:avLst/>
          </a:prstGeom>
        </p:spPr>
        <p:txBody>
          <a:bodyPr wrap="square" lIns="91418" tIns="45709" rIns="91418" bIns="45709" anchor="b" anchorCtr="0">
            <a:spAutoFit/>
          </a:bodyPr>
          <a:lstStyle>
            <a:lvl1pPr marL="0" marR="0" indent="0" algn="ctr" defTabSz="914186" rtl="0" eaLnBrk="1" fontAlgn="base" latinLnBrk="0" hangingPunct="1">
              <a:lnSpc>
                <a:spcPct val="100000"/>
              </a:lnSpc>
              <a:spcBef>
                <a:spcPts val="2400"/>
              </a:spcBef>
              <a:spcAft>
                <a:spcPct val="0"/>
              </a:spcAft>
              <a:buClrTx/>
              <a:buSzTx/>
              <a:buFontTx/>
              <a:buNone/>
              <a:tabLst/>
              <a:defRPr sz="700" baseline="0">
                <a:solidFill>
                  <a:srgbClr val="FF0000"/>
                </a:solidFill>
                <a:latin typeface="Arial Narrow" pitchFamily="34" charset="0"/>
              </a:defRPr>
            </a:lvl1pPr>
          </a:lstStyle>
          <a:p>
            <a:pPr>
              <a:defRPr/>
            </a:pPr>
            <a:r>
              <a:rPr lang="en-US" kern="0" smtClean="0">
                <a:cs typeface="Arial" pitchFamily="34" charset="0"/>
              </a:rPr>
              <a:t>Northrop Grumman Proprietary Level I</a:t>
            </a:r>
            <a:endParaRPr lang="en-US" kern="0">
              <a:cs typeface="Arial"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91"/>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91"/>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2" y="6657947"/>
            <a:ext cx="4057521" cy="200055"/>
          </a:xfrm>
          <a:prstGeom prst="rect">
            <a:avLst/>
          </a:prstGeom>
        </p:spPr>
        <p:txBody>
          <a:bodyPr wrap="square" lIns="91418" tIns="45709" rIns="91418" bIns="45709" anchor="b" anchorCtr="0">
            <a:spAutoFit/>
          </a:bodyPr>
          <a:lstStyle>
            <a:lvl1pPr algn="ctr">
              <a:defRPr sz="700" baseline="0">
                <a:solidFill>
                  <a:srgbClr val="FF0000"/>
                </a:solidFill>
                <a:latin typeface="Arial Narrow" pitchFamily="34" charset="0"/>
              </a:defRPr>
            </a:lvl1pPr>
          </a:lstStyle>
          <a:p>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2" y="6657947"/>
            <a:ext cx="4057521" cy="200055"/>
          </a:xfrm>
          <a:prstGeom prst="rect">
            <a:avLst/>
          </a:prstGeom>
        </p:spPr>
        <p:txBody>
          <a:bodyPr wrap="square" lIns="91418" tIns="45709" rIns="91418" bIns="45709" anchor="b" anchorCtr="0">
            <a:spAutoFit/>
          </a:bodyPr>
          <a:lstStyle>
            <a:lvl1pPr algn="ctr">
              <a:defRPr sz="700" baseline="0">
                <a:solidFill>
                  <a:srgbClr val="FF0000"/>
                </a:solidFill>
                <a:latin typeface="Arial Narrow" pitchFamily="34" charset="0"/>
              </a:defRPr>
            </a:lvl1pPr>
          </a:lstStyle>
          <a:p>
            <a:endParaRPr lang="en-US"/>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6511EF9E-45C9-2D4E-A5D5-5F418DF6462D}" type="datetime1">
              <a:rPr lang="en-US"/>
              <a:pPr/>
              <a:t>5/10/2016</a:t>
            </a:fld>
            <a:endParaRPr lang="en-US"/>
          </a:p>
        </p:txBody>
      </p:sp>
      <p:sp>
        <p:nvSpPr>
          <p:cNvPr id="8" name="Rectangle 89"/>
          <p:cNvSpPr>
            <a:spLocks noGrp="1" noChangeArrowheads="1"/>
          </p:cNvSpPr>
          <p:nvPr>
            <p:ph type="sldNum" sz="quarter" idx="11"/>
          </p:nvPr>
        </p:nvSpPr>
        <p:spPr>
          <a:ln/>
        </p:spPr>
        <p:txBody>
          <a:bodyPr/>
          <a:lstStyle>
            <a:lvl1pPr>
              <a:defRPr/>
            </a:lvl1pPr>
          </a:lstStyle>
          <a:p>
            <a:fld id="{F23C7AA2-1ABB-9F4B-BBE4-4FB085C3206B}" type="slidenum">
              <a:rPr lang="en-US"/>
              <a:pPr/>
              <a:t>‹#›</a:t>
            </a:fld>
            <a:endParaRPr lang="en-US"/>
          </a:p>
        </p:txBody>
      </p:sp>
    </p:spTree>
    <p:extLst>
      <p:ext uri="{BB962C8B-B14F-4D97-AF65-F5344CB8AC3E}">
        <p14:creationId xmlns:p14="http://schemas.microsoft.com/office/powerpoint/2010/main" val="290575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2"/>
            <a:ext cx="8389034" cy="4524333"/>
          </a:xfrm>
          <a:prstGeom prst="rect">
            <a:avLst/>
          </a:prstGeom>
          <a:noFill/>
          <a:ln w="9525">
            <a:noFill/>
            <a:miter lim="800000"/>
            <a:headEnd/>
            <a:tailEnd/>
          </a:ln>
        </p:spPr>
        <p:txBody>
          <a:bodyPr vert="horz" wrap="square" lIns="91418" tIns="45709" rIns="91418" bIns="45709"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18" tIns="45709" rIns="91418" bIns="45709" numCol="1" anchor="t" anchorCtr="0" compatLnSpc="1">
            <a:prstTxWarp prst="textNoShape">
              <a:avLst/>
            </a:prstTxWarp>
          </a:bodyPr>
          <a:lstStyle>
            <a:lvl1pPr>
              <a:defRPr sz="800" smtClean="0">
                <a:latin typeface="Arial Narrow" pitchFamily="34" charset="0"/>
              </a:defRPr>
            </a:lvl1pPr>
          </a:lstStyle>
          <a:p>
            <a:pPr>
              <a:defRPr/>
            </a:pPr>
            <a:endParaRPr lang="en-US"/>
          </a:p>
        </p:txBody>
      </p:sp>
      <p:sp>
        <p:nvSpPr>
          <p:cNvPr id="1113" name="Rectangle 89"/>
          <p:cNvSpPr>
            <a:spLocks noGrp="1" noChangeArrowheads="1"/>
          </p:cNvSpPr>
          <p:nvPr>
            <p:ph type="sldNum" sz="quarter" idx="4"/>
          </p:nvPr>
        </p:nvSpPr>
        <p:spPr bwMode="auto">
          <a:xfrm>
            <a:off x="28433" y="6477001"/>
            <a:ext cx="400334" cy="297628"/>
          </a:xfrm>
          <a:prstGeom prst="rect">
            <a:avLst/>
          </a:prstGeom>
          <a:noFill/>
          <a:ln w="9525">
            <a:noFill/>
            <a:miter lim="800000"/>
            <a:headEnd/>
            <a:tailEnd/>
          </a:ln>
          <a:effectLst/>
        </p:spPr>
        <p:txBody>
          <a:bodyPr vert="horz" wrap="none" lIns="96631" tIns="48315" rIns="96631" bIns="48315"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p:nvPicPr>
        <p:blipFill>
          <a:blip r:embed="rId9" cstate="screen"/>
          <a:srcRect/>
          <a:stretch>
            <a:fillRect/>
          </a:stretch>
        </p:blipFill>
        <p:spPr bwMode="auto">
          <a:xfrm>
            <a:off x="7146927" y="381002"/>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4" r:id="rId2"/>
    <p:sldLayoutId id="2147483661" r:id="rId3"/>
    <p:sldLayoutId id="2147483663" r:id="rId4"/>
    <p:sldLayoutId id="2147483672" r:id="rId5"/>
    <p:sldLayoutId id="2147483666" r:id="rId6"/>
    <p:sldLayoutId id="2147483675" r:id="rId7"/>
  </p:sldLayoutIdLst>
  <p:transition spd="slow"/>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p:titleStyle>
    <p:bodyStyle>
      <a:lvl1pPr marL="230134" indent="-230134"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053" indent="-226961"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183" indent="-17299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103" indent="-16982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370" indent="-17299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012" indent="-228546" algn="l" rtl="0" eaLnBrk="1" fontAlgn="base" hangingPunct="1">
        <a:spcBef>
          <a:spcPct val="20000"/>
        </a:spcBef>
        <a:spcAft>
          <a:spcPct val="0"/>
        </a:spcAft>
        <a:buChar char="»"/>
        <a:defRPr sz="1700">
          <a:solidFill>
            <a:schemeClr val="tx1"/>
          </a:solidFill>
          <a:latin typeface="+mn-lt"/>
          <a:cs typeface="+mn-cs"/>
        </a:defRPr>
      </a:lvl6pPr>
      <a:lvl7pPr marL="2971106" indent="-228546" algn="l" rtl="0" eaLnBrk="1" fontAlgn="base" hangingPunct="1">
        <a:spcBef>
          <a:spcPct val="20000"/>
        </a:spcBef>
        <a:spcAft>
          <a:spcPct val="0"/>
        </a:spcAft>
        <a:buChar char="»"/>
        <a:defRPr sz="1700">
          <a:solidFill>
            <a:schemeClr val="tx1"/>
          </a:solidFill>
          <a:latin typeface="+mn-lt"/>
          <a:cs typeface="+mn-cs"/>
        </a:defRPr>
      </a:lvl7pPr>
      <a:lvl8pPr marL="3428198" indent="-228546" algn="l" rtl="0" eaLnBrk="1" fontAlgn="base" hangingPunct="1">
        <a:spcBef>
          <a:spcPct val="20000"/>
        </a:spcBef>
        <a:spcAft>
          <a:spcPct val="0"/>
        </a:spcAft>
        <a:buChar char="»"/>
        <a:defRPr sz="1700">
          <a:solidFill>
            <a:schemeClr val="tx1"/>
          </a:solidFill>
          <a:latin typeface="+mn-lt"/>
          <a:cs typeface="+mn-cs"/>
        </a:defRPr>
      </a:lvl8pPr>
      <a:lvl9pPr marL="3885292" indent="-228546"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186" rtl="0" eaLnBrk="1" latinLnBrk="0" hangingPunct="1">
        <a:defRPr sz="1800" kern="1200">
          <a:solidFill>
            <a:schemeClr val="tx1"/>
          </a:solidFill>
          <a:latin typeface="+mn-lt"/>
          <a:ea typeface="+mn-ea"/>
          <a:cs typeface="+mn-cs"/>
        </a:defRPr>
      </a:lvl1pPr>
      <a:lvl2pPr marL="457092" algn="l" defTabSz="914186" rtl="0" eaLnBrk="1" latinLnBrk="0" hangingPunct="1">
        <a:defRPr sz="1800" kern="1200">
          <a:solidFill>
            <a:schemeClr val="tx1"/>
          </a:solidFill>
          <a:latin typeface="+mn-lt"/>
          <a:ea typeface="+mn-ea"/>
          <a:cs typeface="+mn-cs"/>
        </a:defRPr>
      </a:lvl2pPr>
      <a:lvl3pPr marL="914186" algn="l" defTabSz="914186" rtl="0" eaLnBrk="1" latinLnBrk="0" hangingPunct="1">
        <a:defRPr sz="1800" kern="1200">
          <a:solidFill>
            <a:schemeClr val="tx1"/>
          </a:solidFill>
          <a:latin typeface="+mn-lt"/>
          <a:ea typeface="+mn-ea"/>
          <a:cs typeface="+mn-cs"/>
        </a:defRPr>
      </a:lvl3pPr>
      <a:lvl4pPr marL="1371279" algn="l" defTabSz="914186" rtl="0" eaLnBrk="1" latinLnBrk="0" hangingPunct="1">
        <a:defRPr sz="1800" kern="1200">
          <a:solidFill>
            <a:schemeClr val="tx1"/>
          </a:solidFill>
          <a:latin typeface="+mn-lt"/>
          <a:ea typeface="+mn-ea"/>
          <a:cs typeface="+mn-cs"/>
        </a:defRPr>
      </a:lvl4pPr>
      <a:lvl5pPr marL="1828373" algn="l" defTabSz="914186" rtl="0" eaLnBrk="1" latinLnBrk="0" hangingPunct="1">
        <a:defRPr sz="1800" kern="1200">
          <a:solidFill>
            <a:schemeClr val="tx1"/>
          </a:solidFill>
          <a:latin typeface="+mn-lt"/>
          <a:ea typeface="+mn-ea"/>
          <a:cs typeface="+mn-cs"/>
        </a:defRPr>
      </a:lvl5pPr>
      <a:lvl6pPr marL="2285466" algn="l" defTabSz="914186" rtl="0" eaLnBrk="1" latinLnBrk="0" hangingPunct="1">
        <a:defRPr sz="1800" kern="1200">
          <a:solidFill>
            <a:schemeClr val="tx1"/>
          </a:solidFill>
          <a:latin typeface="+mn-lt"/>
          <a:ea typeface="+mn-ea"/>
          <a:cs typeface="+mn-cs"/>
        </a:defRPr>
      </a:lvl6pPr>
      <a:lvl7pPr marL="2742558" algn="l" defTabSz="914186" rtl="0" eaLnBrk="1" latinLnBrk="0" hangingPunct="1">
        <a:defRPr sz="1800" kern="1200">
          <a:solidFill>
            <a:schemeClr val="tx1"/>
          </a:solidFill>
          <a:latin typeface="+mn-lt"/>
          <a:ea typeface="+mn-ea"/>
          <a:cs typeface="+mn-cs"/>
        </a:defRPr>
      </a:lvl7pPr>
      <a:lvl8pPr marL="3199652" algn="l" defTabSz="914186" rtl="0" eaLnBrk="1" latinLnBrk="0" hangingPunct="1">
        <a:defRPr sz="1800" kern="1200">
          <a:solidFill>
            <a:schemeClr val="tx1"/>
          </a:solidFill>
          <a:latin typeface="+mn-lt"/>
          <a:ea typeface="+mn-ea"/>
          <a:cs typeface="+mn-cs"/>
        </a:defRPr>
      </a:lvl8pPr>
      <a:lvl9pPr marL="3656744" algn="l" defTabSz="91418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5DAA"/>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2" name="Title 21"/>
          <p:cNvSpPr>
            <a:spLocks noGrp="1"/>
          </p:cNvSpPr>
          <p:nvPr>
            <p:ph type="ctrTitle"/>
          </p:nvPr>
        </p:nvSpPr>
        <p:spPr>
          <a:xfrm>
            <a:off x="3448910" y="2303963"/>
            <a:ext cx="5461174" cy="1002803"/>
          </a:xfrm>
        </p:spPr>
        <p:txBody>
          <a:bodyPr/>
          <a:lstStyle/>
          <a:p>
            <a:pPr algn="ctr"/>
            <a:r>
              <a:rPr lang="en-US" sz="3600" dirty="0" smtClean="0"/>
              <a:t>High School Involvement Program</a:t>
            </a:r>
            <a:endParaRPr lang="en-US" sz="3600" dirty="0"/>
          </a:p>
        </p:txBody>
      </p:sp>
      <p:sp>
        <p:nvSpPr>
          <p:cNvPr id="23" name="Text Placeholder 22"/>
          <p:cNvSpPr>
            <a:spLocks noGrp="1"/>
          </p:cNvSpPr>
          <p:nvPr>
            <p:ph type="body" sz="quarter" idx="14"/>
          </p:nvPr>
        </p:nvSpPr>
        <p:spPr>
          <a:xfrm>
            <a:off x="4062471" y="4523432"/>
            <a:ext cx="4968114" cy="457200"/>
          </a:xfrm>
        </p:spPr>
        <p:txBody>
          <a:bodyPr/>
          <a:lstStyle/>
          <a:p>
            <a:r>
              <a:rPr lang="en-US" dirty="0" smtClean="0"/>
              <a:t>January 2016</a:t>
            </a:r>
            <a:endParaRPr lang="en-US" dirty="0"/>
          </a:p>
        </p:txBody>
      </p:sp>
      <p:sp>
        <p:nvSpPr>
          <p:cNvPr id="24" name="Text Placeholder 23"/>
          <p:cNvSpPr>
            <a:spLocks noGrp="1"/>
          </p:cNvSpPr>
          <p:nvPr>
            <p:ph type="body" sz="quarter" idx="15"/>
          </p:nvPr>
        </p:nvSpPr>
        <p:spPr>
          <a:xfrm>
            <a:off x="5107550" y="3949199"/>
            <a:ext cx="3923035" cy="595414"/>
          </a:xfrm>
        </p:spPr>
        <p:txBody>
          <a:bodyPr>
            <a:normAutofit/>
          </a:bodyPr>
          <a:lstStyle/>
          <a:p>
            <a:r>
              <a:rPr lang="en-US" dirty="0" smtClean="0"/>
              <a:t>Rhane Napier</a:t>
            </a:r>
          </a:p>
        </p:txBody>
      </p:sp>
      <p:sp>
        <p:nvSpPr>
          <p:cNvPr id="8" name="Title 21"/>
          <p:cNvSpPr txBox="1">
            <a:spLocks/>
          </p:cNvSpPr>
          <p:nvPr/>
        </p:nvSpPr>
        <p:spPr bwMode="auto">
          <a:xfrm>
            <a:off x="3601310" y="3476846"/>
            <a:ext cx="5461174" cy="598977"/>
          </a:xfrm>
          <a:prstGeom prst="rect">
            <a:avLst/>
          </a:prstGeom>
          <a:noFill/>
          <a:ln w="9525">
            <a:noFill/>
            <a:miter lim="800000"/>
            <a:headEnd/>
            <a:tailEnd/>
          </a:ln>
        </p:spPr>
        <p:txBody>
          <a:bodyPr vert="horz" wrap="square" lIns="91418" tIns="457092" rIns="91418" bIns="548512" numCol="1" anchor="ctr" anchorCtr="0" compatLnSpc="1">
            <a:prstTxWarp prst="textNoShape">
              <a:avLst/>
            </a:prstTxWarp>
          </a:bodyPr>
          <a:lstStyle>
            <a:lvl1pPr algn="r" rtl="0" eaLnBrk="1" fontAlgn="base" hangingPunct="1">
              <a:spcBef>
                <a:spcPct val="0"/>
              </a:spcBef>
              <a:spcAft>
                <a:spcPct val="0"/>
              </a:spcAft>
              <a:defRPr sz="3200" b="1" spc="40" baseline="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a:lstStyle>
          <a:p>
            <a:r>
              <a:rPr lang="en-US" sz="2800" kern="0" dirty="0" smtClean="0"/>
              <a:t>Stacy </a:t>
            </a:r>
            <a:endParaRPr lang="en-US" sz="2800" kern="0" dirty="0"/>
          </a:p>
        </p:txBody>
      </p:sp>
      <p:sp>
        <p:nvSpPr>
          <p:cNvPr id="2" name="TextBox 1"/>
          <p:cNvSpPr txBox="1"/>
          <p:nvPr/>
        </p:nvSpPr>
        <p:spPr>
          <a:xfrm>
            <a:off x="7277100" y="4847689"/>
            <a:ext cx="1866900" cy="584775"/>
          </a:xfrm>
          <a:prstGeom prst="rect">
            <a:avLst/>
          </a:prstGeom>
          <a:noFill/>
        </p:spPr>
        <p:txBody>
          <a:bodyPr wrap="square" rtlCol="0">
            <a:spAutoFit/>
          </a:bodyPr>
          <a:lstStyle/>
          <a:p>
            <a:r>
              <a:rPr lang="en-US" sz="1600" dirty="0" smtClean="0">
                <a:latin typeface="Arial" pitchFamily="34" charset="0"/>
                <a:cs typeface="Arial" pitchFamily="34" charset="0"/>
              </a:rPr>
              <a:t>Mentor: Eli </a:t>
            </a:r>
            <a:r>
              <a:rPr lang="en-US" sz="1600" dirty="0" smtClean="0">
                <a:latin typeface="Arial" pitchFamily="34" charset="0"/>
                <a:cs typeface="Arial" pitchFamily="34" charset="0"/>
              </a:rPr>
              <a:t>Baca</a:t>
            </a:r>
          </a:p>
          <a:p>
            <a:r>
              <a:rPr lang="en-US" sz="1600" dirty="0" err="1" smtClean="0">
                <a:latin typeface="Arial" pitchFamily="34" charset="0"/>
                <a:cs typeface="Arial" pitchFamily="34" charset="0"/>
              </a:rPr>
              <a:t>Sumeet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Ranu</a:t>
            </a:r>
            <a:endParaRPr lang="en-US" sz="1600"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97908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5123"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5124" name="Title 9"/>
          <p:cNvSpPr>
            <a:spLocks noGrp="1"/>
          </p:cNvSpPr>
          <p:nvPr>
            <p:ph type="title"/>
          </p:nvPr>
        </p:nvSpPr>
        <p:spPr/>
        <p:txBody>
          <a:bodyPr/>
          <a:lstStyle/>
          <a:p>
            <a:pPr eaLnBrk="1" hangingPunct="1"/>
            <a:r>
              <a:rPr lang="en-US" b="1" dirty="0" smtClean="0">
                <a:latin typeface="Tahoma" charset="0"/>
                <a:cs typeface="Arial" charset="0"/>
              </a:rPr>
              <a:t>Agenda</a:t>
            </a:r>
            <a:endParaRPr lang="en-US" b="1" dirty="0">
              <a:latin typeface="Tahoma" charset="0"/>
              <a:cs typeface="Arial" charset="0"/>
            </a:endParaRPr>
          </a:p>
        </p:txBody>
      </p:sp>
      <p:sp>
        <p:nvSpPr>
          <p:cNvPr id="3" name="Content Placeholder 2"/>
          <p:cNvSpPr>
            <a:spLocks noGrp="1"/>
          </p:cNvSpPr>
          <p:nvPr>
            <p:ph idx="1"/>
          </p:nvPr>
        </p:nvSpPr>
        <p:spPr/>
        <p:txBody>
          <a:bodyPr/>
          <a:lstStyle/>
          <a:p>
            <a:r>
              <a:rPr lang="en-US" dirty="0" smtClean="0"/>
              <a:t>Design Process</a:t>
            </a:r>
          </a:p>
          <a:p>
            <a:r>
              <a:rPr lang="en-US" dirty="0" smtClean="0"/>
              <a:t>Brainstorming and Research</a:t>
            </a:r>
          </a:p>
          <a:p>
            <a:r>
              <a:rPr lang="en-US" dirty="0" smtClean="0"/>
              <a:t>Building Process</a:t>
            </a:r>
          </a:p>
          <a:p>
            <a:r>
              <a:rPr lang="en-US" dirty="0" smtClean="0"/>
              <a:t>Final Design</a:t>
            </a:r>
          </a:p>
          <a:p>
            <a:r>
              <a:rPr lang="en-US" dirty="0" smtClean="0"/>
              <a:t>Obstacles</a:t>
            </a:r>
          </a:p>
          <a:p>
            <a:r>
              <a:rPr lang="en-US" dirty="0"/>
              <a:t>Skills Learned</a:t>
            </a:r>
          </a:p>
          <a:p>
            <a:r>
              <a:rPr lang="en-US" dirty="0" smtClean="0"/>
              <a:t>Time Management</a:t>
            </a:r>
          </a:p>
          <a:p>
            <a:endParaRPr lang="en-US" dirty="0" smtClean="0"/>
          </a:p>
          <a:p>
            <a:endParaRPr lang="en-US" dirty="0"/>
          </a:p>
        </p:txBody>
      </p:sp>
    </p:spTree>
    <p:extLst>
      <p:ext uri="{BB962C8B-B14F-4D97-AF65-F5344CB8AC3E}">
        <p14:creationId xmlns:p14="http://schemas.microsoft.com/office/powerpoint/2010/main" val="105086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7171"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7172" name="Title 9"/>
          <p:cNvSpPr>
            <a:spLocks noGrp="1"/>
          </p:cNvSpPr>
          <p:nvPr>
            <p:ph type="title"/>
          </p:nvPr>
        </p:nvSpPr>
        <p:spPr>
          <a:xfrm>
            <a:off x="174987" y="-89868"/>
            <a:ext cx="8229600" cy="1143000"/>
          </a:xfrm>
        </p:spPr>
        <p:txBody>
          <a:bodyPr/>
          <a:lstStyle/>
          <a:p>
            <a:pPr eaLnBrk="1" hangingPunct="1"/>
            <a:r>
              <a:rPr lang="en-US" b="1" dirty="0" smtClean="0">
                <a:latin typeface="Tahoma" charset="0"/>
                <a:cs typeface="Arial" charset="0"/>
              </a:rPr>
              <a:t>Design Process</a:t>
            </a:r>
            <a:endParaRPr lang="en-US" b="1" dirty="0">
              <a:latin typeface="Tahoma" charset="0"/>
              <a:cs typeface="Arial" charset="0"/>
            </a:endParaRPr>
          </a:p>
        </p:txBody>
      </p:sp>
      <p:sp>
        <p:nvSpPr>
          <p:cNvPr id="7" name="TextBox 6"/>
          <p:cNvSpPr txBox="1"/>
          <p:nvPr/>
        </p:nvSpPr>
        <p:spPr>
          <a:xfrm>
            <a:off x="334926" y="1482910"/>
            <a:ext cx="8447124" cy="1631216"/>
          </a:xfrm>
          <a:prstGeom prst="rect">
            <a:avLst/>
          </a:prstGeom>
          <a:noFill/>
        </p:spPr>
        <p:txBody>
          <a:bodyPr wrap="square" rtlCol="0">
            <a:spAutoFit/>
          </a:bodyPr>
          <a:lstStyle/>
          <a:p>
            <a:r>
              <a:rPr lang="en-US" sz="2000" dirty="0" smtClean="0"/>
              <a:t>Problem Statement: </a:t>
            </a:r>
          </a:p>
          <a:p>
            <a:endParaRPr lang="en-US" sz="2000" dirty="0"/>
          </a:p>
          <a:p>
            <a:r>
              <a:rPr lang="en-US" sz="2000" dirty="0" smtClean="0"/>
              <a:t>Build a ‘hive’ of robots with a ‘Queen’ acting as the hub for an information collection system with ‘workers’ with sensors for agricultural and data analysis uses </a:t>
            </a:r>
          </a:p>
        </p:txBody>
      </p:sp>
    </p:spTree>
    <p:extLst>
      <p:ext uri="{BB962C8B-B14F-4D97-AF65-F5344CB8AC3E}">
        <p14:creationId xmlns:p14="http://schemas.microsoft.com/office/powerpoint/2010/main" val="226054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612900"/>
            <a:ext cx="8343900" cy="4805363"/>
          </a:xfrm>
        </p:spPr>
        <p:txBody>
          <a:bodyPr>
            <a:normAutofit fontScale="92500"/>
          </a:bodyPr>
          <a:lstStyle/>
          <a:p>
            <a:pPr marL="0" indent="0">
              <a:spcBef>
                <a:spcPts val="0"/>
              </a:spcBef>
              <a:buNone/>
            </a:pPr>
            <a:r>
              <a:rPr lang="en-US" sz="2000" dirty="0"/>
              <a:t>Concepts </a:t>
            </a:r>
            <a:r>
              <a:rPr lang="en-US" sz="2000" dirty="0" smtClean="0"/>
              <a:t>considered </a:t>
            </a:r>
            <a:r>
              <a:rPr lang="en-US" sz="2000" dirty="0"/>
              <a:t>while designing:</a:t>
            </a:r>
          </a:p>
          <a:p>
            <a:pPr marL="0" indent="0">
              <a:lnSpc>
                <a:spcPct val="150000"/>
              </a:lnSpc>
              <a:spcBef>
                <a:spcPts val="0"/>
              </a:spcBef>
              <a:buNone/>
            </a:pPr>
            <a:r>
              <a:rPr lang="en-US" dirty="0" smtClean="0"/>
              <a:t>Communication : Wi-Fi, Rf, Bluetooth </a:t>
            </a:r>
          </a:p>
          <a:p>
            <a:pPr marL="0" indent="0">
              <a:lnSpc>
                <a:spcPct val="150000"/>
              </a:lnSpc>
              <a:spcBef>
                <a:spcPts val="0"/>
              </a:spcBef>
              <a:buNone/>
            </a:pPr>
            <a:r>
              <a:rPr lang="en-US" dirty="0" smtClean="0"/>
              <a:t>Sensors </a:t>
            </a:r>
            <a:r>
              <a:rPr lang="en-US" dirty="0"/>
              <a:t>: </a:t>
            </a:r>
            <a:r>
              <a:rPr lang="en-US" dirty="0" smtClean="0"/>
              <a:t>soil moisture, water sensor, LCD screen, temp sensor, light sensor, humidity, sound sensor, accelerometer, ultrasonic </a:t>
            </a:r>
            <a:endParaRPr lang="en-US" dirty="0"/>
          </a:p>
          <a:p>
            <a:pPr marL="0" indent="0">
              <a:lnSpc>
                <a:spcPct val="150000"/>
              </a:lnSpc>
              <a:spcBef>
                <a:spcPts val="0"/>
              </a:spcBef>
              <a:buNone/>
            </a:pPr>
            <a:endParaRPr lang="en-US" dirty="0" smtClean="0"/>
          </a:p>
          <a:p>
            <a:pPr marL="0" indent="0">
              <a:lnSpc>
                <a:spcPct val="150000"/>
              </a:lnSpc>
              <a:spcBef>
                <a:spcPts val="0"/>
              </a:spcBef>
              <a:buNone/>
            </a:pPr>
            <a:endParaRPr lang="en-US" dirty="0"/>
          </a:p>
          <a:p>
            <a:pPr marL="0" indent="0">
              <a:lnSpc>
                <a:spcPct val="150000"/>
              </a:lnSpc>
              <a:spcBef>
                <a:spcPts val="0"/>
              </a:spcBef>
              <a:buNone/>
            </a:pPr>
            <a:endParaRPr lang="en-US" dirty="0" smtClean="0"/>
          </a:p>
          <a:p>
            <a:pPr marL="0" indent="0">
              <a:spcBef>
                <a:spcPts val="0"/>
              </a:spcBef>
              <a:buNone/>
            </a:pPr>
            <a:r>
              <a:rPr lang="en-US" sz="2000" dirty="0" smtClean="0"/>
              <a:t>Research topics:</a:t>
            </a:r>
          </a:p>
          <a:p>
            <a:pPr marL="0" indent="0">
              <a:spcBef>
                <a:spcPts val="0"/>
              </a:spcBef>
              <a:buNone/>
            </a:pPr>
            <a:r>
              <a:rPr lang="en-US" dirty="0" smtClean="0"/>
              <a:t>Robot communication</a:t>
            </a:r>
          </a:p>
          <a:p>
            <a:pPr marL="0" indent="0">
              <a:spcBef>
                <a:spcPts val="0"/>
              </a:spcBef>
              <a:buNone/>
            </a:pPr>
            <a:r>
              <a:rPr lang="en-US" dirty="0" smtClean="0"/>
              <a:t>Arduino sensors</a:t>
            </a:r>
            <a:endParaRPr lang="en-US" dirty="0"/>
          </a:p>
        </p:txBody>
      </p:sp>
      <p:sp>
        <p:nvSpPr>
          <p:cNvPr id="5" name="Title 9"/>
          <p:cNvSpPr txBox="1">
            <a:spLocks/>
          </p:cNvSpPr>
          <p:nvPr/>
        </p:nvSpPr>
        <p:spPr bwMode="auto">
          <a:xfrm>
            <a:off x="228600" y="73152"/>
            <a:ext cx="6705600" cy="838200"/>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a:lstStyle>
          <a:p>
            <a:r>
              <a:rPr lang="en-US" b="1" kern="0" dirty="0" smtClean="0">
                <a:latin typeface="Tahoma" charset="0"/>
                <a:cs typeface="Arial" charset="0"/>
              </a:rPr>
              <a:t>Brainstorming and Research</a:t>
            </a:r>
            <a:endParaRPr lang="en-US" b="1" kern="0" dirty="0">
              <a:latin typeface="Tahoma" charset="0"/>
              <a:cs typeface="Arial" charset="0"/>
            </a:endParaRPr>
          </a:p>
        </p:txBody>
      </p:sp>
    </p:spTree>
    <p:extLst>
      <p:ext uri="{BB962C8B-B14F-4D97-AF65-F5344CB8AC3E}">
        <p14:creationId xmlns:p14="http://schemas.microsoft.com/office/powerpoint/2010/main" val="2589886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t>
            </a:r>
            <a:endParaRPr lang="en-US" dirty="0"/>
          </a:p>
        </p:txBody>
      </p:sp>
      <p:sp>
        <p:nvSpPr>
          <p:cNvPr id="7" name="Title 9"/>
          <p:cNvSpPr>
            <a:spLocks noGrp="1"/>
          </p:cNvSpPr>
          <p:nvPr>
            <p:ph type="title"/>
          </p:nvPr>
        </p:nvSpPr>
        <p:spPr>
          <a:xfrm>
            <a:off x="228600" y="73152"/>
            <a:ext cx="6705600" cy="838200"/>
          </a:xfrm>
        </p:spPr>
        <p:txBody>
          <a:bodyPr/>
          <a:lstStyle/>
          <a:p>
            <a:pPr eaLnBrk="1" hangingPunct="1"/>
            <a:r>
              <a:rPr lang="en-US" b="1" dirty="0" smtClean="0">
                <a:latin typeface="Tahoma" charset="0"/>
                <a:cs typeface="Arial" charset="0"/>
              </a:rPr>
              <a:t>Building Process</a:t>
            </a:r>
            <a:endParaRPr lang="en-US" b="1" dirty="0">
              <a:latin typeface="Tahoma" charset="0"/>
              <a:cs typeface="Arial" charset="0"/>
            </a:endParaRPr>
          </a:p>
        </p:txBody>
      </p:sp>
      <p:pic>
        <p:nvPicPr>
          <p:cNvPr id="2" name="Picture 1"/>
          <p:cNvPicPr>
            <a:picLocks noChangeAspect="1"/>
          </p:cNvPicPr>
          <p:nvPr/>
        </p:nvPicPr>
        <p:blipFill>
          <a:blip r:embed="rId2"/>
          <a:stretch>
            <a:fillRect/>
          </a:stretch>
        </p:blipFill>
        <p:spPr>
          <a:xfrm>
            <a:off x="4399027" y="1086990"/>
            <a:ext cx="4592573" cy="2584448"/>
          </a:xfrm>
          <a:prstGeom prst="rect">
            <a:avLst/>
          </a:prstGeom>
        </p:spPr>
      </p:pic>
      <p:pic>
        <p:nvPicPr>
          <p:cNvPr id="4" name="Picture 3"/>
          <p:cNvPicPr>
            <a:picLocks noChangeAspect="1"/>
          </p:cNvPicPr>
          <p:nvPr/>
        </p:nvPicPr>
        <p:blipFill>
          <a:blip r:embed="rId3"/>
          <a:stretch>
            <a:fillRect/>
          </a:stretch>
        </p:blipFill>
        <p:spPr>
          <a:xfrm>
            <a:off x="40308" y="1079800"/>
            <a:ext cx="5414586" cy="3047032"/>
          </a:xfrm>
          <a:prstGeom prst="rect">
            <a:avLst/>
          </a:prstGeom>
        </p:spPr>
      </p:pic>
      <p:pic>
        <p:nvPicPr>
          <p:cNvPr id="5" name="Picture 4"/>
          <p:cNvPicPr>
            <a:picLocks noChangeAspect="1"/>
          </p:cNvPicPr>
          <p:nvPr/>
        </p:nvPicPr>
        <p:blipFill>
          <a:blip r:embed="rId4"/>
          <a:stretch>
            <a:fillRect/>
          </a:stretch>
        </p:blipFill>
        <p:spPr>
          <a:xfrm>
            <a:off x="40308" y="4126832"/>
            <a:ext cx="4069894" cy="2290313"/>
          </a:xfrm>
          <a:prstGeom prst="rect">
            <a:avLst/>
          </a:prstGeom>
        </p:spPr>
      </p:pic>
      <p:pic>
        <p:nvPicPr>
          <p:cNvPr id="6" name="Picture 5"/>
          <p:cNvPicPr>
            <a:picLocks noChangeAspect="1"/>
          </p:cNvPicPr>
          <p:nvPr/>
        </p:nvPicPr>
        <p:blipFill>
          <a:blip r:embed="rId5"/>
          <a:stretch>
            <a:fillRect/>
          </a:stretch>
        </p:blipFill>
        <p:spPr>
          <a:xfrm>
            <a:off x="4112469" y="3671438"/>
            <a:ext cx="4879131" cy="2745707"/>
          </a:xfrm>
          <a:prstGeom prst="rect">
            <a:avLst/>
          </a:prstGeom>
        </p:spPr>
      </p:pic>
    </p:spTree>
    <p:extLst>
      <p:ext uri="{BB962C8B-B14F-4D97-AF65-F5344CB8AC3E}">
        <p14:creationId xmlns:p14="http://schemas.microsoft.com/office/powerpoint/2010/main" val="254780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Final Design  </a:t>
            </a:r>
            <a:endParaRPr lang="en-US" b="1" dirty="0">
              <a:latin typeface="+mn-lt"/>
            </a:endParaRPr>
          </a:p>
        </p:txBody>
      </p:sp>
      <p:sp>
        <p:nvSpPr>
          <p:cNvPr id="4" name="Content Placeholder 3"/>
          <p:cNvSpPr>
            <a:spLocks noGrp="1"/>
          </p:cNvSpPr>
          <p:nvPr>
            <p:ph idx="1"/>
          </p:nvPr>
        </p:nvSpPr>
        <p:spPr/>
        <p:txBody>
          <a:bodyPr>
            <a:normAutofit/>
          </a:bodyPr>
          <a:lstStyle/>
          <a:p>
            <a:r>
              <a:rPr lang="en-US" sz="4800" dirty="0" smtClean="0"/>
              <a:t>‘Queen’ bot that can receive information from the ‘worker’ bots and then give that information to the user for further analysis. </a:t>
            </a:r>
            <a:endParaRPr lang="en-US" sz="4800" dirty="0"/>
          </a:p>
        </p:txBody>
      </p:sp>
    </p:spTree>
    <p:extLst>
      <p:ext uri="{BB962C8B-B14F-4D97-AF65-F5344CB8AC3E}">
        <p14:creationId xmlns:p14="http://schemas.microsoft.com/office/powerpoint/2010/main" val="195158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Transceivers are crazy </a:t>
            </a:r>
          </a:p>
          <a:p>
            <a:r>
              <a:rPr lang="en-US" dirty="0" smtClean="0"/>
              <a:t>Getting all the different sensor codes to work at the same time with each other</a:t>
            </a:r>
          </a:p>
          <a:p>
            <a:pPr lvl="1"/>
            <a:r>
              <a:rPr lang="en-US" dirty="0" smtClean="0"/>
              <a:t>i.e. take a picture based on temperature received</a:t>
            </a:r>
          </a:p>
          <a:p>
            <a:pPr lvl="1"/>
            <a:endParaRPr lang="en-US" dirty="0"/>
          </a:p>
          <a:p>
            <a:endParaRPr lang="en-US"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7</a:t>
            </a:fld>
            <a:endParaRPr lang="en-US"/>
          </a:p>
        </p:txBody>
      </p:sp>
      <p:sp>
        <p:nvSpPr>
          <p:cNvPr id="5" name="Title 1"/>
          <p:cNvSpPr txBox="1">
            <a:spLocks/>
          </p:cNvSpPr>
          <p:nvPr/>
        </p:nvSpPr>
        <p:spPr bwMode="auto">
          <a:xfrm>
            <a:off x="232145" y="97962"/>
            <a:ext cx="6583325" cy="838200"/>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a:lstStyle>
          <a:p>
            <a:r>
              <a:rPr lang="en-US" b="1" kern="0" smtClean="0">
                <a:latin typeface="Tahoma" panose="020B0604030504040204" pitchFamily="34" charset="0"/>
                <a:ea typeface="Tahoma" panose="020B0604030504040204" pitchFamily="34" charset="0"/>
                <a:cs typeface="Tahoma" panose="020B0604030504040204" pitchFamily="34" charset="0"/>
              </a:rPr>
              <a:t>Obstacles</a:t>
            </a:r>
            <a:r>
              <a:rPr lang="en-US" kern="0" smtClean="0"/>
              <a:t> </a:t>
            </a:r>
            <a:endParaRPr lang="en-US" kern="0" dirty="0"/>
          </a:p>
        </p:txBody>
      </p:sp>
    </p:spTree>
    <p:extLst>
      <p:ext uri="{BB962C8B-B14F-4D97-AF65-F5344CB8AC3E}">
        <p14:creationId xmlns:p14="http://schemas.microsoft.com/office/powerpoint/2010/main" val="248187860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3315"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3316" name="Title 9"/>
          <p:cNvSpPr>
            <a:spLocks noGrp="1"/>
          </p:cNvSpPr>
          <p:nvPr>
            <p:ph type="title"/>
          </p:nvPr>
        </p:nvSpPr>
        <p:spPr/>
        <p:txBody>
          <a:bodyPr/>
          <a:lstStyle/>
          <a:p>
            <a:pPr eaLnBrk="1" hangingPunct="1"/>
            <a:r>
              <a:rPr lang="en-US" b="1" dirty="0" smtClean="0">
                <a:latin typeface="Tahoma" charset="0"/>
                <a:cs typeface="Arial" charset="0"/>
              </a:rPr>
              <a:t>Skills Learned</a:t>
            </a:r>
            <a:endParaRPr lang="en-US" b="1" dirty="0">
              <a:latin typeface="Tahoma" charset="0"/>
              <a:cs typeface="Arial" charset="0"/>
            </a:endParaRPr>
          </a:p>
        </p:txBody>
      </p:sp>
      <p:sp>
        <p:nvSpPr>
          <p:cNvPr id="3" name="Content Placeholder 2"/>
          <p:cNvSpPr>
            <a:spLocks noGrp="1"/>
          </p:cNvSpPr>
          <p:nvPr>
            <p:ph idx="1"/>
          </p:nvPr>
        </p:nvSpPr>
        <p:spPr>
          <a:xfrm>
            <a:off x="304800" y="1282700"/>
            <a:ext cx="8229600" cy="4767263"/>
          </a:xfrm>
        </p:spPr>
        <p:txBody>
          <a:bodyPr/>
          <a:lstStyle/>
          <a:p>
            <a:r>
              <a:rPr lang="en-US" dirty="0" smtClean="0"/>
              <a:t>Coding and transceivers</a:t>
            </a:r>
          </a:p>
          <a:p>
            <a:r>
              <a:rPr lang="en-US" dirty="0" smtClean="0"/>
              <a:t>How to get everything to fit on the same board</a:t>
            </a:r>
          </a:p>
          <a:p>
            <a:r>
              <a:rPr lang="en-US" dirty="0" smtClean="0"/>
              <a:t>Arduino libraries</a:t>
            </a:r>
          </a:p>
          <a:p>
            <a:r>
              <a:rPr lang="en-US" dirty="0" smtClean="0"/>
              <a:t>Electronics safety </a:t>
            </a:r>
          </a:p>
          <a:p>
            <a:endParaRPr lang="en-US" dirty="0"/>
          </a:p>
        </p:txBody>
      </p:sp>
    </p:spTree>
    <p:extLst>
      <p:ext uri="{BB962C8B-B14F-4D97-AF65-F5344CB8AC3E}">
        <p14:creationId xmlns:p14="http://schemas.microsoft.com/office/powerpoint/2010/main" val="244564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0243"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0244" name="Title 9"/>
          <p:cNvSpPr>
            <a:spLocks noGrp="1"/>
          </p:cNvSpPr>
          <p:nvPr>
            <p:ph type="title"/>
          </p:nvPr>
        </p:nvSpPr>
        <p:spPr>
          <a:xfrm>
            <a:off x="157163" y="87313"/>
            <a:ext cx="6705600" cy="838200"/>
          </a:xfrm>
        </p:spPr>
        <p:txBody>
          <a:bodyPr/>
          <a:lstStyle/>
          <a:p>
            <a:pPr eaLnBrk="1" hangingPunct="1"/>
            <a:r>
              <a:rPr lang="en-US" b="1" dirty="0">
                <a:latin typeface="Tahoma" charset="0"/>
                <a:cs typeface="Arial" charset="0"/>
              </a:rPr>
              <a:t>Time Management</a:t>
            </a:r>
          </a:p>
        </p:txBody>
      </p:sp>
      <p:sp>
        <p:nvSpPr>
          <p:cNvPr id="3" name="TextBox 2"/>
          <p:cNvSpPr txBox="1"/>
          <p:nvPr/>
        </p:nvSpPr>
        <p:spPr>
          <a:xfrm>
            <a:off x="241300" y="1168400"/>
            <a:ext cx="8661400" cy="4770537"/>
          </a:xfrm>
          <a:prstGeom prst="rect">
            <a:avLst/>
          </a:prstGeom>
          <a:noFill/>
        </p:spPr>
        <p:txBody>
          <a:bodyPr wrap="square" rtlCol="0">
            <a:spAutoFit/>
          </a:bodyPr>
          <a:lstStyle/>
          <a:p>
            <a:r>
              <a:rPr lang="en-US" sz="1600" b="1" dirty="0" smtClean="0">
                <a:latin typeface="Courier New" panose="02070309020205020404" pitchFamily="49" charset="0"/>
                <a:cs typeface="Courier New" panose="02070309020205020404" pitchFamily="49" charset="0"/>
              </a:rPr>
              <a:t>Sep </a:t>
            </a:r>
            <a:r>
              <a:rPr lang="en-US" sz="1600" b="1" dirty="0" smtClean="0"/>
              <a:t>– Ordered Parts</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Oct </a:t>
            </a:r>
            <a:r>
              <a:rPr lang="en-US" sz="1600" b="1" dirty="0"/>
              <a:t>–</a:t>
            </a:r>
            <a:r>
              <a:rPr lang="en-US" sz="1600" b="1" dirty="0" smtClean="0">
                <a:latin typeface="Courier New" panose="02070309020205020404" pitchFamily="49" charset="0"/>
                <a:cs typeface="Courier New" panose="02070309020205020404" pitchFamily="49" charset="0"/>
              </a:rPr>
              <a:t> Wired up the Camera and took first photo </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Nov </a:t>
            </a:r>
            <a:r>
              <a:rPr lang="en-US" sz="1600" b="1" dirty="0" smtClean="0"/>
              <a:t>– Wired up sensors and got the code for each sensor developed </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Dec </a:t>
            </a:r>
            <a:r>
              <a:rPr lang="en-US" sz="1600" b="1" dirty="0" smtClean="0"/>
              <a:t>– Work on transceivers working</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Jan </a:t>
            </a:r>
            <a:r>
              <a:rPr lang="en-US" sz="1600" b="1" dirty="0" smtClean="0"/>
              <a:t>– </a:t>
            </a:r>
            <a:r>
              <a:rPr lang="en-US" sz="1600" dirty="0"/>
              <a:t>Midpoint Update Presentations</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Feb </a:t>
            </a:r>
            <a:r>
              <a:rPr lang="en-US" sz="1600" b="1" dirty="0" smtClean="0"/>
              <a:t>–</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Mar </a:t>
            </a:r>
            <a:r>
              <a:rPr lang="en-US" sz="1600" b="1" dirty="0" smtClean="0"/>
              <a:t>–</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Apr </a:t>
            </a:r>
            <a:r>
              <a:rPr lang="en-US" sz="1600" b="1" dirty="0"/>
              <a:t>– </a:t>
            </a:r>
            <a:endParaRPr lang="en-US" sz="1600" b="1" dirty="0" smtClean="0"/>
          </a:p>
          <a:p>
            <a:endParaRPr lang="en-US" sz="1600" b="1" dirty="0" smtClean="0"/>
          </a:p>
          <a:p>
            <a:r>
              <a:rPr lang="en-US" sz="1600" b="1" dirty="0" smtClean="0">
                <a:latin typeface="Courier New" panose="02070309020205020404" pitchFamily="49" charset="0"/>
                <a:cs typeface="Courier New" panose="02070309020205020404" pitchFamily="49" charset="0"/>
              </a:rPr>
              <a:t>May </a:t>
            </a:r>
            <a:r>
              <a:rPr lang="en-US" sz="1600" b="1" dirty="0"/>
              <a:t>–</a:t>
            </a:r>
            <a:r>
              <a:rPr lang="en-US" sz="1600" b="1" dirty="0" smtClean="0">
                <a:latin typeface="Courier New" panose="02070309020205020404" pitchFamily="49" charset="0"/>
                <a:cs typeface="Courier New" panose="02070309020205020404" pitchFamily="49" charset="0"/>
              </a:rPr>
              <a:t>  </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Jun </a:t>
            </a:r>
            <a:r>
              <a:rPr lang="en-US" sz="1600" b="1" dirty="0" smtClean="0"/>
              <a:t>– </a:t>
            </a:r>
            <a:r>
              <a:rPr lang="en-US" sz="1600" dirty="0" smtClean="0"/>
              <a:t>Final Presentations</a:t>
            </a:r>
            <a:endParaRPr lang="en-US" sz="1600" dirty="0"/>
          </a:p>
        </p:txBody>
      </p:sp>
    </p:spTree>
    <p:extLst>
      <p:ext uri="{BB962C8B-B14F-4D97-AF65-F5344CB8AC3E}">
        <p14:creationId xmlns:p14="http://schemas.microsoft.com/office/powerpoint/2010/main" val="35567842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emplate_jan2012">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noc_ppt_template_jan2012</Template>
  <TotalTime>0</TotalTime>
  <Words>250</Words>
  <Application>Microsoft Office PowerPoint</Application>
  <PresentationFormat>On-screen Show (4:3)</PresentationFormat>
  <Paragraphs>74</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Arial Narrow</vt:lpstr>
      <vt:lpstr>Courier New</vt:lpstr>
      <vt:lpstr>Tahoma</vt:lpstr>
      <vt:lpstr>noc_ppt_template_jan2012</vt:lpstr>
      <vt:lpstr>High School Involvement Program</vt:lpstr>
      <vt:lpstr>Agenda</vt:lpstr>
      <vt:lpstr>Design Process</vt:lpstr>
      <vt:lpstr>PowerPoint Presentation</vt:lpstr>
      <vt:lpstr>Building Process</vt:lpstr>
      <vt:lpstr>Final Design  </vt:lpstr>
      <vt:lpstr>PowerPoint Presentation</vt:lpstr>
      <vt:lpstr>Skills Learned</vt:lpstr>
      <vt:lpstr>Time Management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2014-07-14T11:31:01Z</dcterms:created>
  <dcterms:modified xsi:type="dcterms:W3CDTF">2016-05-10T19:17:23Z</dcterms:modified>
</cp:coreProperties>
</file>