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1916" y="974558"/>
            <a:ext cx="9403097" cy="1276191"/>
          </a:xfrm>
        </p:spPr>
        <p:txBody>
          <a:bodyPr/>
          <a:lstStyle/>
          <a:p>
            <a:r>
              <a:rPr lang="en-US" dirty="0" smtClean="0"/>
              <a:t>Scotty </a:t>
            </a:r>
            <a:r>
              <a:rPr lang="en-US" sz="4000" dirty="0" smtClean="0"/>
              <a:t>the robot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6342" y="2683885"/>
            <a:ext cx="8825658" cy="861420"/>
          </a:xfrm>
        </p:spPr>
        <p:txBody>
          <a:bodyPr/>
          <a:lstStyle/>
          <a:p>
            <a:r>
              <a:rPr lang="en-US" dirty="0" smtClean="0"/>
              <a:t>Emma Napier   </a:t>
            </a:r>
          </a:p>
          <a:p>
            <a:r>
              <a:rPr lang="en-US" dirty="0" smtClean="0"/>
              <a:t>Mentors: Eli Baca  and Phil Faber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2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83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12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Scotty the robot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Scotty the robot </dc:title>
  <dc:creator>EmmaNapier</dc:creator>
  <cp:lastModifiedBy>EmmaNapier</cp:lastModifiedBy>
  <cp:revision>1</cp:revision>
  <dcterms:created xsi:type="dcterms:W3CDTF">2015-04-09T10:57:55Z</dcterms:created>
  <dcterms:modified xsi:type="dcterms:W3CDTF">2015-04-09T11:01:50Z</dcterms:modified>
</cp:coreProperties>
</file>