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1"/>
  </p:normalViewPr>
  <p:slideViewPr>
    <p:cSldViewPr snapToGrid="0" snapToObjects="1">
      <p:cViewPr>
        <p:scale>
          <a:sx n="100" d="100"/>
          <a:sy n="100" d="100"/>
        </p:scale>
        <p:origin x="14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BEA4-F890-E74F-93AA-54BA5AC722CA}" type="datetimeFigureOut">
              <a:rPr lang="da-DK" smtClean="0"/>
              <a:t>30.11.2020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6173-71CA-D44B-AF94-F451E8B56E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821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BEA4-F890-E74F-93AA-54BA5AC722CA}" type="datetimeFigureOut">
              <a:rPr lang="da-DK" smtClean="0"/>
              <a:t>30.11.2020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6173-71CA-D44B-AF94-F451E8B56E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781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BEA4-F890-E74F-93AA-54BA5AC722CA}" type="datetimeFigureOut">
              <a:rPr lang="da-DK" smtClean="0"/>
              <a:t>30.11.2020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6173-71CA-D44B-AF94-F451E8B56E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742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BEA4-F890-E74F-93AA-54BA5AC722CA}" type="datetimeFigureOut">
              <a:rPr lang="da-DK" smtClean="0"/>
              <a:t>30.11.2020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6173-71CA-D44B-AF94-F451E8B56E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252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BEA4-F890-E74F-93AA-54BA5AC722CA}" type="datetimeFigureOut">
              <a:rPr lang="da-DK" smtClean="0"/>
              <a:t>30.11.2020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6173-71CA-D44B-AF94-F451E8B56E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118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BEA4-F890-E74F-93AA-54BA5AC722CA}" type="datetimeFigureOut">
              <a:rPr lang="da-DK" smtClean="0"/>
              <a:t>30.11.2020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6173-71CA-D44B-AF94-F451E8B56E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035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BEA4-F890-E74F-93AA-54BA5AC722CA}" type="datetimeFigureOut">
              <a:rPr lang="da-DK" smtClean="0"/>
              <a:t>30.11.2020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6173-71CA-D44B-AF94-F451E8B56E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014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BEA4-F890-E74F-93AA-54BA5AC722CA}" type="datetimeFigureOut">
              <a:rPr lang="da-DK" smtClean="0"/>
              <a:t>30.11.2020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6173-71CA-D44B-AF94-F451E8B56E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654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BEA4-F890-E74F-93AA-54BA5AC722CA}" type="datetimeFigureOut">
              <a:rPr lang="da-DK" smtClean="0"/>
              <a:t>30.11.2020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6173-71CA-D44B-AF94-F451E8B56E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761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BEA4-F890-E74F-93AA-54BA5AC722CA}" type="datetimeFigureOut">
              <a:rPr lang="da-DK" smtClean="0"/>
              <a:t>30.11.2020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6173-71CA-D44B-AF94-F451E8B56E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298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BEA4-F890-E74F-93AA-54BA5AC722CA}" type="datetimeFigureOut">
              <a:rPr lang="da-DK" smtClean="0"/>
              <a:t>30.11.2020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6173-71CA-D44B-AF94-F451E8B56E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287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BEA4-F890-E74F-93AA-54BA5AC722CA}" type="datetimeFigureOut">
              <a:rPr lang="da-DK" smtClean="0"/>
              <a:t>30.11.2020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86173-71CA-D44B-AF94-F451E8B56E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210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enny Bristol | Bert: The Most Underrated (and Nerdy!) Muppet">
            <a:extLst>
              <a:ext uri="{FF2B5EF4-FFF2-40B4-BE49-F238E27FC236}">
                <a16:creationId xmlns:a16="http://schemas.microsoft.com/office/drawing/2014/main" id="{DD778FC0-48CA-794A-9F22-3D913DE8C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5045" y="2323205"/>
            <a:ext cx="1135976" cy="156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9669D7F2-A6FA-7847-8C46-909AD11B5AE8}"/>
              </a:ext>
            </a:extLst>
          </p:cNvPr>
          <p:cNvSpPr txBox="1"/>
          <p:nvPr/>
        </p:nvSpPr>
        <p:spPr>
          <a:xfrm>
            <a:off x="2337431" y="3836565"/>
            <a:ext cx="56257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25" b="1" dirty="0"/>
              <a:t>E(Q)</a:t>
            </a:r>
          </a:p>
        </p:txBody>
      </p:sp>
      <p:pic>
        <p:nvPicPr>
          <p:cNvPr id="9" name="Picture 2" descr="Jenny Bristol | Bert: The Most Underrated (and Nerdy!) Muppet">
            <a:extLst>
              <a:ext uri="{FF2B5EF4-FFF2-40B4-BE49-F238E27FC236}">
                <a16:creationId xmlns:a16="http://schemas.microsoft.com/office/drawing/2014/main" id="{7AAEAAC5-8EF8-F347-8713-94E16BF66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4967" y="2323205"/>
            <a:ext cx="1135976" cy="156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5C096697-87BD-9446-899D-0F9585CF8438}"/>
              </a:ext>
            </a:extLst>
          </p:cNvPr>
          <p:cNvSpPr txBox="1"/>
          <p:nvPr/>
        </p:nvSpPr>
        <p:spPr>
          <a:xfrm>
            <a:off x="3739416" y="3856046"/>
            <a:ext cx="56257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25" b="1" dirty="0"/>
              <a:t>E(P)</a:t>
            </a:r>
          </a:p>
        </p:txBody>
      </p:sp>
      <p:sp>
        <p:nvSpPr>
          <p:cNvPr id="5" name="Afrundet rektangel 4">
            <a:extLst>
              <a:ext uri="{FF2B5EF4-FFF2-40B4-BE49-F238E27FC236}">
                <a16:creationId xmlns:a16="http://schemas.microsoft.com/office/drawing/2014/main" id="{AA5D201C-D056-DE40-AFDE-7A36ABA94E40}"/>
              </a:ext>
            </a:extLst>
          </p:cNvPr>
          <p:cNvSpPr/>
          <p:nvPr/>
        </p:nvSpPr>
        <p:spPr>
          <a:xfrm>
            <a:off x="2622413" y="1003931"/>
            <a:ext cx="1247063" cy="635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13"/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FFBE2CD6-3D57-9345-ACA3-A3678F781082}"/>
              </a:ext>
            </a:extLst>
          </p:cNvPr>
          <p:cNvSpPr txBox="1"/>
          <p:nvPr/>
        </p:nvSpPr>
        <p:spPr>
          <a:xfrm>
            <a:off x="2630722" y="1094550"/>
            <a:ext cx="1230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200" dirty="0">
                <a:solidFill>
                  <a:schemeClr val="bg1"/>
                </a:solidFill>
              </a:rPr>
              <a:t>Data preprocessing</a:t>
            </a:r>
          </a:p>
        </p:txBody>
      </p:sp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BD92702A-E7CB-704B-BDBA-BF582B3F86B2}"/>
              </a:ext>
            </a:extLst>
          </p:cNvPr>
          <p:cNvCxnSpPr>
            <a:cxnSpLocks/>
          </p:cNvCxnSpPr>
          <p:nvPr/>
        </p:nvCxnSpPr>
        <p:spPr>
          <a:xfrm>
            <a:off x="3266621" y="1628429"/>
            <a:ext cx="0" cy="3245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4A55DBE9-98C4-2D48-912E-572C02BA53AD}"/>
              </a:ext>
            </a:extLst>
          </p:cNvPr>
          <p:cNvCxnSpPr>
            <a:cxnSpLocks/>
          </p:cNvCxnSpPr>
          <p:nvPr/>
        </p:nvCxnSpPr>
        <p:spPr>
          <a:xfrm>
            <a:off x="3266621" y="580858"/>
            <a:ext cx="0" cy="3245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frundet rektangel 12">
            <a:extLst>
              <a:ext uri="{FF2B5EF4-FFF2-40B4-BE49-F238E27FC236}">
                <a16:creationId xmlns:a16="http://schemas.microsoft.com/office/drawing/2014/main" id="{6F564EFC-C69C-344E-96A8-95AB0296C6C7}"/>
              </a:ext>
            </a:extLst>
          </p:cNvPr>
          <p:cNvSpPr/>
          <p:nvPr/>
        </p:nvSpPr>
        <p:spPr>
          <a:xfrm>
            <a:off x="2713692" y="189773"/>
            <a:ext cx="1064503" cy="390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13"/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639D5FB0-A46D-C94C-9302-21BC3A3286B5}"/>
              </a:ext>
            </a:extLst>
          </p:cNvPr>
          <p:cNvSpPr txBox="1"/>
          <p:nvPr/>
        </p:nvSpPr>
        <p:spPr>
          <a:xfrm>
            <a:off x="2824225" y="249766"/>
            <a:ext cx="820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200" dirty="0">
                <a:solidFill>
                  <a:schemeClr val="bg1"/>
                </a:solidFill>
              </a:rPr>
              <a:t>Raw data</a:t>
            </a:r>
          </a:p>
        </p:txBody>
      </p:sp>
      <p:pic>
        <p:nvPicPr>
          <p:cNvPr id="15" name="Billede 14">
            <a:extLst>
              <a:ext uri="{FF2B5EF4-FFF2-40B4-BE49-F238E27FC236}">
                <a16:creationId xmlns:a16="http://schemas.microsoft.com/office/drawing/2014/main" id="{F4C17053-7C74-4148-953B-58569C7C9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431" y="4293844"/>
            <a:ext cx="1853158" cy="1860369"/>
          </a:xfrm>
          <a:prstGeom prst="rect">
            <a:avLst/>
          </a:prstGeom>
        </p:spPr>
      </p:pic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58A850C1-5524-1148-9887-7A9628684263}"/>
              </a:ext>
            </a:extLst>
          </p:cNvPr>
          <p:cNvCxnSpPr>
            <a:cxnSpLocks/>
          </p:cNvCxnSpPr>
          <p:nvPr/>
        </p:nvCxnSpPr>
        <p:spPr>
          <a:xfrm>
            <a:off x="3266621" y="3890068"/>
            <a:ext cx="0" cy="3245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E927F78D-E499-6144-96CF-13030E3205A6}"/>
              </a:ext>
            </a:extLst>
          </p:cNvPr>
          <p:cNvCxnSpPr>
            <a:cxnSpLocks/>
          </p:cNvCxnSpPr>
          <p:nvPr/>
        </p:nvCxnSpPr>
        <p:spPr>
          <a:xfrm>
            <a:off x="3299954" y="6077669"/>
            <a:ext cx="0" cy="3245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>
            <a:extLst>
              <a:ext uri="{FF2B5EF4-FFF2-40B4-BE49-F238E27FC236}">
                <a16:creationId xmlns:a16="http://schemas.microsoft.com/office/drawing/2014/main" id="{6CDDB5BE-247F-A94C-AB00-5CAAB01520EE}"/>
              </a:ext>
            </a:extLst>
          </p:cNvPr>
          <p:cNvSpPr/>
          <p:nvPr/>
        </p:nvSpPr>
        <p:spPr>
          <a:xfrm>
            <a:off x="2674904" y="6527362"/>
            <a:ext cx="1252061" cy="571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38C1A861-F86C-D44C-8A12-1ADB732383E8}"/>
              </a:ext>
            </a:extLst>
          </p:cNvPr>
          <p:cNvSpPr txBox="1"/>
          <p:nvPr/>
        </p:nvSpPr>
        <p:spPr>
          <a:xfrm>
            <a:off x="2783596" y="6674831"/>
            <a:ext cx="1032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BA6F06DE-FFF7-1347-9FDA-7BDA05AC89A1}"/>
              </a:ext>
            </a:extLst>
          </p:cNvPr>
          <p:cNvSpPr txBox="1"/>
          <p:nvPr/>
        </p:nvSpPr>
        <p:spPr>
          <a:xfrm>
            <a:off x="1381115" y="1816761"/>
            <a:ext cx="1993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dirty="0"/>
              <a:t>Q: </a:t>
            </a:r>
            <a:r>
              <a:rPr lang="en-GB" sz="1200" dirty="0"/>
              <a:t>Where in England was Dame Judi Dench born?</a:t>
            </a: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1A3CE529-7762-1942-96D0-ED7BDA2ED065}"/>
              </a:ext>
            </a:extLst>
          </p:cNvPr>
          <p:cNvSpPr txBox="1"/>
          <p:nvPr/>
        </p:nvSpPr>
        <p:spPr>
          <a:xfrm>
            <a:off x="3483036" y="1839150"/>
            <a:ext cx="2149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dirty="0"/>
              <a:t>P: </a:t>
            </a:r>
            <a:r>
              <a:rPr lang="en-GB" sz="1200" dirty="0"/>
              <a:t>Dench was born in Heworth, York. Her mother…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387977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37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Ida Riis</dc:creator>
  <cp:lastModifiedBy>Ida Riis</cp:lastModifiedBy>
  <cp:revision>4</cp:revision>
  <dcterms:created xsi:type="dcterms:W3CDTF">2020-11-30T13:20:23Z</dcterms:created>
  <dcterms:modified xsi:type="dcterms:W3CDTF">2020-11-30T14:58:25Z</dcterms:modified>
</cp:coreProperties>
</file>