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7" r:id="rId3"/>
    <p:sldId id="26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87249"/>
  </p:normalViewPr>
  <p:slideViewPr>
    <p:cSldViewPr snapToGrid="0" snapToObjects="1">
      <p:cViewPr varScale="1">
        <p:scale>
          <a:sx n="67" d="100"/>
          <a:sy n="67" d="100"/>
        </p:scale>
        <p:origin x="1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3882-C51B-B347-8212-7B26D8068DBC}" type="datetimeFigureOut">
              <a:rPr lang="de-DE" smtClean="0"/>
              <a:t>18.09.2016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E33BD-C99D-B344-82D0-E9A7DACC03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36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E33BD-C99D-B344-82D0-E9A7DACC034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E33BD-C99D-B344-82D0-E9A7DACC03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28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RIS</a:t>
            </a:r>
            <a:r>
              <a:rPr lang="de-DE" sz="6600" dirty="0">
                <a:solidFill>
                  <a:srgbClr val="FF0000"/>
                </a:solidFill>
              </a:rPr>
              <a:t>K</a:t>
            </a:r>
            <a:r>
              <a:rPr lang="de-DE" dirty="0"/>
              <a:t>OGNIZE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b="1" dirty="0" err="1"/>
              <a:t>Risk</a:t>
            </a:r>
            <a:r>
              <a:rPr lang="de-DE" sz="2000" b="1" dirty="0"/>
              <a:t> </a:t>
            </a:r>
            <a:r>
              <a:rPr lang="de-DE" sz="2000" b="1" dirty="0" err="1"/>
              <a:t>awareness</a:t>
            </a:r>
            <a:r>
              <a:rPr lang="de-DE" sz="2000" b="1" dirty="0"/>
              <a:t> </a:t>
            </a:r>
            <a:r>
              <a:rPr lang="de-DE" sz="2000" b="1" dirty="0" err="1"/>
              <a:t>creator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99306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enVISION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prevention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7641395" y="2100090"/>
            <a:ext cx="45506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  <a:alpha val="15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The</a:t>
            </a:r>
          </a:p>
        </p:txBody>
      </p:sp>
      <p:sp>
        <p:nvSpPr>
          <p:cNvPr id="8" name="Rechteck 7"/>
          <p:cNvSpPr/>
          <p:nvPr/>
        </p:nvSpPr>
        <p:spPr>
          <a:xfrm>
            <a:off x="7641395" y="2862242"/>
            <a:ext cx="45506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  <a:alpha val="15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GAME</a:t>
            </a: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1" y="1918992"/>
            <a:ext cx="5194236" cy="493900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8006661" y="3682471"/>
            <a:ext cx="404755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  <a:alpha val="15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212">
            <a:off x="4304746" y="2003449"/>
            <a:ext cx="900502" cy="67254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7436" y="446088"/>
            <a:ext cx="3547533" cy="1618396"/>
          </a:xfrm>
        </p:spPr>
        <p:txBody>
          <a:bodyPr/>
          <a:lstStyle/>
          <a:p>
            <a:pPr algn="ctr"/>
            <a:br>
              <a:rPr lang="de-DE" sz="2800" dirty="0"/>
            </a:br>
            <a:br>
              <a:rPr lang="de-DE" sz="900" dirty="0"/>
            </a:b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Young </a:t>
            </a:r>
            <a:r>
              <a:rPr lang="de-DE" dirty="0" err="1"/>
              <a:t>adults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16 – 25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old</a:t>
            </a:r>
            <a:endParaRPr lang="de-DE" dirty="0"/>
          </a:p>
          <a:p>
            <a:r>
              <a:rPr lang="de-DE" dirty="0"/>
              <a:t>Living in an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 </a:t>
            </a:r>
            <a:r>
              <a:rPr lang="de-DE" dirty="0" err="1"/>
              <a:t>appartment</a:t>
            </a:r>
            <a:r>
              <a:rPr lang="de-DE" dirty="0"/>
              <a:t> </a:t>
            </a:r>
            <a:r>
              <a:rPr lang="de-DE" dirty="0" err="1"/>
              <a:t>or</a:t>
            </a:r>
            <a:br>
              <a:rPr lang="de-DE" dirty="0"/>
            </a:b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out</a:t>
            </a:r>
          </a:p>
          <a:p>
            <a:endParaRPr lang="de-DE" dirty="0"/>
          </a:p>
          <a:p>
            <a:r>
              <a:rPr lang="de-DE" dirty="0" err="1"/>
              <a:t>Aim</a:t>
            </a:r>
            <a:r>
              <a:rPr lang="de-DE" dirty="0"/>
              <a:t>: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awareness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easy </a:t>
            </a:r>
            <a:r>
              <a:rPr lang="de-DE" dirty="0" err="1"/>
              <a:t>as</a:t>
            </a:r>
            <a:r>
              <a:rPr lang="de-DE" dirty="0"/>
              <a:t>  „</a:t>
            </a:r>
            <a:r>
              <a:rPr lang="de-DE" dirty="0" err="1"/>
              <a:t>Where‘s</a:t>
            </a:r>
            <a:r>
              <a:rPr lang="de-DE" dirty="0"/>
              <a:t> Wally“?</a:t>
            </a:r>
          </a:p>
          <a:p>
            <a:pPr lvl="1"/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awareness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(</a:t>
            </a:r>
            <a:r>
              <a:rPr lang="de-DE" dirty="0" err="1"/>
              <a:t>household</a:t>
            </a:r>
            <a:r>
              <a:rPr lang="de-DE" dirty="0"/>
              <a:t>) </a:t>
            </a:r>
            <a:r>
              <a:rPr lang="de-DE" dirty="0" err="1"/>
              <a:t>insurance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01709" y="2462175"/>
            <a:ext cx="3547533" cy="3600311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001709" y="839787"/>
            <a:ext cx="3866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FEFEFE"/>
                </a:solidFill>
                <a:ea typeface="+mj-ea"/>
                <a:cs typeface="+mj-cs"/>
              </a:rPr>
              <a:t>RIS</a:t>
            </a:r>
            <a:r>
              <a:rPr lang="de-DE" sz="4800" b="1" dirty="0">
                <a:solidFill>
                  <a:srgbClr val="FF0000"/>
                </a:solidFill>
                <a:ea typeface="+mj-ea"/>
                <a:cs typeface="+mj-cs"/>
              </a:rPr>
              <a:t>K</a:t>
            </a:r>
            <a:r>
              <a:rPr lang="de-DE" sz="4800" b="1" dirty="0">
                <a:solidFill>
                  <a:srgbClr val="FEFEFE"/>
                </a:solidFill>
                <a:ea typeface="+mj-ea"/>
                <a:cs typeface="+mj-cs"/>
              </a:rPr>
              <a:t>OGNIZE</a:t>
            </a:r>
            <a:endParaRPr lang="en-US" sz="4800"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8" y="2412099"/>
            <a:ext cx="3891687" cy="3700462"/>
          </a:xfrm>
          <a:prstGeom prst="rect">
            <a:avLst/>
          </a:prstGeom>
        </p:spPr>
      </p:pic>
      <p:sp>
        <p:nvSpPr>
          <p:cNvPr id="12" name="Textplatzhalter 2"/>
          <p:cNvSpPr txBox="1">
            <a:spLocks/>
          </p:cNvSpPr>
          <p:nvPr/>
        </p:nvSpPr>
        <p:spPr>
          <a:xfrm>
            <a:off x="810000" y="6254750"/>
            <a:ext cx="10561418" cy="4339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900" dirty="0" err="1"/>
              <a:t>HackZurich</a:t>
            </a:r>
            <a:r>
              <a:rPr lang="de-DE" sz="1900" dirty="0"/>
              <a:t> 2016 . Team : Anton </a:t>
            </a:r>
            <a:r>
              <a:rPr lang="de-DE" sz="1900" dirty="0" err="1"/>
              <a:t>Dmitrijev</a:t>
            </a:r>
            <a:r>
              <a:rPr lang="de-DE" sz="1900" dirty="0"/>
              <a:t>, Dmitrij Burlak, Elisa </a:t>
            </a:r>
            <a:r>
              <a:rPr lang="de-DE" sz="1900" dirty="0" err="1"/>
              <a:t>Chiarelli</a:t>
            </a:r>
            <a:r>
              <a:rPr lang="de-DE" sz="1900" dirty="0"/>
              <a:t>, Melanie Langbein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29631" y="6600318"/>
            <a:ext cx="10192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800" dirty="0"/>
              <a:t> https://metrouk2.files.wordpress.com/2012/09/article-1346848996385-14d8f9fb000005dc-43911_636x475.jpg</a:t>
            </a:r>
          </a:p>
        </p:txBody>
      </p:sp>
    </p:spTree>
    <p:extLst>
      <p:ext uri="{BB962C8B-B14F-4D97-AF65-F5344CB8AC3E}">
        <p14:creationId xmlns:p14="http://schemas.microsoft.com/office/powerpoint/2010/main" val="125994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Zitierfähig</Template>
  <TotalTime>50</TotalTime>
  <Words>54</Words>
  <Application>Microsoft Office PowerPoint</Application>
  <PresentationFormat>Breitbild</PresentationFormat>
  <Paragraphs>18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2</vt:lpstr>
      <vt:lpstr>Zitierfähig</vt:lpstr>
      <vt:lpstr>Do you RISKOGNIZE</vt:lpstr>
      <vt:lpstr>enVISION the future of risk prevention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 ME IF YOU CAN</dc:title>
  <dc:creator>Elisa bho</dc:creator>
  <cp:lastModifiedBy>Dmitrij Burlak</cp:lastModifiedBy>
  <cp:revision>34</cp:revision>
  <dcterms:created xsi:type="dcterms:W3CDTF">2016-09-17T17:04:45Z</dcterms:created>
  <dcterms:modified xsi:type="dcterms:W3CDTF">2016-09-18T06:15:31Z</dcterms:modified>
</cp:coreProperties>
</file>