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ExtraBold"/>
      <p:bold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Raleway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ExtraBold-bold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alewayExtra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Black-bold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aleway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4035795cc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4035795cc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3508211f4f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3508211f4f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3508211f4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3508211f4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3508211f4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3508211f4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3508211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3508211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3508211f4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3508211f4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3508211f4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3508211f4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3508211f4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3508211f4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3508211f4f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3508211f4f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3508211f4f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3508211f4f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3508211f4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3508211f4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3508211f4f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3508211f4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3508211f4f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3508211f4f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375950" y="0"/>
            <a:ext cx="259800" cy="35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"/>
          <p:cNvSpPr txBox="1"/>
          <p:nvPr>
            <p:ph hasCustomPrompt="1" type="title"/>
          </p:nvPr>
        </p:nvSpPr>
        <p:spPr>
          <a:xfrm>
            <a:off x="3006100" y="1367050"/>
            <a:ext cx="5194200" cy="10806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7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0" name="Google Shape;520;p11"/>
          <p:cNvSpPr txBox="1"/>
          <p:nvPr>
            <p:ph idx="1" type="subTitle"/>
          </p:nvPr>
        </p:nvSpPr>
        <p:spPr>
          <a:xfrm>
            <a:off x="3006100" y="2502050"/>
            <a:ext cx="51942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21" name="Google Shape;521;p11"/>
          <p:cNvGrpSpPr/>
          <p:nvPr/>
        </p:nvGrpSpPr>
        <p:grpSpPr>
          <a:xfrm>
            <a:off x="8505100" y="-9175"/>
            <a:ext cx="259800" cy="5165400"/>
            <a:chOff x="375950" y="-9175"/>
            <a:chExt cx="259800" cy="5165400"/>
          </a:xfrm>
        </p:grpSpPr>
        <p:cxnSp>
          <p:nvCxnSpPr>
            <p:cNvPr id="522" name="Google Shape;522;p11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Google Shape;523;p11"/>
            <p:cNvSpPr/>
            <p:nvPr/>
          </p:nvSpPr>
          <p:spPr>
            <a:xfrm>
              <a:off x="375950" y="0"/>
              <a:ext cx="259800" cy="24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2" type="title"/>
          </p:nvPr>
        </p:nvSpPr>
        <p:spPr>
          <a:xfrm>
            <a:off x="719975" y="1328472"/>
            <a:ext cx="734700" cy="607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hasCustomPrompt="1" idx="3" type="title"/>
          </p:nvPr>
        </p:nvSpPr>
        <p:spPr>
          <a:xfrm>
            <a:off x="719975" y="2914302"/>
            <a:ext cx="7347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9" name="Google Shape;529;p13"/>
          <p:cNvSpPr txBox="1"/>
          <p:nvPr>
            <p:ph hasCustomPrompt="1" idx="4" type="title"/>
          </p:nvPr>
        </p:nvSpPr>
        <p:spPr>
          <a:xfrm>
            <a:off x="2568925" y="1328472"/>
            <a:ext cx="734700" cy="607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/>
          <p:nvPr>
            <p:ph hasCustomPrompt="1" idx="5" type="title"/>
          </p:nvPr>
        </p:nvSpPr>
        <p:spPr>
          <a:xfrm>
            <a:off x="2568925" y="2914302"/>
            <a:ext cx="7347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hasCustomPrompt="1" idx="6" type="title"/>
          </p:nvPr>
        </p:nvSpPr>
        <p:spPr>
          <a:xfrm>
            <a:off x="4417875" y="1328472"/>
            <a:ext cx="734700" cy="607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/>
          <p:nvPr>
            <p:ph hasCustomPrompt="1" idx="7" type="title"/>
          </p:nvPr>
        </p:nvSpPr>
        <p:spPr>
          <a:xfrm>
            <a:off x="4417875" y="2914302"/>
            <a:ext cx="7347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/>
          <p:nvPr>
            <p:ph idx="1" type="subTitle"/>
          </p:nvPr>
        </p:nvSpPr>
        <p:spPr>
          <a:xfrm>
            <a:off x="719975" y="198440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4" name="Google Shape;534;p13"/>
          <p:cNvSpPr txBox="1"/>
          <p:nvPr>
            <p:ph idx="8" type="subTitle"/>
          </p:nvPr>
        </p:nvSpPr>
        <p:spPr>
          <a:xfrm>
            <a:off x="2515497" y="198440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5" name="Google Shape;535;p13"/>
          <p:cNvSpPr txBox="1"/>
          <p:nvPr>
            <p:ph idx="9" type="subTitle"/>
          </p:nvPr>
        </p:nvSpPr>
        <p:spPr>
          <a:xfrm>
            <a:off x="4311019" y="198440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6" name="Google Shape;536;p13"/>
          <p:cNvSpPr txBox="1"/>
          <p:nvPr>
            <p:ph idx="13" type="subTitle"/>
          </p:nvPr>
        </p:nvSpPr>
        <p:spPr>
          <a:xfrm>
            <a:off x="719975" y="357035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7" name="Google Shape;537;p13"/>
          <p:cNvSpPr txBox="1"/>
          <p:nvPr>
            <p:ph idx="14" type="subTitle"/>
          </p:nvPr>
        </p:nvSpPr>
        <p:spPr>
          <a:xfrm>
            <a:off x="2515497" y="357035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8" name="Google Shape;538;p13"/>
          <p:cNvSpPr txBox="1"/>
          <p:nvPr>
            <p:ph idx="15" type="subTitle"/>
          </p:nvPr>
        </p:nvSpPr>
        <p:spPr>
          <a:xfrm>
            <a:off x="4311019" y="3570350"/>
            <a:ext cx="1645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7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539" name="Google Shape;539;p13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13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/>
          <p:nvPr>
            <p:ph idx="1" type="subTitle"/>
          </p:nvPr>
        </p:nvSpPr>
        <p:spPr>
          <a:xfrm>
            <a:off x="4169650" y="1922463"/>
            <a:ext cx="4259100" cy="21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543" name="Google Shape;543;p14"/>
          <p:cNvSpPr txBox="1"/>
          <p:nvPr>
            <p:ph type="title"/>
          </p:nvPr>
        </p:nvSpPr>
        <p:spPr>
          <a:xfrm>
            <a:off x="4169650" y="849988"/>
            <a:ext cx="42591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4" name="Google Shape;544;p14"/>
          <p:cNvGrpSpPr/>
          <p:nvPr/>
        </p:nvGrpSpPr>
        <p:grpSpPr>
          <a:xfrm>
            <a:off x="-262886" y="918517"/>
            <a:ext cx="1433705" cy="676669"/>
            <a:chOff x="8495614" y="797917"/>
            <a:chExt cx="1433705" cy="676669"/>
          </a:xfrm>
        </p:grpSpPr>
        <p:sp>
          <p:nvSpPr>
            <p:cNvPr id="545" name="Google Shape;545;p14"/>
            <p:cNvSpPr/>
            <p:nvPr/>
          </p:nvSpPr>
          <p:spPr>
            <a:xfrm>
              <a:off x="9327259" y="79791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8495614" y="1211810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14"/>
          <p:cNvGrpSpPr/>
          <p:nvPr/>
        </p:nvGrpSpPr>
        <p:grpSpPr>
          <a:xfrm>
            <a:off x="5888695" y="3676475"/>
            <a:ext cx="4840606" cy="2456313"/>
            <a:chOff x="5888695" y="3676475"/>
            <a:chExt cx="4840606" cy="2456313"/>
          </a:xfrm>
        </p:grpSpPr>
        <p:grpSp>
          <p:nvGrpSpPr>
            <p:cNvPr id="548" name="Google Shape;548;p14"/>
            <p:cNvGrpSpPr/>
            <p:nvPr/>
          </p:nvGrpSpPr>
          <p:grpSpPr>
            <a:xfrm>
              <a:off x="5888695" y="4771761"/>
              <a:ext cx="1753484" cy="1361026"/>
              <a:chOff x="3654620" y="3548886"/>
              <a:chExt cx="1753484" cy="1361026"/>
            </a:xfrm>
          </p:grpSpPr>
          <p:sp>
            <p:nvSpPr>
              <p:cNvPr id="549" name="Google Shape;549;p1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rect b="b" l="l" r="r" t="t"/>
                <a:pathLst>
                  <a:path extrusionOk="0" h="20129" w="22563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rect b="b" l="l" r="r" t="t"/>
                <a:pathLst>
                  <a:path extrusionOk="0" h="27542" w="12779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rect b="b" l="l" r="r" t="t"/>
                <a:pathLst>
                  <a:path extrusionOk="0" h="5156" w="5156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rect b="b" l="l" r="r" t="t"/>
                <a:pathLst>
                  <a:path extrusionOk="0" h="5128" w="4776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rect b="b" l="l" r="r" t="t"/>
                <a:pathLst>
                  <a:path extrusionOk="0" h="4368" w="363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rect b="b" l="l" r="r" t="t"/>
                <a:pathLst>
                  <a:path extrusionOk="0" h="3841" w="3075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rect b="b" l="l" r="r" t="t"/>
                <a:pathLst>
                  <a:path extrusionOk="0" h="8708" w="37332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rect b="b" l="l" r="r" t="t"/>
                <a:pathLst>
                  <a:path extrusionOk="0" h="8708" w="3039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rect b="b" l="l" r="r" t="t"/>
                <a:pathLst>
                  <a:path extrusionOk="0" h="648" w="2385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rect b="b" l="l" r="r" t="t"/>
                <a:pathLst>
                  <a:path extrusionOk="0" h="7709" w="6886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rect b="b" l="l" r="r" t="t"/>
                <a:pathLst>
                  <a:path extrusionOk="0" h="5015" w="6893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rect b="b" l="l" r="r" t="t"/>
                <a:pathLst>
                  <a:path extrusionOk="0" h="5015" w="6394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rect b="b" l="l" r="r" t="t"/>
                <a:pathLst>
                  <a:path extrusionOk="0" h="5015" w="289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rect b="b" l="l" r="r" t="t"/>
                <a:pathLst>
                  <a:path extrusionOk="0" h="5015" w="297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rect b="b" l="l" r="r" t="t"/>
                <a:pathLst>
                  <a:path extrusionOk="0" h="324" w="6394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rect b="b" l="l" r="r" t="t"/>
                <a:pathLst>
                  <a:path extrusionOk="0" h="1103" w="1021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rect b="b" l="l" r="r" t="t"/>
                <a:pathLst>
                  <a:path extrusionOk="0" h="1103" w="100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rect b="b" l="l" r="r" t="t"/>
                <a:pathLst>
                  <a:path extrusionOk="0" h="1106" w="1027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rect b="b" l="l" r="r" t="t"/>
                <a:pathLst>
                  <a:path extrusionOk="0" h="10930" w="4868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rect b="b" l="l" r="r" t="t"/>
                <a:pathLst>
                  <a:path extrusionOk="0" h="10930" w="4305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rect b="b" l="l" r="r" t="t"/>
                <a:pathLst>
                  <a:path extrusionOk="0" h="1084" w="2898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rect b="b" l="l" r="r" t="t"/>
                <a:pathLst>
                  <a:path extrusionOk="0" h="760" w="5655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rect b="b" l="l" r="r" t="t"/>
                <a:pathLst>
                  <a:path extrusionOk="0" h="2786" w="4776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rect b="b" l="l" r="r" t="t"/>
                <a:pathLst>
                  <a:path extrusionOk="0" h="936" w="4249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rect b="b" l="l" r="r" t="t"/>
                <a:pathLst>
                  <a:path extrusionOk="0" h="880" w="401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rect b="b" l="l" r="r" t="t"/>
                <a:pathLst>
                  <a:path extrusionOk="0" h="972" w="422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rect b="b" l="l" r="r" t="t"/>
                <a:pathLst>
                  <a:path extrusionOk="0" h="824" w="824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rect b="b" l="l" r="r" t="t"/>
                <a:pathLst>
                  <a:path extrusionOk="0" h="4896" w="6711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rect b="b" l="l" r="r" t="t"/>
                <a:pathLst>
                  <a:path extrusionOk="0" h="4896" w="6247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rect b="b" l="l" r="r" t="t"/>
                <a:pathLst>
                  <a:path extrusionOk="0" h="4896" w="268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rect b="b" l="l" r="r" t="t"/>
                <a:pathLst>
                  <a:path extrusionOk="0" h="4896" w="325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rect b="b" l="l" r="r" t="t"/>
                <a:pathLst>
                  <a:path extrusionOk="0" h="296" w="6247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rect b="b" l="l" r="r" t="t"/>
                <a:pathLst>
                  <a:path extrusionOk="0" h="1083" w="972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rect b="b" l="l" r="r" t="t"/>
                <a:pathLst>
                  <a:path extrusionOk="0" h="1077" w="993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rect b="b" l="l" r="r" t="t"/>
                <a:pathLst>
                  <a:path extrusionOk="0" h="1077" w="964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4"/>
            <p:cNvGrpSpPr/>
            <p:nvPr/>
          </p:nvGrpSpPr>
          <p:grpSpPr>
            <a:xfrm>
              <a:off x="7472370" y="4366034"/>
              <a:ext cx="3256931" cy="1519266"/>
              <a:chOff x="5835795" y="2345121"/>
              <a:chExt cx="3256931" cy="1519266"/>
            </a:xfrm>
          </p:grpSpPr>
          <p:sp>
            <p:nvSpPr>
              <p:cNvPr id="585" name="Google Shape;585;p14"/>
              <p:cNvSpPr/>
              <p:nvPr/>
            </p:nvSpPr>
            <p:spPr>
              <a:xfrm>
                <a:off x="8104263" y="3276475"/>
                <a:ext cx="988464" cy="512092"/>
              </a:xfrm>
              <a:custGeom>
                <a:rect b="b" l="l" r="r" t="t"/>
                <a:pathLst>
                  <a:path extrusionOk="0" h="25579" w="4938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6479930" y="2912323"/>
                <a:ext cx="1059784" cy="945459"/>
              </a:xfrm>
              <a:custGeom>
                <a:rect b="b" l="l" r="r" t="t"/>
                <a:pathLst>
                  <a:path extrusionOk="0" h="20129" w="22563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5879758" y="2564139"/>
                <a:ext cx="600230" cy="1293648"/>
              </a:xfrm>
              <a:custGeom>
                <a:rect b="b" l="l" r="r" t="t"/>
                <a:pathLst>
                  <a:path extrusionOk="0" h="27542" w="12779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6057442" y="2890200"/>
                <a:ext cx="242177" cy="242177"/>
              </a:xfrm>
              <a:custGeom>
                <a:rect b="b" l="l" r="r" t="t"/>
                <a:pathLst>
                  <a:path extrusionOk="0" h="5156" w="5156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6075291" y="2890200"/>
                <a:ext cx="224329" cy="240862"/>
              </a:xfrm>
              <a:custGeom>
                <a:rect b="b" l="l" r="r" t="t"/>
                <a:pathLst>
                  <a:path extrusionOk="0" h="5128" w="4776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6090509" y="2898467"/>
                <a:ext cx="170501" cy="205165"/>
              </a:xfrm>
              <a:custGeom>
                <a:rect b="b" l="l" r="r" t="t"/>
                <a:pathLst>
                  <a:path extrusionOk="0" h="4368" w="363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6146966" y="2948020"/>
                <a:ext cx="144433" cy="180412"/>
              </a:xfrm>
              <a:custGeom>
                <a:rect b="b" l="l" r="r" t="t"/>
                <a:pathLst>
                  <a:path extrusionOk="0" h="3841" w="3075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5835795" y="2503361"/>
                <a:ext cx="1753484" cy="409015"/>
              </a:xfrm>
              <a:custGeom>
                <a:rect b="b" l="l" r="r" t="t"/>
                <a:pathLst>
                  <a:path extrusionOk="0" h="8708" w="37332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6161855" y="2510970"/>
                <a:ext cx="1427418" cy="409015"/>
              </a:xfrm>
              <a:custGeom>
                <a:rect b="b" l="l" r="r" t="t"/>
                <a:pathLst>
                  <a:path extrusionOk="0" h="8708" w="3039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6469033" y="2881934"/>
                <a:ext cx="1120234" cy="30437"/>
              </a:xfrm>
              <a:custGeom>
                <a:rect b="b" l="l" r="r" t="t"/>
                <a:pathLst>
                  <a:path extrusionOk="0" h="648" w="2385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5853643" y="2550283"/>
                <a:ext cx="323435" cy="362092"/>
              </a:xfrm>
              <a:custGeom>
                <a:rect b="b" l="l" r="r" t="t"/>
                <a:pathLst>
                  <a:path extrusionOk="0" h="7709" w="6886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6495148" y="2482882"/>
                <a:ext cx="147392" cy="185719"/>
              </a:xfrm>
              <a:custGeom>
                <a:rect b="b" l="l" r="r" t="t"/>
                <a:pathLst>
                  <a:path extrusionOk="0" h="3954" w="3138">
                    <a:moveTo>
                      <a:pt x="0" y="1"/>
                    </a:moveTo>
                    <a:lnTo>
                      <a:pt x="0" y="3953"/>
                    </a:lnTo>
                    <a:lnTo>
                      <a:pt x="3137" y="3953"/>
                    </a:lnTo>
                    <a:lnTo>
                      <a:pt x="31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6399988" y="2478608"/>
                <a:ext cx="95208" cy="189994"/>
              </a:xfrm>
              <a:custGeom>
                <a:rect b="b" l="l" r="r" t="t"/>
                <a:pathLst>
                  <a:path extrusionOk="0" h="4045" w="2027">
                    <a:moveTo>
                      <a:pt x="1851" y="92"/>
                    </a:moveTo>
                    <a:lnTo>
                      <a:pt x="1851" y="92"/>
                    </a:lnTo>
                    <a:lnTo>
                      <a:pt x="1" y="0"/>
                    </a:lnTo>
                    <a:lnTo>
                      <a:pt x="1" y="1702"/>
                    </a:lnTo>
                    <a:lnTo>
                      <a:pt x="2026" y="4044"/>
                    </a:lnTo>
                    <a:lnTo>
                      <a:pt x="2026" y="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6389091" y="2438637"/>
                <a:ext cx="97839" cy="44293"/>
              </a:xfrm>
              <a:custGeom>
                <a:rect b="b" l="l" r="r" t="t"/>
                <a:pathLst>
                  <a:path extrusionOk="0" h="943" w="2083">
                    <a:moveTo>
                      <a:pt x="2083" y="64"/>
                    </a:moveTo>
                    <a:lnTo>
                      <a:pt x="1" y="0"/>
                    </a:lnTo>
                    <a:lnTo>
                      <a:pt x="1" y="851"/>
                    </a:lnTo>
                    <a:lnTo>
                      <a:pt x="2083" y="9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6486881" y="2441596"/>
                <a:ext cx="172145" cy="41334"/>
              </a:xfrm>
              <a:custGeom>
                <a:rect b="b" l="l" r="r" t="t"/>
                <a:pathLst>
                  <a:path extrusionOk="0" h="880" w="3665">
                    <a:moveTo>
                      <a:pt x="1" y="880"/>
                    </a:moveTo>
                    <a:lnTo>
                      <a:pt x="3665" y="880"/>
                    </a:lnTo>
                    <a:lnTo>
                      <a:pt x="366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7014109" y="2423748"/>
                <a:ext cx="243492" cy="310894"/>
              </a:xfrm>
              <a:custGeom>
                <a:rect b="b" l="l" r="r" t="t"/>
                <a:pathLst>
                  <a:path extrusionOk="0" h="6619" w="5184">
                    <a:moveTo>
                      <a:pt x="0" y="3046"/>
                    </a:moveTo>
                    <a:lnTo>
                      <a:pt x="0" y="6619"/>
                    </a:lnTo>
                    <a:lnTo>
                      <a:pt x="5184" y="6619"/>
                    </a:lnTo>
                    <a:lnTo>
                      <a:pt x="5184" y="2751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6870713" y="2565455"/>
                <a:ext cx="143446" cy="169186"/>
              </a:xfrm>
              <a:custGeom>
                <a:rect b="b" l="l" r="r" t="t"/>
                <a:pathLst>
                  <a:path extrusionOk="0" h="3602" w="3054">
                    <a:moveTo>
                      <a:pt x="2990" y="85"/>
                    </a:moveTo>
                    <a:lnTo>
                      <a:pt x="1" y="85"/>
                    </a:lnTo>
                    <a:lnTo>
                      <a:pt x="3053" y="3602"/>
                    </a:lnTo>
                    <a:lnTo>
                      <a:pt x="30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6779874" y="2345121"/>
                <a:ext cx="549408" cy="224376"/>
              </a:xfrm>
              <a:custGeom>
                <a:rect b="b" l="l" r="r" t="t"/>
                <a:pathLst>
                  <a:path extrusionOk="0" h="4777" w="11697">
                    <a:moveTo>
                      <a:pt x="1" y="4045"/>
                    </a:moveTo>
                    <a:lnTo>
                      <a:pt x="3433" y="1"/>
                    </a:lnTo>
                    <a:lnTo>
                      <a:pt x="8061" y="1"/>
                    </a:lnTo>
                    <a:lnTo>
                      <a:pt x="11697" y="4045"/>
                    </a:lnTo>
                    <a:lnTo>
                      <a:pt x="11078" y="4776"/>
                    </a:lnTo>
                    <a:lnTo>
                      <a:pt x="10466" y="4776"/>
                    </a:lnTo>
                    <a:lnTo>
                      <a:pt x="7709" y="1675"/>
                    </a:lnTo>
                    <a:lnTo>
                      <a:pt x="4952" y="4776"/>
                    </a:lnTo>
                    <a:lnTo>
                      <a:pt x="556" y="47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6779874" y="2467711"/>
                <a:ext cx="57867" cy="67402"/>
              </a:xfrm>
              <a:custGeom>
                <a:rect b="b" l="l" r="r" t="t"/>
                <a:pathLst>
                  <a:path extrusionOk="0" h="1435" w="1232">
                    <a:moveTo>
                      <a:pt x="1232" y="0"/>
                    </a:moveTo>
                    <a:lnTo>
                      <a:pt x="1" y="1435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6779874" y="2535065"/>
                <a:ext cx="232642" cy="34429"/>
              </a:xfrm>
              <a:custGeom>
                <a:rect b="b" l="l" r="r" t="t"/>
                <a:pathLst>
                  <a:path extrusionOk="0" h="733" w="4953">
                    <a:moveTo>
                      <a:pt x="1" y="1"/>
                    </a:moveTo>
                    <a:lnTo>
                      <a:pt x="556" y="732"/>
                    </a:lnTo>
                    <a:lnTo>
                      <a:pt x="4952" y="732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7141959" y="2407262"/>
                <a:ext cx="158242" cy="162234"/>
              </a:xfrm>
              <a:custGeom>
                <a:rect b="b" l="l" r="r" t="t"/>
                <a:pathLst>
                  <a:path extrusionOk="0" h="3454" w="3369">
                    <a:moveTo>
                      <a:pt x="3369" y="3453"/>
                    </a:moveTo>
                    <a:lnTo>
                      <a:pt x="2757" y="3453"/>
                    </a:lnTo>
                    <a:lnTo>
                      <a:pt x="0" y="352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6779874" y="2345121"/>
                <a:ext cx="378625" cy="189994"/>
              </a:xfrm>
              <a:custGeom>
                <a:rect b="b" l="l" r="r" t="t"/>
                <a:pathLst>
                  <a:path extrusionOk="0" h="4045" w="8061">
                    <a:moveTo>
                      <a:pt x="4516" y="4045"/>
                    </a:moveTo>
                    <a:lnTo>
                      <a:pt x="1" y="4045"/>
                    </a:lnTo>
                    <a:lnTo>
                      <a:pt x="3433" y="1"/>
                    </a:lnTo>
                    <a:lnTo>
                      <a:pt x="8061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7070237" y="2537743"/>
                <a:ext cx="144762" cy="156927"/>
              </a:xfrm>
              <a:custGeom>
                <a:rect b="b" l="l" r="r" t="t"/>
                <a:pathLst>
                  <a:path extrusionOk="0" h="3341" w="3082">
                    <a:moveTo>
                      <a:pt x="1" y="3341"/>
                    </a:moveTo>
                    <a:lnTo>
                      <a:pt x="3081" y="3341"/>
                    </a:lnTo>
                    <a:lnTo>
                      <a:pt x="308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7070237" y="2537743"/>
                <a:ext cx="125598" cy="156927"/>
              </a:xfrm>
              <a:custGeom>
                <a:rect b="b" l="l" r="r" t="t"/>
                <a:pathLst>
                  <a:path extrusionOk="0" h="3341" w="2674">
                    <a:moveTo>
                      <a:pt x="1" y="3341"/>
                    </a:moveTo>
                    <a:lnTo>
                      <a:pt x="2673" y="3341"/>
                    </a:lnTo>
                    <a:lnTo>
                      <a:pt x="267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7104947" y="2564468"/>
                <a:ext cx="47956" cy="51949"/>
              </a:xfrm>
              <a:custGeom>
                <a:rect b="b" l="l" r="r" t="t"/>
                <a:pathLst>
                  <a:path extrusionOk="0" h="1106" w="1021">
                    <a:moveTo>
                      <a:pt x="936" y="1"/>
                    </a:moveTo>
                    <a:cubicBezTo>
                      <a:pt x="915" y="1"/>
                      <a:pt x="894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7" y="1077"/>
                    </a:cubicBezTo>
                    <a:cubicBezTo>
                      <a:pt x="57" y="1105"/>
                      <a:pt x="85" y="1105"/>
                      <a:pt x="85" y="1105"/>
                    </a:cubicBezTo>
                    <a:cubicBezTo>
                      <a:pt x="113" y="1105"/>
                      <a:pt x="141" y="1077"/>
                      <a:pt x="141" y="1077"/>
                    </a:cubicBezTo>
                    <a:lnTo>
                      <a:pt x="992" y="134"/>
                    </a:lnTo>
                    <a:cubicBezTo>
                      <a:pt x="1020" y="106"/>
                      <a:pt x="1020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7100626" y="2600306"/>
                <a:ext cx="46970" cy="51761"/>
              </a:xfrm>
              <a:custGeom>
                <a:rect b="b" l="l" r="r" t="t"/>
                <a:pathLst>
                  <a:path extrusionOk="0" h="1102" w="1000">
                    <a:moveTo>
                      <a:pt x="920" y="0"/>
                    </a:moveTo>
                    <a:cubicBezTo>
                      <a:pt x="895" y="0"/>
                      <a:pt x="868" y="14"/>
                      <a:pt x="852" y="47"/>
                    </a:cubicBezTo>
                    <a:lnTo>
                      <a:pt x="29" y="989"/>
                    </a:lnTo>
                    <a:cubicBezTo>
                      <a:pt x="1" y="1017"/>
                      <a:pt x="1" y="1073"/>
                      <a:pt x="29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9" y="1073"/>
                    </a:cubicBezTo>
                    <a:lnTo>
                      <a:pt x="971" y="138"/>
                    </a:lnTo>
                    <a:cubicBezTo>
                      <a:pt x="1000" y="110"/>
                      <a:pt x="1000" y="47"/>
                      <a:pt x="971" y="18"/>
                    </a:cubicBezTo>
                    <a:cubicBezTo>
                      <a:pt x="957" y="7"/>
                      <a:pt x="939" y="0"/>
                      <a:pt x="920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6591293" y="3049755"/>
                <a:ext cx="323764" cy="235555"/>
              </a:xfrm>
              <a:custGeom>
                <a:rect b="b" l="l" r="r" t="t"/>
                <a:pathLst>
                  <a:path extrusionOk="0" h="5015" w="6893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6591293" y="3049755"/>
                <a:ext cx="300326" cy="235555"/>
              </a:xfrm>
              <a:custGeom>
                <a:rect b="b" l="l" r="r" t="t"/>
                <a:pathLst>
                  <a:path extrusionOk="0" h="5015" w="6394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6734643" y="3049755"/>
                <a:ext cx="13574" cy="235555"/>
              </a:xfrm>
              <a:custGeom>
                <a:rect b="b" l="l" r="r" t="t"/>
                <a:pathLst>
                  <a:path extrusionOk="0" h="5015" w="289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6877664" y="3049755"/>
                <a:ext cx="13950" cy="235555"/>
              </a:xfrm>
              <a:custGeom>
                <a:rect b="b" l="l" r="r" t="t"/>
                <a:pathLst>
                  <a:path extrusionOk="0" h="5015" w="297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6591293" y="3160086"/>
                <a:ext cx="300326" cy="15218"/>
              </a:xfrm>
              <a:custGeom>
                <a:rect b="b" l="l" r="r" t="t"/>
                <a:pathLst>
                  <a:path extrusionOk="0" h="324" w="6394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6617690" y="3208746"/>
                <a:ext cx="47956" cy="51808"/>
              </a:xfrm>
              <a:custGeom>
                <a:rect b="b" l="l" r="r" t="t"/>
                <a:pathLst>
                  <a:path extrusionOk="0" h="1103" w="1021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6657332" y="3196205"/>
                <a:ext cx="46970" cy="51808"/>
              </a:xfrm>
              <a:custGeom>
                <a:rect b="b" l="l" r="r" t="t"/>
                <a:pathLst>
                  <a:path extrusionOk="0" h="1103" w="100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6792462" y="3086062"/>
                <a:ext cx="48238" cy="51949"/>
              </a:xfrm>
              <a:custGeom>
                <a:rect b="b" l="l" r="r" t="t"/>
                <a:pathLst>
                  <a:path extrusionOk="0" h="1106" w="1027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>
                <a:off x="6082053" y="3344394"/>
                <a:ext cx="228650" cy="513382"/>
              </a:xfrm>
              <a:custGeom>
                <a:rect b="b" l="l" r="r" t="t"/>
                <a:pathLst>
                  <a:path extrusionOk="0" h="10930" w="4868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6105680" y="3344394"/>
                <a:ext cx="202206" cy="513382"/>
              </a:xfrm>
              <a:custGeom>
                <a:rect b="b" l="l" r="r" t="t"/>
                <a:pathLst>
                  <a:path extrusionOk="0" h="10930" w="4305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6130479" y="3369193"/>
                <a:ext cx="136119" cy="50915"/>
              </a:xfrm>
              <a:custGeom>
                <a:rect b="b" l="l" r="r" t="t"/>
                <a:pathLst>
                  <a:path extrusionOk="0" h="1084" w="2898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6060120" y="3308744"/>
                <a:ext cx="265615" cy="35697"/>
              </a:xfrm>
              <a:custGeom>
                <a:rect b="b" l="l" r="r" t="t"/>
                <a:pathLst>
                  <a:path extrusionOk="0" h="760" w="5655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6083557" y="3726912"/>
                <a:ext cx="224329" cy="130858"/>
              </a:xfrm>
              <a:custGeom>
                <a:rect b="b" l="l" r="r" t="t"/>
                <a:pathLst>
                  <a:path extrusionOk="0" h="2786" w="4776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5974871" y="3813808"/>
                <a:ext cx="199565" cy="50579"/>
              </a:xfrm>
              <a:custGeom>
                <a:rect b="b" l="l" r="r" t="t"/>
                <a:pathLst>
                  <a:path extrusionOk="0" h="936" w="4249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6023108" y="3772519"/>
                <a:ext cx="188350" cy="41334"/>
              </a:xfrm>
              <a:custGeom>
                <a:rect b="b" l="l" r="r" t="t"/>
                <a:pathLst>
                  <a:path extrusionOk="0" h="880" w="401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6061435" y="3726912"/>
                <a:ext cx="198213" cy="45655"/>
              </a:xfrm>
              <a:custGeom>
                <a:rect b="b" l="l" r="r" t="t"/>
                <a:pathLst>
                  <a:path extrusionOk="0" h="972" w="422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6250016" y="3550871"/>
                <a:ext cx="38703" cy="38703"/>
              </a:xfrm>
              <a:custGeom>
                <a:rect b="b" l="l" r="r" t="t"/>
                <a:pathLst>
                  <a:path extrusionOk="0" h="824" w="824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7000206" y="3279670"/>
                <a:ext cx="477732" cy="578107"/>
              </a:xfrm>
              <a:custGeom>
                <a:rect b="b" l="l" r="r" t="t"/>
                <a:pathLst>
                  <a:path extrusionOk="0" h="12308" w="10171">
                    <a:moveTo>
                      <a:pt x="9819" y="0"/>
                    </a:moveTo>
                    <a:lnTo>
                      <a:pt x="1" y="0"/>
                    </a:lnTo>
                    <a:lnTo>
                      <a:pt x="1" y="12308"/>
                    </a:lnTo>
                    <a:lnTo>
                      <a:pt x="10171" y="12308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7477882" y="3279670"/>
                <a:ext cx="589051" cy="578107"/>
              </a:xfrm>
              <a:custGeom>
                <a:rect b="b" l="l" r="r" t="t"/>
                <a:pathLst>
                  <a:path extrusionOk="0" h="12308" w="12541">
                    <a:moveTo>
                      <a:pt x="1" y="0"/>
                    </a:moveTo>
                    <a:lnTo>
                      <a:pt x="1" y="12308"/>
                    </a:lnTo>
                    <a:lnTo>
                      <a:pt x="12540" y="12308"/>
                    </a:lnTo>
                    <a:lnTo>
                      <a:pt x="12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7576987" y="3486100"/>
                <a:ext cx="401734" cy="371674"/>
              </a:xfrm>
              <a:custGeom>
                <a:rect b="b" l="l" r="r" t="t"/>
                <a:pathLst>
                  <a:path extrusionOk="0" h="7913" w="8553">
                    <a:moveTo>
                      <a:pt x="0" y="7913"/>
                    </a:moveTo>
                    <a:lnTo>
                      <a:pt x="8553" y="7913"/>
                    </a:lnTo>
                    <a:lnTo>
                      <a:pt x="855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rect b="b" l="l" r="r" t="t"/>
                <a:pathLst>
                  <a:path extrusionOk="0" h="6359" w="12808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7461349" y="2981039"/>
                <a:ext cx="642925" cy="298682"/>
              </a:xfrm>
              <a:custGeom>
                <a:rect b="b" l="l" r="r" t="t"/>
                <a:pathLst>
                  <a:path extrusionOk="0" h="6359" w="13688">
                    <a:moveTo>
                      <a:pt x="2315" y="0"/>
                    </a:moveTo>
                    <a:lnTo>
                      <a:pt x="13687" y="5655"/>
                    </a:lnTo>
                    <a:lnTo>
                      <a:pt x="13476" y="6358"/>
                    </a:lnTo>
                    <a:lnTo>
                      <a:pt x="1" y="6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7099311" y="3424335"/>
                <a:ext cx="298682" cy="120948"/>
              </a:xfrm>
              <a:custGeom>
                <a:rect b="b" l="l" r="r" t="t"/>
                <a:pathLst>
                  <a:path extrusionOk="0" h="2575" w="6359">
                    <a:moveTo>
                      <a:pt x="1" y="2575"/>
                    </a:moveTo>
                    <a:lnTo>
                      <a:pt x="6359" y="2575"/>
                    </a:lnTo>
                    <a:lnTo>
                      <a:pt x="635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7121434" y="3424335"/>
                <a:ext cx="276559" cy="120948"/>
              </a:xfrm>
              <a:custGeom>
                <a:rect b="b" l="l" r="r" t="t"/>
                <a:pathLst>
                  <a:path extrusionOk="0" h="2575" w="5888">
                    <a:moveTo>
                      <a:pt x="1" y="2575"/>
                    </a:moveTo>
                    <a:lnTo>
                      <a:pt x="5888" y="2575"/>
                    </a:lnTo>
                    <a:lnTo>
                      <a:pt x="588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7166712" y="3424335"/>
                <a:ext cx="74354" cy="120948"/>
              </a:xfrm>
              <a:custGeom>
                <a:rect b="b" l="l" r="r" t="t"/>
                <a:pathLst>
                  <a:path extrusionOk="0" h="2575" w="1583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1" y="1"/>
                    </a:lnTo>
                    <a:lnTo>
                      <a:pt x="0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4"/>
              <p:cNvSpPr/>
              <p:nvPr/>
            </p:nvSpPr>
            <p:spPr>
              <a:xfrm>
                <a:off x="7209313" y="3424335"/>
                <a:ext cx="74400" cy="120948"/>
              </a:xfrm>
              <a:custGeom>
                <a:rect b="b" l="l" r="r" t="t"/>
                <a:pathLst>
                  <a:path extrusionOk="0" h="2575" w="1584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2" y="1"/>
                    </a:lnTo>
                    <a:lnTo>
                      <a:pt x="1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6598198" y="3392631"/>
                <a:ext cx="315216" cy="229965"/>
              </a:xfrm>
              <a:custGeom>
                <a:rect b="b" l="l" r="r" t="t"/>
                <a:pathLst>
                  <a:path extrusionOk="0" h="4896" w="6711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4"/>
              <p:cNvSpPr/>
              <p:nvPr/>
            </p:nvSpPr>
            <p:spPr>
              <a:xfrm>
                <a:off x="6598198" y="3392631"/>
                <a:ext cx="293422" cy="229965"/>
              </a:xfrm>
              <a:custGeom>
                <a:rect b="b" l="l" r="r" t="t"/>
                <a:pathLst>
                  <a:path extrusionOk="0" h="4896" w="6247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6738588" y="3392631"/>
                <a:ext cx="12588" cy="229965"/>
              </a:xfrm>
              <a:custGeom>
                <a:rect b="b" l="l" r="r" t="t"/>
                <a:pathLst>
                  <a:path extrusionOk="0" h="4896" w="268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6876349" y="3392631"/>
                <a:ext cx="15265" cy="229965"/>
              </a:xfrm>
              <a:custGeom>
                <a:rect b="b" l="l" r="r" t="t"/>
                <a:pathLst>
                  <a:path extrusionOk="0" h="4896" w="325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6598198" y="3500003"/>
                <a:ext cx="293422" cy="13903"/>
              </a:xfrm>
              <a:custGeom>
                <a:rect b="b" l="l" r="r" t="t"/>
                <a:pathLst>
                  <a:path extrusionOk="0" h="296" w="6247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6640799" y="3430019"/>
                <a:ext cx="45655" cy="50869"/>
              </a:xfrm>
              <a:custGeom>
                <a:rect b="b" l="l" r="r" t="t"/>
                <a:pathLst>
                  <a:path extrusionOk="0" h="1083" w="972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6807633" y="3533351"/>
                <a:ext cx="46641" cy="50587"/>
              </a:xfrm>
              <a:custGeom>
                <a:rect b="b" l="l" r="r" t="t"/>
                <a:pathLst>
                  <a:path extrusionOk="0" h="1077" w="993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6775929" y="3544248"/>
                <a:ext cx="45279" cy="50587"/>
              </a:xfrm>
              <a:custGeom>
                <a:rect b="b" l="l" r="r" t="t"/>
                <a:pathLst>
                  <a:path extrusionOk="0" h="1077" w="964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rect b="b" l="l" r="r" t="t"/>
                <a:pathLst>
                  <a:path extrusionOk="0" h="6359" w="12808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14"/>
            <p:cNvSpPr/>
            <p:nvPr/>
          </p:nvSpPr>
          <p:spPr>
            <a:xfrm>
              <a:off x="8246923" y="367647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14"/>
            <p:cNvGrpSpPr/>
            <p:nvPr/>
          </p:nvGrpSpPr>
          <p:grpSpPr>
            <a:xfrm>
              <a:off x="6803476" y="4706765"/>
              <a:ext cx="916239" cy="681891"/>
              <a:chOff x="5951675" y="3577056"/>
              <a:chExt cx="1387821" cy="1032855"/>
            </a:xfrm>
          </p:grpSpPr>
          <p:sp>
            <p:nvSpPr>
              <p:cNvPr id="648" name="Google Shape;648;p1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50" name="Google Shape;650;p1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1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/>
          <p:nvPr>
            <p:ph idx="1" type="subTitle"/>
          </p:nvPr>
        </p:nvSpPr>
        <p:spPr>
          <a:xfrm>
            <a:off x="715100" y="1017725"/>
            <a:ext cx="77040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4" name="Google Shape;65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55" name="Google Shape;655;p15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15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7" name="Google Shape;657;p15"/>
          <p:cNvGrpSpPr/>
          <p:nvPr/>
        </p:nvGrpSpPr>
        <p:grpSpPr>
          <a:xfrm>
            <a:off x="8324959" y="918517"/>
            <a:ext cx="1108219" cy="676669"/>
            <a:chOff x="8662259" y="797917"/>
            <a:chExt cx="1108219" cy="676669"/>
          </a:xfrm>
        </p:grpSpPr>
        <p:sp>
          <p:nvSpPr>
            <p:cNvPr id="658" name="Google Shape;658;p15"/>
            <p:cNvSpPr/>
            <p:nvPr/>
          </p:nvSpPr>
          <p:spPr>
            <a:xfrm>
              <a:off x="8662259" y="79791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792489" y="1211810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/>
          <p:nvPr>
            <p:ph idx="1" type="subTitle"/>
          </p:nvPr>
        </p:nvSpPr>
        <p:spPr>
          <a:xfrm>
            <a:off x="715100" y="1017725"/>
            <a:ext cx="51549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2" name="Google Shape;66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3" name="Google Shape;663;p16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16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5" name="Google Shape;665;p16"/>
          <p:cNvGrpSpPr/>
          <p:nvPr/>
        </p:nvGrpSpPr>
        <p:grpSpPr>
          <a:xfrm>
            <a:off x="7939901" y="817085"/>
            <a:ext cx="1409242" cy="535527"/>
            <a:chOff x="8277201" y="696485"/>
            <a:chExt cx="1409242" cy="535527"/>
          </a:xfrm>
        </p:grpSpPr>
        <p:sp>
          <p:nvSpPr>
            <p:cNvPr id="666" name="Google Shape;666;p16"/>
            <p:cNvSpPr/>
            <p:nvPr/>
          </p:nvSpPr>
          <p:spPr>
            <a:xfrm>
              <a:off x="9084384" y="107066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8277201" y="696485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0" name="Google Shape;670;p17"/>
          <p:cNvSpPr txBox="1"/>
          <p:nvPr>
            <p:ph idx="1" type="subTitle"/>
          </p:nvPr>
        </p:nvSpPr>
        <p:spPr>
          <a:xfrm>
            <a:off x="714975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1" name="Google Shape;671;p17"/>
          <p:cNvSpPr txBox="1"/>
          <p:nvPr>
            <p:ph idx="2" type="subTitle"/>
          </p:nvPr>
        </p:nvSpPr>
        <p:spPr>
          <a:xfrm>
            <a:off x="714975" y="2702275"/>
            <a:ext cx="2461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17"/>
          <p:cNvSpPr txBox="1"/>
          <p:nvPr>
            <p:ph idx="3" type="subTitle"/>
          </p:nvPr>
        </p:nvSpPr>
        <p:spPr>
          <a:xfrm>
            <a:off x="3336098" y="2702275"/>
            <a:ext cx="2461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3" name="Google Shape;673;p17"/>
          <p:cNvSpPr txBox="1"/>
          <p:nvPr>
            <p:ph idx="4" type="subTitle"/>
          </p:nvPr>
        </p:nvSpPr>
        <p:spPr>
          <a:xfrm>
            <a:off x="5957249" y="2702275"/>
            <a:ext cx="2461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4" name="Google Shape;674;p17"/>
          <p:cNvSpPr txBox="1"/>
          <p:nvPr>
            <p:ph idx="5" type="subTitle"/>
          </p:nvPr>
        </p:nvSpPr>
        <p:spPr>
          <a:xfrm>
            <a:off x="333609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5" name="Google Shape;675;p17"/>
          <p:cNvSpPr txBox="1"/>
          <p:nvPr>
            <p:ph idx="6" type="subTitle"/>
          </p:nvPr>
        </p:nvSpPr>
        <p:spPr>
          <a:xfrm>
            <a:off x="595724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76" name="Google Shape;676;p17"/>
          <p:cNvGrpSpPr/>
          <p:nvPr/>
        </p:nvGrpSpPr>
        <p:grpSpPr>
          <a:xfrm>
            <a:off x="-140753" y="3654800"/>
            <a:ext cx="3343819" cy="2866383"/>
            <a:chOff x="-140753" y="3620700"/>
            <a:chExt cx="3343819" cy="2866383"/>
          </a:xfrm>
        </p:grpSpPr>
        <p:sp>
          <p:nvSpPr>
            <p:cNvPr id="677" name="Google Shape;677;p17"/>
            <p:cNvSpPr/>
            <p:nvPr/>
          </p:nvSpPr>
          <p:spPr>
            <a:xfrm>
              <a:off x="-140753" y="4631412"/>
              <a:ext cx="988464" cy="512092"/>
            </a:xfrm>
            <a:custGeom>
              <a:rect b="b" l="l" r="r" t="t"/>
              <a:pathLst>
                <a:path extrusionOk="0" h="25579" w="4938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17"/>
            <p:cNvGrpSpPr/>
            <p:nvPr/>
          </p:nvGrpSpPr>
          <p:grpSpPr>
            <a:xfrm flipH="1">
              <a:off x="191261" y="4316655"/>
              <a:ext cx="1138764" cy="1855677"/>
              <a:chOff x="525125" y="1486050"/>
              <a:chExt cx="2124163" cy="3461439"/>
            </a:xfrm>
          </p:grpSpPr>
          <p:sp>
            <p:nvSpPr>
              <p:cNvPr id="679" name="Google Shape;679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3" name="Google Shape;713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4" name="Google Shape;714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6" name="Google Shape;716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7" name="Google Shape;717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9" name="Google Shape;719;p17"/>
            <p:cNvSpPr/>
            <p:nvPr/>
          </p:nvSpPr>
          <p:spPr>
            <a:xfrm flipH="1">
              <a:off x="533119" y="362070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0" name="Google Shape;720;p17"/>
            <p:cNvGrpSpPr/>
            <p:nvPr/>
          </p:nvGrpSpPr>
          <p:grpSpPr>
            <a:xfrm flipH="1">
              <a:off x="1376499" y="4631405"/>
              <a:ext cx="1138764" cy="1855677"/>
              <a:chOff x="525125" y="1486050"/>
              <a:chExt cx="2124163" cy="3461439"/>
            </a:xfrm>
          </p:grpSpPr>
          <p:sp>
            <p:nvSpPr>
              <p:cNvPr id="721" name="Google Shape;721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5" name="Google Shape;755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6" name="Google Shape;756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" name="Google Shape;758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9" name="Google Shape;759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1" name="Google Shape;761;p17"/>
            <p:cNvGrpSpPr/>
            <p:nvPr/>
          </p:nvGrpSpPr>
          <p:grpSpPr>
            <a:xfrm>
              <a:off x="2286826" y="4817190"/>
              <a:ext cx="916239" cy="681891"/>
              <a:chOff x="5951675" y="3577056"/>
              <a:chExt cx="1387821" cy="1032855"/>
            </a:xfrm>
          </p:grpSpPr>
          <p:sp>
            <p:nvSpPr>
              <p:cNvPr id="762" name="Google Shape;762;p1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4" name="Google Shape;764;p17"/>
          <p:cNvGrpSpPr/>
          <p:nvPr/>
        </p:nvGrpSpPr>
        <p:grpSpPr>
          <a:xfrm>
            <a:off x="8076651" y="805648"/>
            <a:ext cx="1207342" cy="548414"/>
            <a:chOff x="8927226" y="727348"/>
            <a:chExt cx="1207342" cy="548414"/>
          </a:xfrm>
        </p:grpSpPr>
        <p:sp>
          <p:nvSpPr>
            <p:cNvPr id="765" name="Google Shape;765;p17"/>
            <p:cNvSpPr/>
            <p:nvPr/>
          </p:nvSpPr>
          <p:spPr>
            <a:xfrm>
              <a:off x="9532509" y="111441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2722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17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1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1" name="Google Shape;771;p18"/>
          <p:cNvSpPr txBox="1"/>
          <p:nvPr>
            <p:ph idx="1" type="subTitle"/>
          </p:nvPr>
        </p:nvSpPr>
        <p:spPr>
          <a:xfrm>
            <a:off x="1478100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2" name="Google Shape;772;p18"/>
          <p:cNvSpPr txBox="1"/>
          <p:nvPr>
            <p:ph idx="2" type="subTitle"/>
          </p:nvPr>
        </p:nvSpPr>
        <p:spPr>
          <a:xfrm>
            <a:off x="1478101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3" name="Google Shape;773;p18"/>
          <p:cNvSpPr txBox="1"/>
          <p:nvPr>
            <p:ph idx="3" type="subTitle"/>
          </p:nvPr>
        </p:nvSpPr>
        <p:spPr>
          <a:xfrm>
            <a:off x="5219203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18"/>
          <p:cNvSpPr txBox="1"/>
          <p:nvPr>
            <p:ph idx="4" type="subTitle"/>
          </p:nvPr>
        </p:nvSpPr>
        <p:spPr>
          <a:xfrm>
            <a:off x="1478101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5" name="Google Shape;775;p18"/>
          <p:cNvSpPr txBox="1"/>
          <p:nvPr>
            <p:ph idx="5" type="subTitle"/>
          </p:nvPr>
        </p:nvSpPr>
        <p:spPr>
          <a:xfrm>
            <a:off x="5219203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6" name="Google Shape;776;p18"/>
          <p:cNvSpPr txBox="1"/>
          <p:nvPr>
            <p:ph idx="6" type="subTitle"/>
          </p:nvPr>
        </p:nvSpPr>
        <p:spPr>
          <a:xfrm>
            <a:off x="1478100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7" name="Google Shape;777;p18"/>
          <p:cNvSpPr txBox="1"/>
          <p:nvPr>
            <p:ph idx="7" type="subTitle"/>
          </p:nvPr>
        </p:nvSpPr>
        <p:spPr>
          <a:xfrm>
            <a:off x="5219201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8" name="Google Shape;778;p18"/>
          <p:cNvSpPr txBox="1"/>
          <p:nvPr>
            <p:ph idx="8" type="subTitle"/>
          </p:nvPr>
        </p:nvSpPr>
        <p:spPr>
          <a:xfrm>
            <a:off x="5219201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79" name="Google Shape;779;p18"/>
          <p:cNvGrpSpPr/>
          <p:nvPr/>
        </p:nvGrpSpPr>
        <p:grpSpPr>
          <a:xfrm>
            <a:off x="7123176" y="3679125"/>
            <a:ext cx="3927813" cy="2279813"/>
            <a:chOff x="7123176" y="3679125"/>
            <a:chExt cx="3927813" cy="2279813"/>
          </a:xfrm>
        </p:grpSpPr>
        <p:grpSp>
          <p:nvGrpSpPr>
            <p:cNvPr id="780" name="Google Shape;780;p18"/>
            <p:cNvGrpSpPr/>
            <p:nvPr/>
          </p:nvGrpSpPr>
          <p:grpSpPr>
            <a:xfrm>
              <a:off x="7123176" y="4640965"/>
              <a:ext cx="916239" cy="681891"/>
              <a:chOff x="5951675" y="3577056"/>
              <a:chExt cx="1387821" cy="1032855"/>
            </a:xfrm>
          </p:grpSpPr>
          <p:sp>
            <p:nvSpPr>
              <p:cNvPr id="781" name="Google Shape;781;p18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18"/>
            <p:cNvGrpSpPr/>
            <p:nvPr/>
          </p:nvGrpSpPr>
          <p:grpSpPr>
            <a:xfrm>
              <a:off x="7794058" y="4439671"/>
              <a:ext cx="3256931" cy="1519266"/>
              <a:chOff x="5835795" y="2345121"/>
              <a:chExt cx="3256931" cy="1519266"/>
            </a:xfrm>
          </p:grpSpPr>
          <p:sp>
            <p:nvSpPr>
              <p:cNvPr id="784" name="Google Shape;784;p18"/>
              <p:cNvSpPr/>
              <p:nvPr/>
            </p:nvSpPr>
            <p:spPr>
              <a:xfrm>
                <a:off x="8104263" y="3276475"/>
                <a:ext cx="988464" cy="512092"/>
              </a:xfrm>
              <a:custGeom>
                <a:rect b="b" l="l" r="r" t="t"/>
                <a:pathLst>
                  <a:path extrusionOk="0" h="25579" w="4938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6479930" y="2912323"/>
                <a:ext cx="1059784" cy="945459"/>
              </a:xfrm>
              <a:custGeom>
                <a:rect b="b" l="l" r="r" t="t"/>
                <a:pathLst>
                  <a:path extrusionOk="0" h="20129" w="22563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5879758" y="2564139"/>
                <a:ext cx="600230" cy="1293648"/>
              </a:xfrm>
              <a:custGeom>
                <a:rect b="b" l="l" r="r" t="t"/>
                <a:pathLst>
                  <a:path extrusionOk="0" h="27542" w="12779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6057442" y="2890200"/>
                <a:ext cx="242177" cy="242177"/>
              </a:xfrm>
              <a:custGeom>
                <a:rect b="b" l="l" r="r" t="t"/>
                <a:pathLst>
                  <a:path extrusionOk="0" h="5156" w="5156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6075291" y="2890200"/>
                <a:ext cx="224329" cy="240862"/>
              </a:xfrm>
              <a:custGeom>
                <a:rect b="b" l="l" r="r" t="t"/>
                <a:pathLst>
                  <a:path extrusionOk="0" h="5128" w="4776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6090509" y="2898467"/>
                <a:ext cx="170501" cy="205165"/>
              </a:xfrm>
              <a:custGeom>
                <a:rect b="b" l="l" r="r" t="t"/>
                <a:pathLst>
                  <a:path extrusionOk="0" h="4368" w="363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6146966" y="2948020"/>
                <a:ext cx="144433" cy="180412"/>
              </a:xfrm>
              <a:custGeom>
                <a:rect b="b" l="l" r="r" t="t"/>
                <a:pathLst>
                  <a:path extrusionOk="0" h="3841" w="3075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5835795" y="2503361"/>
                <a:ext cx="1753484" cy="409015"/>
              </a:xfrm>
              <a:custGeom>
                <a:rect b="b" l="l" r="r" t="t"/>
                <a:pathLst>
                  <a:path extrusionOk="0" h="8708" w="37332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6161855" y="2510970"/>
                <a:ext cx="1427418" cy="409015"/>
              </a:xfrm>
              <a:custGeom>
                <a:rect b="b" l="l" r="r" t="t"/>
                <a:pathLst>
                  <a:path extrusionOk="0" h="8708" w="3039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6469033" y="2881934"/>
                <a:ext cx="1120234" cy="30437"/>
              </a:xfrm>
              <a:custGeom>
                <a:rect b="b" l="l" r="r" t="t"/>
                <a:pathLst>
                  <a:path extrusionOk="0" h="648" w="2385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5853643" y="2550283"/>
                <a:ext cx="323435" cy="362092"/>
              </a:xfrm>
              <a:custGeom>
                <a:rect b="b" l="l" r="r" t="t"/>
                <a:pathLst>
                  <a:path extrusionOk="0" h="7709" w="6886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6495148" y="2482882"/>
                <a:ext cx="147392" cy="185719"/>
              </a:xfrm>
              <a:custGeom>
                <a:rect b="b" l="l" r="r" t="t"/>
                <a:pathLst>
                  <a:path extrusionOk="0" h="3954" w="3138">
                    <a:moveTo>
                      <a:pt x="0" y="1"/>
                    </a:moveTo>
                    <a:lnTo>
                      <a:pt x="0" y="3953"/>
                    </a:lnTo>
                    <a:lnTo>
                      <a:pt x="3137" y="3953"/>
                    </a:lnTo>
                    <a:lnTo>
                      <a:pt x="31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6399988" y="2478608"/>
                <a:ext cx="95208" cy="189994"/>
              </a:xfrm>
              <a:custGeom>
                <a:rect b="b" l="l" r="r" t="t"/>
                <a:pathLst>
                  <a:path extrusionOk="0" h="4045" w="2027">
                    <a:moveTo>
                      <a:pt x="1851" y="92"/>
                    </a:moveTo>
                    <a:lnTo>
                      <a:pt x="1851" y="92"/>
                    </a:lnTo>
                    <a:lnTo>
                      <a:pt x="1" y="0"/>
                    </a:lnTo>
                    <a:lnTo>
                      <a:pt x="1" y="1702"/>
                    </a:lnTo>
                    <a:lnTo>
                      <a:pt x="2026" y="4044"/>
                    </a:lnTo>
                    <a:lnTo>
                      <a:pt x="2026" y="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6389091" y="2438637"/>
                <a:ext cx="97839" cy="44293"/>
              </a:xfrm>
              <a:custGeom>
                <a:rect b="b" l="l" r="r" t="t"/>
                <a:pathLst>
                  <a:path extrusionOk="0" h="943" w="2083">
                    <a:moveTo>
                      <a:pt x="2083" y="64"/>
                    </a:moveTo>
                    <a:lnTo>
                      <a:pt x="1" y="0"/>
                    </a:lnTo>
                    <a:lnTo>
                      <a:pt x="1" y="851"/>
                    </a:lnTo>
                    <a:lnTo>
                      <a:pt x="2083" y="9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6486881" y="2441596"/>
                <a:ext cx="172145" cy="41334"/>
              </a:xfrm>
              <a:custGeom>
                <a:rect b="b" l="l" r="r" t="t"/>
                <a:pathLst>
                  <a:path extrusionOk="0" h="880" w="3665">
                    <a:moveTo>
                      <a:pt x="1" y="880"/>
                    </a:moveTo>
                    <a:lnTo>
                      <a:pt x="3665" y="880"/>
                    </a:lnTo>
                    <a:lnTo>
                      <a:pt x="366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7014109" y="2423748"/>
                <a:ext cx="243492" cy="310894"/>
              </a:xfrm>
              <a:custGeom>
                <a:rect b="b" l="l" r="r" t="t"/>
                <a:pathLst>
                  <a:path extrusionOk="0" h="6619" w="5184">
                    <a:moveTo>
                      <a:pt x="0" y="3046"/>
                    </a:moveTo>
                    <a:lnTo>
                      <a:pt x="0" y="6619"/>
                    </a:lnTo>
                    <a:lnTo>
                      <a:pt x="5184" y="6619"/>
                    </a:lnTo>
                    <a:lnTo>
                      <a:pt x="5184" y="2751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6870713" y="2565455"/>
                <a:ext cx="143446" cy="169186"/>
              </a:xfrm>
              <a:custGeom>
                <a:rect b="b" l="l" r="r" t="t"/>
                <a:pathLst>
                  <a:path extrusionOk="0" h="3602" w="3054">
                    <a:moveTo>
                      <a:pt x="2990" y="85"/>
                    </a:moveTo>
                    <a:lnTo>
                      <a:pt x="1" y="85"/>
                    </a:lnTo>
                    <a:lnTo>
                      <a:pt x="3053" y="3602"/>
                    </a:lnTo>
                    <a:lnTo>
                      <a:pt x="30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6779874" y="2345121"/>
                <a:ext cx="549408" cy="224376"/>
              </a:xfrm>
              <a:custGeom>
                <a:rect b="b" l="l" r="r" t="t"/>
                <a:pathLst>
                  <a:path extrusionOk="0" h="4777" w="11697">
                    <a:moveTo>
                      <a:pt x="1" y="4045"/>
                    </a:moveTo>
                    <a:lnTo>
                      <a:pt x="3433" y="1"/>
                    </a:lnTo>
                    <a:lnTo>
                      <a:pt x="8061" y="1"/>
                    </a:lnTo>
                    <a:lnTo>
                      <a:pt x="11697" y="4045"/>
                    </a:lnTo>
                    <a:lnTo>
                      <a:pt x="11078" y="4776"/>
                    </a:lnTo>
                    <a:lnTo>
                      <a:pt x="10466" y="4776"/>
                    </a:lnTo>
                    <a:lnTo>
                      <a:pt x="7709" y="1675"/>
                    </a:lnTo>
                    <a:lnTo>
                      <a:pt x="4952" y="4776"/>
                    </a:lnTo>
                    <a:lnTo>
                      <a:pt x="556" y="47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6779874" y="2467711"/>
                <a:ext cx="57867" cy="67402"/>
              </a:xfrm>
              <a:custGeom>
                <a:rect b="b" l="l" r="r" t="t"/>
                <a:pathLst>
                  <a:path extrusionOk="0" h="1435" w="1232">
                    <a:moveTo>
                      <a:pt x="1232" y="0"/>
                    </a:moveTo>
                    <a:lnTo>
                      <a:pt x="1" y="1435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6779874" y="2535065"/>
                <a:ext cx="232642" cy="34429"/>
              </a:xfrm>
              <a:custGeom>
                <a:rect b="b" l="l" r="r" t="t"/>
                <a:pathLst>
                  <a:path extrusionOk="0" h="733" w="4953">
                    <a:moveTo>
                      <a:pt x="1" y="1"/>
                    </a:moveTo>
                    <a:lnTo>
                      <a:pt x="556" y="732"/>
                    </a:lnTo>
                    <a:lnTo>
                      <a:pt x="4952" y="732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7141959" y="2407262"/>
                <a:ext cx="158242" cy="162234"/>
              </a:xfrm>
              <a:custGeom>
                <a:rect b="b" l="l" r="r" t="t"/>
                <a:pathLst>
                  <a:path extrusionOk="0" h="3454" w="3369">
                    <a:moveTo>
                      <a:pt x="3369" y="3453"/>
                    </a:moveTo>
                    <a:lnTo>
                      <a:pt x="2757" y="3453"/>
                    </a:lnTo>
                    <a:lnTo>
                      <a:pt x="0" y="352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6779874" y="2345121"/>
                <a:ext cx="378625" cy="189994"/>
              </a:xfrm>
              <a:custGeom>
                <a:rect b="b" l="l" r="r" t="t"/>
                <a:pathLst>
                  <a:path extrusionOk="0" h="4045" w="8061">
                    <a:moveTo>
                      <a:pt x="4516" y="4045"/>
                    </a:moveTo>
                    <a:lnTo>
                      <a:pt x="1" y="4045"/>
                    </a:lnTo>
                    <a:lnTo>
                      <a:pt x="3433" y="1"/>
                    </a:lnTo>
                    <a:lnTo>
                      <a:pt x="8061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7070237" y="2537743"/>
                <a:ext cx="144762" cy="156927"/>
              </a:xfrm>
              <a:custGeom>
                <a:rect b="b" l="l" r="r" t="t"/>
                <a:pathLst>
                  <a:path extrusionOk="0" h="3341" w="3082">
                    <a:moveTo>
                      <a:pt x="1" y="3341"/>
                    </a:moveTo>
                    <a:lnTo>
                      <a:pt x="3081" y="3341"/>
                    </a:lnTo>
                    <a:lnTo>
                      <a:pt x="308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7070237" y="2537743"/>
                <a:ext cx="125598" cy="156927"/>
              </a:xfrm>
              <a:custGeom>
                <a:rect b="b" l="l" r="r" t="t"/>
                <a:pathLst>
                  <a:path extrusionOk="0" h="3341" w="2674">
                    <a:moveTo>
                      <a:pt x="1" y="3341"/>
                    </a:moveTo>
                    <a:lnTo>
                      <a:pt x="2673" y="3341"/>
                    </a:lnTo>
                    <a:lnTo>
                      <a:pt x="267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7104947" y="2564468"/>
                <a:ext cx="47956" cy="51949"/>
              </a:xfrm>
              <a:custGeom>
                <a:rect b="b" l="l" r="r" t="t"/>
                <a:pathLst>
                  <a:path extrusionOk="0" h="1106" w="1021">
                    <a:moveTo>
                      <a:pt x="936" y="1"/>
                    </a:moveTo>
                    <a:cubicBezTo>
                      <a:pt x="915" y="1"/>
                      <a:pt x="894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7" y="1077"/>
                    </a:cubicBezTo>
                    <a:cubicBezTo>
                      <a:pt x="57" y="1105"/>
                      <a:pt x="85" y="1105"/>
                      <a:pt x="85" y="1105"/>
                    </a:cubicBezTo>
                    <a:cubicBezTo>
                      <a:pt x="113" y="1105"/>
                      <a:pt x="141" y="1077"/>
                      <a:pt x="141" y="1077"/>
                    </a:cubicBezTo>
                    <a:lnTo>
                      <a:pt x="992" y="134"/>
                    </a:lnTo>
                    <a:cubicBezTo>
                      <a:pt x="1020" y="106"/>
                      <a:pt x="1020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7100626" y="2600306"/>
                <a:ext cx="46970" cy="51761"/>
              </a:xfrm>
              <a:custGeom>
                <a:rect b="b" l="l" r="r" t="t"/>
                <a:pathLst>
                  <a:path extrusionOk="0" h="1102" w="1000">
                    <a:moveTo>
                      <a:pt x="920" y="0"/>
                    </a:moveTo>
                    <a:cubicBezTo>
                      <a:pt x="895" y="0"/>
                      <a:pt x="868" y="14"/>
                      <a:pt x="852" y="47"/>
                    </a:cubicBezTo>
                    <a:lnTo>
                      <a:pt x="29" y="989"/>
                    </a:lnTo>
                    <a:cubicBezTo>
                      <a:pt x="1" y="1017"/>
                      <a:pt x="1" y="1073"/>
                      <a:pt x="29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9" y="1073"/>
                    </a:cubicBezTo>
                    <a:lnTo>
                      <a:pt x="971" y="138"/>
                    </a:lnTo>
                    <a:cubicBezTo>
                      <a:pt x="1000" y="110"/>
                      <a:pt x="1000" y="47"/>
                      <a:pt x="971" y="18"/>
                    </a:cubicBezTo>
                    <a:cubicBezTo>
                      <a:pt x="957" y="7"/>
                      <a:pt x="939" y="0"/>
                      <a:pt x="920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6591293" y="3049755"/>
                <a:ext cx="323764" cy="235555"/>
              </a:xfrm>
              <a:custGeom>
                <a:rect b="b" l="l" r="r" t="t"/>
                <a:pathLst>
                  <a:path extrusionOk="0" h="5015" w="6893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6591293" y="3049755"/>
                <a:ext cx="300326" cy="235555"/>
              </a:xfrm>
              <a:custGeom>
                <a:rect b="b" l="l" r="r" t="t"/>
                <a:pathLst>
                  <a:path extrusionOk="0" h="5015" w="6394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6734643" y="3049755"/>
                <a:ext cx="13574" cy="235555"/>
              </a:xfrm>
              <a:custGeom>
                <a:rect b="b" l="l" r="r" t="t"/>
                <a:pathLst>
                  <a:path extrusionOk="0" h="5015" w="289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6877664" y="3049755"/>
                <a:ext cx="13950" cy="235555"/>
              </a:xfrm>
              <a:custGeom>
                <a:rect b="b" l="l" r="r" t="t"/>
                <a:pathLst>
                  <a:path extrusionOk="0" h="5015" w="297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6591293" y="3160086"/>
                <a:ext cx="300326" cy="15218"/>
              </a:xfrm>
              <a:custGeom>
                <a:rect b="b" l="l" r="r" t="t"/>
                <a:pathLst>
                  <a:path extrusionOk="0" h="324" w="6394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6617690" y="3208746"/>
                <a:ext cx="47956" cy="51808"/>
              </a:xfrm>
              <a:custGeom>
                <a:rect b="b" l="l" r="r" t="t"/>
                <a:pathLst>
                  <a:path extrusionOk="0" h="1103" w="1021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6657332" y="3196205"/>
                <a:ext cx="46970" cy="51808"/>
              </a:xfrm>
              <a:custGeom>
                <a:rect b="b" l="l" r="r" t="t"/>
                <a:pathLst>
                  <a:path extrusionOk="0" h="1103" w="100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6792462" y="3086062"/>
                <a:ext cx="48238" cy="51949"/>
              </a:xfrm>
              <a:custGeom>
                <a:rect b="b" l="l" r="r" t="t"/>
                <a:pathLst>
                  <a:path extrusionOk="0" h="1106" w="1027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6082053" y="3344394"/>
                <a:ext cx="228650" cy="513382"/>
              </a:xfrm>
              <a:custGeom>
                <a:rect b="b" l="l" r="r" t="t"/>
                <a:pathLst>
                  <a:path extrusionOk="0" h="10930" w="4868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6105680" y="3344394"/>
                <a:ext cx="202206" cy="513382"/>
              </a:xfrm>
              <a:custGeom>
                <a:rect b="b" l="l" r="r" t="t"/>
                <a:pathLst>
                  <a:path extrusionOk="0" h="10930" w="4305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6130479" y="3369193"/>
                <a:ext cx="136119" cy="50915"/>
              </a:xfrm>
              <a:custGeom>
                <a:rect b="b" l="l" r="r" t="t"/>
                <a:pathLst>
                  <a:path extrusionOk="0" h="1084" w="2898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6060120" y="3308744"/>
                <a:ext cx="265615" cy="35697"/>
              </a:xfrm>
              <a:custGeom>
                <a:rect b="b" l="l" r="r" t="t"/>
                <a:pathLst>
                  <a:path extrusionOk="0" h="760" w="5655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6083557" y="3726912"/>
                <a:ext cx="224329" cy="130858"/>
              </a:xfrm>
              <a:custGeom>
                <a:rect b="b" l="l" r="r" t="t"/>
                <a:pathLst>
                  <a:path extrusionOk="0" h="2786" w="4776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974871" y="3813808"/>
                <a:ext cx="199565" cy="50579"/>
              </a:xfrm>
              <a:custGeom>
                <a:rect b="b" l="l" r="r" t="t"/>
                <a:pathLst>
                  <a:path extrusionOk="0" h="936" w="4249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6023108" y="3772519"/>
                <a:ext cx="188350" cy="41334"/>
              </a:xfrm>
              <a:custGeom>
                <a:rect b="b" l="l" r="r" t="t"/>
                <a:pathLst>
                  <a:path extrusionOk="0" h="880" w="401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6061435" y="3726912"/>
                <a:ext cx="198213" cy="45655"/>
              </a:xfrm>
              <a:custGeom>
                <a:rect b="b" l="l" r="r" t="t"/>
                <a:pathLst>
                  <a:path extrusionOk="0" h="972" w="422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6250016" y="3550871"/>
                <a:ext cx="38703" cy="38703"/>
              </a:xfrm>
              <a:custGeom>
                <a:rect b="b" l="l" r="r" t="t"/>
                <a:pathLst>
                  <a:path extrusionOk="0" h="824" w="824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7000206" y="3279670"/>
                <a:ext cx="477732" cy="578107"/>
              </a:xfrm>
              <a:custGeom>
                <a:rect b="b" l="l" r="r" t="t"/>
                <a:pathLst>
                  <a:path extrusionOk="0" h="12308" w="10171">
                    <a:moveTo>
                      <a:pt x="9819" y="0"/>
                    </a:moveTo>
                    <a:lnTo>
                      <a:pt x="1" y="0"/>
                    </a:lnTo>
                    <a:lnTo>
                      <a:pt x="1" y="12308"/>
                    </a:lnTo>
                    <a:lnTo>
                      <a:pt x="10171" y="12308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7477882" y="3279670"/>
                <a:ext cx="589051" cy="578107"/>
              </a:xfrm>
              <a:custGeom>
                <a:rect b="b" l="l" r="r" t="t"/>
                <a:pathLst>
                  <a:path extrusionOk="0" h="12308" w="12541">
                    <a:moveTo>
                      <a:pt x="1" y="0"/>
                    </a:moveTo>
                    <a:lnTo>
                      <a:pt x="1" y="12308"/>
                    </a:lnTo>
                    <a:lnTo>
                      <a:pt x="12540" y="12308"/>
                    </a:lnTo>
                    <a:lnTo>
                      <a:pt x="12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7576987" y="3486100"/>
                <a:ext cx="401734" cy="371674"/>
              </a:xfrm>
              <a:custGeom>
                <a:rect b="b" l="l" r="r" t="t"/>
                <a:pathLst>
                  <a:path extrusionOk="0" h="7913" w="8553">
                    <a:moveTo>
                      <a:pt x="0" y="7913"/>
                    </a:moveTo>
                    <a:lnTo>
                      <a:pt x="8553" y="7913"/>
                    </a:lnTo>
                    <a:lnTo>
                      <a:pt x="855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rect b="b" l="l" r="r" t="t"/>
                <a:pathLst>
                  <a:path extrusionOk="0" h="6359" w="12808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7461349" y="2981039"/>
                <a:ext cx="642925" cy="298682"/>
              </a:xfrm>
              <a:custGeom>
                <a:rect b="b" l="l" r="r" t="t"/>
                <a:pathLst>
                  <a:path extrusionOk="0" h="6359" w="13688">
                    <a:moveTo>
                      <a:pt x="2315" y="0"/>
                    </a:moveTo>
                    <a:lnTo>
                      <a:pt x="13687" y="5655"/>
                    </a:lnTo>
                    <a:lnTo>
                      <a:pt x="13476" y="6358"/>
                    </a:lnTo>
                    <a:lnTo>
                      <a:pt x="1" y="6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7099311" y="3424335"/>
                <a:ext cx="298682" cy="120948"/>
              </a:xfrm>
              <a:custGeom>
                <a:rect b="b" l="l" r="r" t="t"/>
                <a:pathLst>
                  <a:path extrusionOk="0" h="2575" w="6359">
                    <a:moveTo>
                      <a:pt x="1" y="2575"/>
                    </a:moveTo>
                    <a:lnTo>
                      <a:pt x="6359" y="2575"/>
                    </a:lnTo>
                    <a:lnTo>
                      <a:pt x="635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7121434" y="3424335"/>
                <a:ext cx="276559" cy="120948"/>
              </a:xfrm>
              <a:custGeom>
                <a:rect b="b" l="l" r="r" t="t"/>
                <a:pathLst>
                  <a:path extrusionOk="0" h="2575" w="5888">
                    <a:moveTo>
                      <a:pt x="1" y="2575"/>
                    </a:moveTo>
                    <a:lnTo>
                      <a:pt x="5888" y="2575"/>
                    </a:lnTo>
                    <a:lnTo>
                      <a:pt x="588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7166712" y="3424335"/>
                <a:ext cx="74354" cy="120948"/>
              </a:xfrm>
              <a:custGeom>
                <a:rect b="b" l="l" r="r" t="t"/>
                <a:pathLst>
                  <a:path extrusionOk="0" h="2575" w="1583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1" y="1"/>
                    </a:lnTo>
                    <a:lnTo>
                      <a:pt x="0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7209313" y="3424335"/>
                <a:ext cx="74400" cy="120948"/>
              </a:xfrm>
              <a:custGeom>
                <a:rect b="b" l="l" r="r" t="t"/>
                <a:pathLst>
                  <a:path extrusionOk="0" h="2575" w="1584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2" y="1"/>
                    </a:lnTo>
                    <a:lnTo>
                      <a:pt x="1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598198" y="3392631"/>
                <a:ext cx="315216" cy="229965"/>
              </a:xfrm>
              <a:custGeom>
                <a:rect b="b" l="l" r="r" t="t"/>
                <a:pathLst>
                  <a:path extrusionOk="0" h="4896" w="6711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6598198" y="3392631"/>
                <a:ext cx="293422" cy="229965"/>
              </a:xfrm>
              <a:custGeom>
                <a:rect b="b" l="l" r="r" t="t"/>
                <a:pathLst>
                  <a:path extrusionOk="0" h="4896" w="6247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6738588" y="3392631"/>
                <a:ext cx="12588" cy="229965"/>
              </a:xfrm>
              <a:custGeom>
                <a:rect b="b" l="l" r="r" t="t"/>
                <a:pathLst>
                  <a:path extrusionOk="0" h="4896" w="268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6876349" y="3392631"/>
                <a:ext cx="15265" cy="229965"/>
              </a:xfrm>
              <a:custGeom>
                <a:rect b="b" l="l" r="r" t="t"/>
                <a:pathLst>
                  <a:path extrusionOk="0" h="4896" w="325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6598198" y="3500003"/>
                <a:ext cx="293422" cy="13903"/>
              </a:xfrm>
              <a:custGeom>
                <a:rect b="b" l="l" r="r" t="t"/>
                <a:pathLst>
                  <a:path extrusionOk="0" h="296" w="6247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6640799" y="3430019"/>
                <a:ext cx="45655" cy="50869"/>
              </a:xfrm>
              <a:custGeom>
                <a:rect b="b" l="l" r="r" t="t"/>
                <a:pathLst>
                  <a:path extrusionOk="0" h="1083" w="972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807633" y="3533351"/>
                <a:ext cx="46641" cy="50587"/>
              </a:xfrm>
              <a:custGeom>
                <a:rect b="b" l="l" r="r" t="t"/>
                <a:pathLst>
                  <a:path extrusionOk="0" h="1077" w="993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6775929" y="3544248"/>
                <a:ext cx="45279" cy="50587"/>
              </a:xfrm>
              <a:custGeom>
                <a:rect b="b" l="l" r="r" t="t"/>
                <a:pathLst>
                  <a:path extrusionOk="0" h="1077" w="964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rect b="b" l="l" r="r" t="t"/>
                <a:pathLst>
                  <a:path extrusionOk="0" h="6359" w="12808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5" name="Google Shape;845;p18"/>
            <p:cNvSpPr/>
            <p:nvPr/>
          </p:nvSpPr>
          <p:spPr>
            <a:xfrm>
              <a:off x="8428911" y="367912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18"/>
          <p:cNvGrpSpPr/>
          <p:nvPr/>
        </p:nvGrpSpPr>
        <p:grpSpPr>
          <a:xfrm>
            <a:off x="-630649" y="918517"/>
            <a:ext cx="1499092" cy="689481"/>
            <a:chOff x="8727226" y="1200842"/>
            <a:chExt cx="1499092" cy="689481"/>
          </a:xfrm>
        </p:grpSpPr>
        <p:sp>
          <p:nvSpPr>
            <p:cNvPr id="847" name="Google Shape;847;p18"/>
            <p:cNvSpPr/>
            <p:nvPr/>
          </p:nvSpPr>
          <p:spPr>
            <a:xfrm>
              <a:off x="9624259" y="12008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8727226" y="16275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9" name="Google Shape;849;p18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18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3" name="Google Shape;853;p19"/>
          <p:cNvSpPr txBox="1"/>
          <p:nvPr>
            <p:ph idx="1" type="subTitle"/>
          </p:nvPr>
        </p:nvSpPr>
        <p:spPr>
          <a:xfrm>
            <a:off x="800226" y="2202595"/>
            <a:ext cx="2459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4" name="Google Shape;854;p19"/>
          <p:cNvSpPr txBox="1"/>
          <p:nvPr>
            <p:ph idx="2" type="subTitle"/>
          </p:nvPr>
        </p:nvSpPr>
        <p:spPr>
          <a:xfrm>
            <a:off x="3341349" y="2202595"/>
            <a:ext cx="2459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5" name="Google Shape;855;p19"/>
          <p:cNvSpPr txBox="1"/>
          <p:nvPr>
            <p:ph idx="3" type="subTitle"/>
          </p:nvPr>
        </p:nvSpPr>
        <p:spPr>
          <a:xfrm>
            <a:off x="5887280" y="2202595"/>
            <a:ext cx="245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6" name="Google Shape;856;p19"/>
          <p:cNvSpPr txBox="1"/>
          <p:nvPr>
            <p:ph idx="4" type="subTitle"/>
          </p:nvPr>
        </p:nvSpPr>
        <p:spPr>
          <a:xfrm>
            <a:off x="800226" y="3835725"/>
            <a:ext cx="2459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7" name="Google Shape;857;p19"/>
          <p:cNvSpPr txBox="1"/>
          <p:nvPr>
            <p:ph idx="5" type="subTitle"/>
          </p:nvPr>
        </p:nvSpPr>
        <p:spPr>
          <a:xfrm>
            <a:off x="3341349" y="3835725"/>
            <a:ext cx="2459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8" name="Google Shape;858;p19"/>
          <p:cNvSpPr txBox="1"/>
          <p:nvPr>
            <p:ph idx="6" type="subTitle"/>
          </p:nvPr>
        </p:nvSpPr>
        <p:spPr>
          <a:xfrm>
            <a:off x="5887280" y="3835725"/>
            <a:ext cx="245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9" name="Google Shape;859;p19"/>
          <p:cNvSpPr txBox="1"/>
          <p:nvPr>
            <p:ph idx="7" type="subTitle"/>
          </p:nvPr>
        </p:nvSpPr>
        <p:spPr>
          <a:xfrm>
            <a:off x="795076" y="18011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0" name="Google Shape;860;p19"/>
          <p:cNvSpPr txBox="1"/>
          <p:nvPr>
            <p:ph idx="8" type="subTitle"/>
          </p:nvPr>
        </p:nvSpPr>
        <p:spPr>
          <a:xfrm>
            <a:off x="3341355" y="18011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idx="9" type="subTitle"/>
          </p:nvPr>
        </p:nvSpPr>
        <p:spPr>
          <a:xfrm>
            <a:off x="5892433" y="1801175"/>
            <a:ext cx="2454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2" name="Google Shape;862;p19"/>
          <p:cNvSpPr txBox="1"/>
          <p:nvPr>
            <p:ph idx="13" type="subTitle"/>
          </p:nvPr>
        </p:nvSpPr>
        <p:spPr>
          <a:xfrm>
            <a:off x="795420" y="344182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3" name="Google Shape;863;p19"/>
          <p:cNvSpPr txBox="1"/>
          <p:nvPr>
            <p:ph idx="14" type="subTitle"/>
          </p:nvPr>
        </p:nvSpPr>
        <p:spPr>
          <a:xfrm>
            <a:off x="3341355" y="344182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4" name="Google Shape;864;p19"/>
          <p:cNvSpPr txBox="1"/>
          <p:nvPr>
            <p:ph idx="15" type="subTitle"/>
          </p:nvPr>
        </p:nvSpPr>
        <p:spPr>
          <a:xfrm>
            <a:off x="5889824" y="344182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65" name="Google Shape;865;p19"/>
          <p:cNvGrpSpPr/>
          <p:nvPr/>
        </p:nvGrpSpPr>
        <p:grpSpPr>
          <a:xfrm>
            <a:off x="-230318" y="3676475"/>
            <a:ext cx="3007833" cy="3060716"/>
            <a:chOff x="-230318" y="3676475"/>
            <a:chExt cx="3007833" cy="3060716"/>
          </a:xfrm>
        </p:grpSpPr>
        <p:grpSp>
          <p:nvGrpSpPr>
            <p:cNvPr id="866" name="Google Shape;866;p19"/>
            <p:cNvGrpSpPr/>
            <p:nvPr/>
          </p:nvGrpSpPr>
          <p:grpSpPr>
            <a:xfrm>
              <a:off x="-230318" y="4468770"/>
              <a:ext cx="1163585" cy="2008346"/>
              <a:chOff x="4537475" y="1366675"/>
              <a:chExt cx="1878265" cy="3241882"/>
            </a:xfrm>
          </p:grpSpPr>
          <p:sp>
            <p:nvSpPr>
              <p:cNvPr id="867" name="Google Shape;867;p19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19"/>
            <p:cNvGrpSpPr/>
            <p:nvPr/>
          </p:nvGrpSpPr>
          <p:grpSpPr>
            <a:xfrm>
              <a:off x="971758" y="4728845"/>
              <a:ext cx="1163585" cy="2008346"/>
              <a:chOff x="4537475" y="1366675"/>
              <a:chExt cx="1878265" cy="3241882"/>
            </a:xfrm>
          </p:grpSpPr>
          <p:sp>
            <p:nvSpPr>
              <p:cNvPr id="907" name="Google Shape;907;p19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19"/>
            <p:cNvGrpSpPr/>
            <p:nvPr/>
          </p:nvGrpSpPr>
          <p:grpSpPr>
            <a:xfrm>
              <a:off x="1861276" y="4674340"/>
              <a:ext cx="916239" cy="681891"/>
              <a:chOff x="5951675" y="3577056"/>
              <a:chExt cx="1387821" cy="1032855"/>
            </a:xfrm>
          </p:grpSpPr>
          <p:sp>
            <p:nvSpPr>
              <p:cNvPr id="947" name="Google Shape;947;p19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9" name="Google Shape;949;p19"/>
            <p:cNvSpPr/>
            <p:nvPr/>
          </p:nvSpPr>
          <p:spPr>
            <a:xfrm>
              <a:off x="227898" y="367647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19"/>
          <p:cNvGrpSpPr/>
          <p:nvPr/>
        </p:nvGrpSpPr>
        <p:grpSpPr>
          <a:xfrm>
            <a:off x="8127871" y="805298"/>
            <a:ext cx="1262644" cy="652339"/>
            <a:chOff x="8413221" y="727348"/>
            <a:chExt cx="1262644" cy="652339"/>
          </a:xfrm>
        </p:grpSpPr>
        <p:sp>
          <p:nvSpPr>
            <p:cNvPr id="951" name="Google Shape;951;p19"/>
            <p:cNvSpPr/>
            <p:nvPr/>
          </p:nvSpPr>
          <p:spPr>
            <a:xfrm>
              <a:off x="8413221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3" name="Google Shape;953;p19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19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0"/>
          <p:cNvSpPr txBox="1"/>
          <p:nvPr>
            <p:ph hasCustomPrompt="1" type="title"/>
          </p:nvPr>
        </p:nvSpPr>
        <p:spPr>
          <a:xfrm>
            <a:off x="1924400" y="6137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0" sz="48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7" name="Google Shape;957;p20"/>
          <p:cNvSpPr txBox="1"/>
          <p:nvPr>
            <p:ph idx="1" type="subTitle"/>
          </p:nvPr>
        </p:nvSpPr>
        <p:spPr>
          <a:xfrm>
            <a:off x="1924400" y="1442001"/>
            <a:ext cx="4906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8" name="Google Shape;958;p20"/>
          <p:cNvSpPr txBox="1"/>
          <p:nvPr>
            <p:ph hasCustomPrompt="1" idx="2" type="title"/>
          </p:nvPr>
        </p:nvSpPr>
        <p:spPr>
          <a:xfrm>
            <a:off x="1924400" y="19102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20"/>
          <p:cNvSpPr txBox="1"/>
          <p:nvPr>
            <p:ph idx="3" type="subTitle"/>
          </p:nvPr>
        </p:nvSpPr>
        <p:spPr>
          <a:xfrm>
            <a:off x="1924400" y="2738500"/>
            <a:ext cx="4906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0" name="Google Shape;960;p20"/>
          <p:cNvSpPr txBox="1"/>
          <p:nvPr>
            <p:ph hasCustomPrompt="1" idx="4" type="title"/>
          </p:nvPr>
        </p:nvSpPr>
        <p:spPr>
          <a:xfrm>
            <a:off x="1924400" y="3206699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1" name="Google Shape;961;p20"/>
          <p:cNvSpPr txBox="1"/>
          <p:nvPr>
            <p:ph idx="5" type="subTitle"/>
          </p:nvPr>
        </p:nvSpPr>
        <p:spPr>
          <a:xfrm>
            <a:off x="1924400" y="4035000"/>
            <a:ext cx="4906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62" name="Google Shape;962;p20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963" name="Google Shape;963;p20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4" name="Google Shape;964;p20"/>
            <p:cNvSpPr/>
            <p:nvPr/>
          </p:nvSpPr>
          <p:spPr>
            <a:xfrm>
              <a:off x="375950" y="0"/>
              <a:ext cx="259800" cy="40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20"/>
          <p:cNvGrpSpPr/>
          <p:nvPr/>
        </p:nvGrpSpPr>
        <p:grpSpPr>
          <a:xfrm>
            <a:off x="7227158" y="326425"/>
            <a:ext cx="2221633" cy="1296268"/>
            <a:chOff x="7831046" y="330250"/>
            <a:chExt cx="2221633" cy="1296268"/>
          </a:xfrm>
        </p:grpSpPr>
        <p:sp>
          <p:nvSpPr>
            <p:cNvPr id="966" name="Google Shape;966;p20"/>
            <p:cNvSpPr/>
            <p:nvPr/>
          </p:nvSpPr>
          <p:spPr>
            <a:xfrm>
              <a:off x="9094047" y="1369620"/>
              <a:ext cx="958632" cy="256898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7831046" y="330250"/>
              <a:ext cx="657111" cy="176099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59225" y="2141689"/>
            <a:ext cx="43602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59225" y="1101800"/>
            <a:ext cx="1501500" cy="10767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5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" name="Google Shape;16;p3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" name="Google Shape;18;p3"/>
            <p:cNvSpPr/>
            <p:nvPr/>
          </p:nvSpPr>
          <p:spPr>
            <a:xfrm>
              <a:off x="375950" y="0"/>
              <a:ext cx="259800" cy="28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70" name="Google Shape;970;p21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21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72" name="Google Shape;972;p21"/>
          <p:cNvGrpSpPr/>
          <p:nvPr/>
        </p:nvGrpSpPr>
        <p:grpSpPr>
          <a:xfrm>
            <a:off x="8221034" y="817073"/>
            <a:ext cx="1523506" cy="546814"/>
            <a:chOff x="8558334" y="696473"/>
            <a:chExt cx="1523506" cy="546814"/>
          </a:xfrm>
        </p:grpSpPr>
        <p:sp>
          <p:nvSpPr>
            <p:cNvPr id="973" name="Google Shape;973;p21"/>
            <p:cNvSpPr/>
            <p:nvPr/>
          </p:nvSpPr>
          <p:spPr>
            <a:xfrm>
              <a:off x="8558334" y="10819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9103851" y="696473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1"/>
          <p:cNvGrpSpPr/>
          <p:nvPr/>
        </p:nvGrpSpPr>
        <p:grpSpPr>
          <a:xfrm>
            <a:off x="-202768" y="3840225"/>
            <a:ext cx="2733508" cy="3023391"/>
            <a:chOff x="-202768" y="3840225"/>
            <a:chExt cx="2733508" cy="3023391"/>
          </a:xfrm>
        </p:grpSpPr>
        <p:grpSp>
          <p:nvGrpSpPr>
            <p:cNvPr id="976" name="Google Shape;976;p21"/>
            <p:cNvGrpSpPr/>
            <p:nvPr/>
          </p:nvGrpSpPr>
          <p:grpSpPr>
            <a:xfrm>
              <a:off x="797357" y="4608495"/>
              <a:ext cx="1163585" cy="2008346"/>
              <a:chOff x="4537475" y="1366675"/>
              <a:chExt cx="1878265" cy="3241882"/>
            </a:xfrm>
          </p:grpSpPr>
          <p:sp>
            <p:nvSpPr>
              <p:cNvPr id="977" name="Google Shape;97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21"/>
            <p:cNvGrpSpPr/>
            <p:nvPr/>
          </p:nvGrpSpPr>
          <p:grpSpPr>
            <a:xfrm>
              <a:off x="-202768" y="4855270"/>
              <a:ext cx="1163585" cy="2008346"/>
              <a:chOff x="4537475" y="1366675"/>
              <a:chExt cx="1878265" cy="3241882"/>
            </a:xfrm>
          </p:grpSpPr>
          <p:sp>
            <p:nvSpPr>
              <p:cNvPr id="1017" name="Google Shape;101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6" name="Google Shape;1056;p21"/>
            <p:cNvGrpSpPr/>
            <p:nvPr/>
          </p:nvGrpSpPr>
          <p:grpSpPr>
            <a:xfrm>
              <a:off x="1614501" y="4732765"/>
              <a:ext cx="916239" cy="681891"/>
              <a:chOff x="5951675" y="3577056"/>
              <a:chExt cx="1387821" cy="1032855"/>
            </a:xfrm>
          </p:grpSpPr>
          <p:sp>
            <p:nvSpPr>
              <p:cNvPr id="1057" name="Google Shape;1057;p21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9" name="Google Shape;1059;p21"/>
            <p:cNvSpPr/>
            <p:nvPr/>
          </p:nvSpPr>
          <p:spPr>
            <a:xfrm>
              <a:off x="237898" y="384022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2"/>
          <p:cNvSpPr txBox="1"/>
          <p:nvPr>
            <p:ph type="ctrTitle"/>
          </p:nvPr>
        </p:nvSpPr>
        <p:spPr>
          <a:xfrm>
            <a:off x="752600" y="793375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2" name="Google Shape;1062;p22"/>
          <p:cNvSpPr txBox="1"/>
          <p:nvPr>
            <p:ph idx="1" type="subTitle"/>
          </p:nvPr>
        </p:nvSpPr>
        <p:spPr>
          <a:xfrm>
            <a:off x="752598" y="1700400"/>
            <a:ext cx="4379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3" name="Google Shape;1063;p22"/>
          <p:cNvSpPr txBox="1"/>
          <p:nvPr/>
        </p:nvSpPr>
        <p:spPr>
          <a:xfrm>
            <a:off x="715101" y="3563450"/>
            <a:ext cx="45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64" name="Google Shape;1064;p22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1065" name="Google Shape;1065;p22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6" name="Google Shape;1066;p22"/>
            <p:cNvSpPr/>
            <p:nvPr/>
          </p:nvSpPr>
          <p:spPr>
            <a:xfrm>
              <a:off x="375950" y="0"/>
              <a:ext cx="259800" cy="195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6414926" y="3696850"/>
            <a:ext cx="2865735" cy="2654708"/>
            <a:chOff x="6414926" y="3696850"/>
            <a:chExt cx="2865735" cy="2654708"/>
          </a:xfrm>
        </p:grpSpPr>
        <p:grpSp>
          <p:nvGrpSpPr>
            <p:cNvPr id="1069" name="Google Shape;1069;p23"/>
            <p:cNvGrpSpPr/>
            <p:nvPr/>
          </p:nvGrpSpPr>
          <p:grpSpPr>
            <a:xfrm>
              <a:off x="7148332" y="4200032"/>
              <a:ext cx="1163585" cy="2008346"/>
              <a:chOff x="4537475" y="1366675"/>
              <a:chExt cx="1878265" cy="3241882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>
              <a:off x="8141897" y="4495880"/>
              <a:ext cx="1138764" cy="1855677"/>
              <a:chOff x="525125" y="1486050"/>
              <a:chExt cx="2124163" cy="3461439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3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3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3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4" name="Google Shape;1144;p23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5" name="Google Shape;1145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7" name="Google Shape;1147;p23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8" name="Google Shape;1148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6414926" y="4682015"/>
              <a:ext cx="916239" cy="681891"/>
              <a:chOff x="5951675" y="3577056"/>
              <a:chExt cx="1387821" cy="1032855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3" name="Google Shape;1153;p23"/>
            <p:cNvSpPr/>
            <p:nvPr/>
          </p:nvSpPr>
          <p:spPr>
            <a:xfrm>
              <a:off x="8529298" y="369685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3"/>
          <p:cNvGrpSpPr/>
          <p:nvPr/>
        </p:nvGrpSpPr>
        <p:grpSpPr>
          <a:xfrm>
            <a:off x="-276724" y="817085"/>
            <a:ext cx="1409242" cy="535527"/>
            <a:chOff x="8277201" y="696485"/>
            <a:chExt cx="1409242" cy="535527"/>
          </a:xfrm>
        </p:grpSpPr>
        <p:sp>
          <p:nvSpPr>
            <p:cNvPr id="1155" name="Google Shape;1155;p23"/>
            <p:cNvSpPr/>
            <p:nvPr/>
          </p:nvSpPr>
          <p:spPr>
            <a:xfrm>
              <a:off x="9084384" y="107066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8277201" y="696485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24"/>
          <p:cNvGrpSpPr/>
          <p:nvPr/>
        </p:nvGrpSpPr>
        <p:grpSpPr>
          <a:xfrm>
            <a:off x="8233126" y="918517"/>
            <a:ext cx="1116017" cy="693194"/>
            <a:chOff x="8570426" y="797917"/>
            <a:chExt cx="1116017" cy="693194"/>
          </a:xfrm>
        </p:grpSpPr>
        <p:sp>
          <p:nvSpPr>
            <p:cNvPr id="1159" name="Google Shape;1159;p24"/>
            <p:cNvSpPr/>
            <p:nvPr/>
          </p:nvSpPr>
          <p:spPr>
            <a:xfrm>
              <a:off x="9084384" y="797917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570426" y="1228335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>
            <a:off x="-423653" y="3465700"/>
            <a:ext cx="3308969" cy="2555658"/>
            <a:chOff x="-423653" y="3465700"/>
            <a:chExt cx="3308969" cy="2555658"/>
          </a:xfrm>
        </p:grpSpPr>
        <p:grpSp>
          <p:nvGrpSpPr>
            <p:cNvPr id="1162" name="Google Shape;1162;p24"/>
            <p:cNvGrpSpPr/>
            <p:nvPr/>
          </p:nvGrpSpPr>
          <p:grpSpPr>
            <a:xfrm>
              <a:off x="1969076" y="4608490"/>
              <a:ext cx="916239" cy="681891"/>
              <a:chOff x="5951675" y="3577056"/>
              <a:chExt cx="1387821" cy="1032855"/>
            </a:xfrm>
          </p:grpSpPr>
          <p:sp>
            <p:nvSpPr>
              <p:cNvPr id="1163" name="Google Shape;1163;p2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Google Shape;1165;p24"/>
            <p:cNvGrpSpPr/>
            <p:nvPr/>
          </p:nvGrpSpPr>
          <p:grpSpPr>
            <a:xfrm flipH="1">
              <a:off x="-423653" y="4165680"/>
              <a:ext cx="1138764" cy="1855677"/>
              <a:chOff x="525125" y="1486050"/>
              <a:chExt cx="2124163" cy="3461439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0" name="Google Shape;1200;p24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1" name="Google Shape;1201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3" name="Google Shape;1203;p24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4" name="Google Shape;1204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6" name="Google Shape;1206;p24"/>
            <p:cNvGrpSpPr/>
            <p:nvPr/>
          </p:nvGrpSpPr>
          <p:grpSpPr>
            <a:xfrm flipH="1">
              <a:off x="415695" y="4542586"/>
              <a:ext cx="1753484" cy="1361026"/>
              <a:chOff x="3654620" y="3548886"/>
              <a:chExt cx="1753484" cy="1361026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rect b="b" l="l" r="r" t="t"/>
                <a:pathLst>
                  <a:path extrusionOk="0" h="20129" w="22563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rect b="b" l="l" r="r" t="t"/>
                <a:pathLst>
                  <a:path extrusionOk="0" h="27542" w="12779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rect b="b" l="l" r="r" t="t"/>
                <a:pathLst>
                  <a:path extrusionOk="0" h="5156" w="5156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rect b="b" l="l" r="r" t="t"/>
                <a:pathLst>
                  <a:path extrusionOk="0" h="5128" w="4776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rect b="b" l="l" r="r" t="t"/>
                <a:pathLst>
                  <a:path extrusionOk="0" h="4368" w="363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rect b="b" l="l" r="r" t="t"/>
                <a:pathLst>
                  <a:path extrusionOk="0" h="3841" w="3075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rect b="b" l="l" r="r" t="t"/>
                <a:pathLst>
                  <a:path extrusionOk="0" h="8708" w="37332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rect b="b" l="l" r="r" t="t"/>
                <a:pathLst>
                  <a:path extrusionOk="0" h="8708" w="3039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rect b="b" l="l" r="r" t="t"/>
                <a:pathLst>
                  <a:path extrusionOk="0" h="648" w="2385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rect b="b" l="l" r="r" t="t"/>
                <a:pathLst>
                  <a:path extrusionOk="0" h="7709" w="6886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rect b="b" l="l" r="r" t="t"/>
                <a:pathLst>
                  <a:path extrusionOk="0" h="5015" w="6893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rect b="b" l="l" r="r" t="t"/>
                <a:pathLst>
                  <a:path extrusionOk="0" h="5015" w="6394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rect b="b" l="l" r="r" t="t"/>
                <a:pathLst>
                  <a:path extrusionOk="0" h="5015" w="289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rect b="b" l="l" r="r" t="t"/>
                <a:pathLst>
                  <a:path extrusionOk="0" h="5015" w="297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rect b="b" l="l" r="r" t="t"/>
                <a:pathLst>
                  <a:path extrusionOk="0" h="324" w="6394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rect b="b" l="l" r="r" t="t"/>
                <a:pathLst>
                  <a:path extrusionOk="0" h="1103" w="1021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rect b="b" l="l" r="r" t="t"/>
                <a:pathLst>
                  <a:path extrusionOk="0" h="1103" w="100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rect b="b" l="l" r="r" t="t"/>
                <a:pathLst>
                  <a:path extrusionOk="0" h="1106" w="1027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rect b="b" l="l" r="r" t="t"/>
                <a:pathLst>
                  <a:path extrusionOk="0" h="10930" w="4868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rect b="b" l="l" r="r" t="t"/>
                <a:pathLst>
                  <a:path extrusionOk="0" h="10930" w="4305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rect b="b" l="l" r="r" t="t"/>
                <a:pathLst>
                  <a:path extrusionOk="0" h="1084" w="2898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rect b="b" l="l" r="r" t="t"/>
                <a:pathLst>
                  <a:path extrusionOk="0" h="760" w="5655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rect b="b" l="l" r="r" t="t"/>
                <a:pathLst>
                  <a:path extrusionOk="0" h="2786" w="4776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rect b="b" l="l" r="r" t="t"/>
                <a:pathLst>
                  <a:path extrusionOk="0" h="936" w="4249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rect b="b" l="l" r="r" t="t"/>
                <a:pathLst>
                  <a:path extrusionOk="0" h="880" w="401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rect b="b" l="l" r="r" t="t"/>
                <a:pathLst>
                  <a:path extrusionOk="0" h="972" w="422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rect b="b" l="l" r="r" t="t"/>
                <a:pathLst>
                  <a:path extrusionOk="0" h="824" w="824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rect b="b" l="l" r="r" t="t"/>
                <a:pathLst>
                  <a:path extrusionOk="0" h="4896" w="6711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rect b="b" l="l" r="r" t="t"/>
                <a:pathLst>
                  <a:path extrusionOk="0" h="4896" w="6247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rect b="b" l="l" r="r" t="t"/>
                <a:pathLst>
                  <a:path extrusionOk="0" h="4896" w="268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rect b="b" l="l" r="r" t="t"/>
                <a:pathLst>
                  <a:path extrusionOk="0" h="4896" w="325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rect b="b" l="l" r="r" t="t"/>
                <a:pathLst>
                  <a:path extrusionOk="0" h="296" w="6247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rect b="b" l="l" r="r" t="t"/>
                <a:pathLst>
                  <a:path extrusionOk="0" h="1083" w="972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rect b="b" l="l" r="r" t="t"/>
                <a:pathLst>
                  <a:path extrusionOk="0" h="1077" w="993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rect b="b" l="l" r="r" t="t"/>
                <a:pathLst>
                  <a:path extrusionOk="0" h="1077" w="964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2" name="Google Shape;1242;p24"/>
            <p:cNvSpPr/>
            <p:nvPr/>
          </p:nvSpPr>
          <p:spPr>
            <a:xfrm>
              <a:off x="304923" y="346570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>
            <a:off x="8253109" y="563123"/>
            <a:ext cx="1416256" cy="652339"/>
            <a:chOff x="8259609" y="727348"/>
            <a:chExt cx="1416256" cy="652339"/>
          </a:xfrm>
        </p:grpSpPr>
        <p:sp>
          <p:nvSpPr>
            <p:cNvPr id="23" name="Google Shape;23;p4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406032" y="3765300"/>
            <a:ext cx="1899385" cy="2709266"/>
            <a:chOff x="7406032" y="3765300"/>
            <a:chExt cx="1899385" cy="2709266"/>
          </a:xfrm>
        </p:grpSpPr>
        <p:sp>
          <p:nvSpPr>
            <p:cNvPr id="26" name="Google Shape;26;p4"/>
            <p:cNvSpPr/>
            <p:nvPr/>
          </p:nvSpPr>
          <p:spPr>
            <a:xfrm>
              <a:off x="8532661" y="376530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4"/>
            <p:cNvGrpSpPr/>
            <p:nvPr/>
          </p:nvGrpSpPr>
          <p:grpSpPr>
            <a:xfrm>
              <a:off x="7406032" y="4900355"/>
              <a:ext cx="943279" cy="769683"/>
              <a:chOff x="6073689" y="3577056"/>
              <a:chExt cx="1265807" cy="103285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073689" y="3695000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141832" y="4466220"/>
              <a:ext cx="1163585" cy="2008346"/>
              <a:chOff x="4537475" y="1366675"/>
              <a:chExt cx="1878265" cy="3241882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0" name="Google Shape;70;p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2" type="subTitle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3" type="subTitle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4" type="subTitle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" name="Google Shape;78;p5"/>
          <p:cNvGrpSpPr/>
          <p:nvPr/>
        </p:nvGrpSpPr>
        <p:grpSpPr>
          <a:xfrm>
            <a:off x="-744468" y="3806200"/>
            <a:ext cx="3216869" cy="2913841"/>
            <a:chOff x="-744468" y="3806200"/>
            <a:chExt cx="3216869" cy="2913841"/>
          </a:xfrm>
        </p:grpSpPr>
        <p:grpSp>
          <p:nvGrpSpPr>
            <p:cNvPr id="79" name="Google Shape;79;p5"/>
            <p:cNvGrpSpPr/>
            <p:nvPr/>
          </p:nvGrpSpPr>
          <p:grpSpPr>
            <a:xfrm flipH="1">
              <a:off x="-744468" y="4711695"/>
              <a:ext cx="1163585" cy="2008346"/>
              <a:chOff x="4537475" y="1366675"/>
              <a:chExt cx="1878265" cy="324188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flipH="1">
              <a:off x="533121" y="3806200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flipH="1">
              <a:off x="255482" y="4507120"/>
              <a:ext cx="1163585" cy="2008346"/>
              <a:chOff x="4537475" y="1366675"/>
              <a:chExt cx="1878265" cy="3241882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>
              <a:off x="1159938" y="4608494"/>
              <a:ext cx="1312462" cy="976771"/>
              <a:chOff x="5951675" y="3577056"/>
              <a:chExt cx="1387821" cy="1032855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7855859" y="820123"/>
            <a:ext cx="1416256" cy="652339"/>
            <a:chOff x="8259609" y="727348"/>
            <a:chExt cx="1416256" cy="652339"/>
          </a:xfrm>
        </p:grpSpPr>
        <p:sp>
          <p:nvSpPr>
            <p:cNvPr id="164" name="Google Shape;164;p5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8" name="Google Shape;168;p6"/>
          <p:cNvGrpSpPr/>
          <p:nvPr/>
        </p:nvGrpSpPr>
        <p:grpSpPr>
          <a:xfrm>
            <a:off x="-241074" y="817073"/>
            <a:ext cx="1072567" cy="683214"/>
            <a:chOff x="8353776" y="696473"/>
            <a:chExt cx="1072567" cy="683214"/>
          </a:xfrm>
        </p:grpSpPr>
        <p:sp>
          <p:nvSpPr>
            <p:cNvPr id="169" name="Google Shape;169;p6"/>
            <p:cNvSpPr/>
            <p:nvPr/>
          </p:nvSpPr>
          <p:spPr>
            <a:xfrm>
              <a:off x="8824284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353776" y="696473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7001072" y="3676475"/>
            <a:ext cx="2275289" cy="2787708"/>
            <a:chOff x="7001072" y="3676475"/>
            <a:chExt cx="2275289" cy="2787708"/>
          </a:xfrm>
        </p:grpSpPr>
        <p:grpSp>
          <p:nvGrpSpPr>
            <p:cNvPr id="172" name="Google Shape;172;p6"/>
            <p:cNvGrpSpPr/>
            <p:nvPr/>
          </p:nvGrpSpPr>
          <p:grpSpPr>
            <a:xfrm>
              <a:off x="8137597" y="4364955"/>
              <a:ext cx="1138764" cy="1855677"/>
              <a:chOff x="525125" y="1486050"/>
              <a:chExt cx="2124163" cy="3461439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" name="Google Shape;207;p6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208" name="Google Shape;208;p6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6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" name="Google Shape;210;p6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3" name="Google Shape;213;p6"/>
            <p:cNvGrpSpPr/>
            <p:nvPr/>
          </p:nvGrpSpPr>
          <p:grpSpPr>
            <a:xfrm>
              <a:off x="7001072" y="4608505"/>
              <a:ext cx="1138764" cy="1855677"/>
              <a:chOff x="525125" y="1486050"/>
              <a:chExt cx="2124163" cy="3461439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rect b="b" l="l" r="r" t="t"/>
                <a:pathLst>
                  <a:path extrusionOk="0" h="50379" w="7005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rect b="b" l="l" r="r" t="t"/>
                <a:pathLst>
                  <a:path extrusionOk="0" h="5923" w="2638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rect b="b" l="l" r="r" t="t"/>
                <a:pathLst>
                  <a:path extrusionOk="0" h="5480" w="4896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rect b="b" l="l" r="r" t="t"/>
                <a:pathLst>
                  <a:path extrusionOk="0" h="5684" w="7005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rect b="b" l="l" r="r" t="t"/>
                <a:pathLst>
                  <a:path extrusionOk="0" h="5480" w="5395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rect b="b" l="l" r="r" t="t"/>
                <a:pathLst>
                  <a:path extrusionOk="0" h="5480" w="4987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rect b="b" l="l" r="r" t="t"/>
                <a:pathLst>
                  <a:path extrusionOk="0" h="2203" w="31973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rect b="b" l="l" r="r" t="t"/>
                <a:pathLst>
                  <a:path extrusionOk="0" h="2203" w="7386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rect b="b" l="l" r="r" t="t"/>
                <a:pathLst>
                  <a:path extrusionOk="0" h="13159" w="785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rect b="b" l="l" r="r" t="t"/>
                <a:pathLst>
                  <a:path extrusionOk="0" h="13159" w="6914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rect b="b" l="l" r="r" t="t"/>
                <a:pathLst>
                  <a:path extrusionOk="0" h="1731" w="4657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rect b="b" l="l" r="r" t="t"/>
                <a:pathLst>
                  <a:path extrusionOk="0" h="1731" w="4102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rect b="b" l="l" r="r" t="t"/>
                <a:pathLst>
                  <a:path extrusionOk="0" h="1232" w="9059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rect b="b" l="l" r="r" t="t"/>
                <a:pathLst>
                  <a:path extrusionOk="0" h="1316" w="1316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rect b="b" l="l" r="r" t="t"/>
                <a:pathLst>
                  <a:path extrusionOk="0" h="5916" w="2638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rect b="b" l="l" r="r" t="t"/>
                <a:pathLst>
                  <a:path extrusionOk="0" h="5859" w="852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rect b="b" l="l" r="r" t="t"/>
                <a:pathLst>
                  <a:path extrusionOk="0" h="5859" w="591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rect b="b" l="l" r="r" t="t"/>
                <a:pathLst>
                  <a:path extrusionOk="0" h="1731" w="5395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rect b="b" l="l" r="r" t="t"/>
                <a:pathLst>
                  <a:path extrusionOk="0" h="1499" w="6534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rect b="b" l="l" r="r" t="t"/>
                <a:pathLst>
                  <a:path extrusionOk="0" h="11662" w="32029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rect b="b" l="l" r="r" t="t"/>
                <a:pathLst>
                  <a:path extrusionOk="0" h="10818" w="27894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rect b="b" l="l" r="r" t="t"/>
                <a:pathLst>
                  <a:path extrusionOk="0" h="10255" w="4045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8" name="Google Shape;248;p6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249" name="Google Shape;249;p6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6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" name="Google Shape;251;p6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252" name="Google Shape;252;p6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6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54" name="Google Shape;254;p6"/>
            <p:cNvSpPr/>
            <p:nvPr/>
          </p:nvSpPr>
          <p:spPr>
            <a:xfrm>
              <a:off x="8524998" y="3676475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6"/>
            <p:cNvGrpSpPr/>
            <p:nvPr/>
          </p:nvGrpSpPr>
          <p:grpSpPr>
            <a:xfrm>
              <a:off x="7608751" y="4778240"/>
              <a:ext cx="916239" cy="681891"/>
              <a:chOff x="5951675" y="3577056"/>
              <a:chExt cx="1387821" cy="1032855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58" name="Google Shape;258;p6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6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7"/>
          <p:cNvSpPr txBox="1"/>
          <p:nvPr>
            <p:ph idx="1" type="body"/>
          </p:nvPr>
        </p:nvSpPr>
        <p:spPr>
          <a:xfrm>
            <a:off x="720000" y="1198425"/>
            <a:ext cx="30654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7"/>
          <p:cNvSpPr/>
          <p:nvPr>
            <p:ph idx="2" type="pic"/>
          </p:nvPr>
        </p:nvSpPr>
        <p:spPr>
          <a:xfrm>
            <a:off x="4494131" y="535000"/>
            <a:ext cx="4088100" cy="422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64" name="Google Shape;264;p7"/>
          <p:cNvCxnSpPr/>
          <p:nvPr/>
        </p:nvCxnSpPr>
        <p:spPr>
          <a:xfrm>
            <a:off x="0" y="337575"/>
            <a:ext cx="913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6" name="Google Shape;266;p7"/>
          <p:cNvGrpSpPr/>
          <p:nvPr/>
        </p:nvGrpSpPr>
        <p:grpSpPr>
          <a:xfrm>
            <a:off x="-896170" y="3839612"/>
            <a:ext cx="3428401" cy="2132471"/>
            <a:chOff x="-896170" y="3839612"/>
            <a:chExt cx="3428401" cy="2132471"/>
          </a:xfrm>
        </p:grpSpPr>
        <p:sp>
          <p:nvSpPr>
            <p:cNvPr id="267" name="Google Shape;267;p7"/>
            <p:cNvSpPr/>
            <p:nvPr/>
          </p:nvSpPr>
          <p:spPr>
            <a:xfrm>
              <a:off x="311998" y="3839612"/>
              <a:ext cx="363955" cy="503182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r="8280000" dist="1428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7"/>
            <p:cNvGrpSpPr/>
            <p:nvPr/>
          </p:nvGrpSpPr>
          <p:grpSpPr>
            <a:xfrm flipH="1">
              <a:off x="-896170" y="4452655"/>
              <a:ext cx="3428401" cy="1519428"/>
              <a:chOff x="4474564" y="2530088"/>
              <a:chExt cx="5361064" cy="2375962"/>
            </a:xfrm>
          </p:grpSpPr>
          <p:sp>
            <p:nvSpPr>
              <p:cNvPr id="269" name="Google Shape;269;p7"/>
              <p:cNvSpPr/>
              <p:nvPr/>
            </p:nvSpPr>
            <p:spPr>
              <a:xfrm flipH="1">
                <a:off x="4474564" y="4281351"/>
                <a:ext cx="1187836" cy="615367"/>
              </a:xfrm>
              <a:custGeom>
                <a:rect b="b" l="l" r="r" t="t"/>
                <a:pathLst>
                  <a:path extrusionOk="0" h="25579" w="4938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0" name="Google Shape;270;p7"/>
              <p:cNvGrpSpPr/>
              <p:nvPr/>
            </p:nvGrpSpPr>
            <p:grpSpPr>
              <a:xfrm>
                <a:off x="5402544" y="2530088"/>
                <a:ext cx="4433084" cy="2375962"/>
                <a:chOff x="1026675" y="788651"/>
                <a:chExt cx="7158218" cy="3836529"/>
              </a:xfrm>
            </p:grpSpPr>
            <p:sp>
              <p:nvSpPr>
                <p:cNvPr id="271" name="Google Shape;271;p7"/>
                <p:cNvSpPr/>
                <p:nvPr/>
              </p:nvSpPr>
              <p:spPr>
                <a:xfrm>
                  <a:off x="1124290" y="3308744"/>
                  <a:ext cx="1251454" cy="1299728"/>
                </a:xfrm>
                <a:custGeom>
                  <a:rect b="b" l="l" r="r" t="t"/>
                  <a:pathLst>
                    <a:path extrusionOk="0" h="10958" w="10551">
                      <a:moveTo>
                        <a:pt x="1" y="1"/>
                      </a:moveTo>
                      <a:lnTo>
                        <a:pt x="1" y="10958"/>
                      </a:lnTo>
                      <a:lnTo>
                        <a:pt x="10550" y="10958"/>
                      </a:lnTo>
                      <a:lnTo>
                        <a:pt x="105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1026675" y="2533751"/>
                  <a:ext cx="1317283" cy="775116"/>
                </a:xfrm>
                <a:custGeom>
                  <a:rect b="b" l="l" r="r" t="t"/>
                  <a:pathLst>
                    <a:path extrusionOk="0" h="6535" w="11106">
                      <a:moveTo>
                        <a:pt x="11106" y="1"/>
                      </a:moveTo>
                      <a:lnTo>
                        <a:pt x="1" y="5684"/>
                      </a:lnTo>
                      <a:lnTo>
                        <a:pt x="1" y="6535"/>
                      </a:lnTo>
                      <a:lnTo>
                        <a:pt x="11106" y="65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1408833" y="3690785"/>
                  <a:ext cx="719963" cy="521528"/>
                </a:xfrm>
                <a:custGeom>
                  <a:rect b="b" l="l" r="r" t="t"/>
                  <a:pathLst>
                    <a:path extrusionOk="0" h="4397" w="6070">
                      <a:moveTo>
                        <a:pt x="0" y="4396"/>
                      </a:moveTo>
                      <a:lnTo>
                        <a:pt x="6069" y="4396"/>
                      </a:lnTo>
                      <a:lnTo>
                        <a:pt x="6069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1457937" y="3690785"/>
                  <a:ext cx="670858" cy="521528"/>
                </a:xfrm>
                <a:custGeom>
                  <a:rect b="b" l="l" r="r" t="t"/>
                  <a:pathLst>
                    <a:path extrusionOk="0" h="4397" w="5656">
                      <a:moveTo>
                        <a:pt x="1" y="4396"/>
                      </a:moveTo>
                      <a:lnTo>
                        <a:pt x="5655" y="4396"/>
                      </a:lnTo>
                      <a:lnTo>
                        <a:pt x="565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1457937" y="3690785"/>
                  <a:ext cx="34397" cy="521528"/>
                </a:xfrm>
                <a:custGeom>
                  <a:rect b="b" l="l" r="r" t="t"/>
                  <a:pathLst>
                    <a:path extrusionOk="0" h="4397" w="290">
                      <a:moveTo>
                        <a:pt x="1" y="4396"/>
                      </a:moveTo>
                      <a:lnTo>
                        <a:pt x="289" y="4396"/>
                      </a:lnTo>
                      <a:lnTo>
                        <a:pt x="28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1457937" y="3934409"/>
                  <a:ext cx="670858" cy="30957"/>
                </a:xfrm>
                <a:custGeom>
                  <a:rect b="b" l="l" r="r" t="t"/>
                  <a:pathLst>
                    <a:path extrusionOk="0" h="261" w="5656">
                      <a:moveTo>
                        <a:pt x="1" y="260"/>
                      </a:moveTo>
                      <a:lnTo>
                        <a:pt x="5655" y="260"/>
                      </a:lnTo>
                      <a:lnTo>
                        <a:pt x="5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1777469" y="3690785"/>
                  <a:ext cx="31787" cy="521528"/>
                </a:xfrm>
                <a:custGeom>
                  <a:rect b="b" l="l" r="r" t="t"/>
                  <a:pathLst>
                    <a:path extrusionOk="0" h="4397" w="268">
                      <a:moveTo>
                        <a:pt x="268" y="4396"/>
                      </a:moveTo>
                      <a:lnTo>
                        <a:pt x="268" y="1"/>
                      </a:lnTo>
                      <a:lnTo>
                        <a:pt x="1" y="1"/>
                      </a:lnTo>
                      <a:lnTo>
                        <a:pt x="1" y="4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1864291" y="3754241"/>
                  <a:ext cx="121812" cy="131894"/>
                </a:xfrm>
                <a:custGeom>
                  <a:rect b="b" l="l" r="r" t="t"/>
                  <a:pathLst>
                    <a:path extrusionOk="0" h="1112" w="1027">
                      <a:moveTo>
                        <a:pt x="914" y="0"/>
                      </a:moveTo>
                      <a:cubicBezTo>
                        <a:pt x="895" y="0"/>
                        <a:pt x="879" y="7"/>
                        <a:pt x="879" y="21"/>
                      </a:cubicBezTo>
                      <a:lnTo>
                        <a:pt x="28" y="964"/>
                      </a:lnTo>
                      <a:cubicBezTo>
                        <a:pt x="0" y="992"/>
                        <a:pt x="0" y="1048"/>
                        <a:pt x="28" y="1076"/>
                      </a:cubicBezTo>
                      <a:cubicBezTo>
                        <a:pt x="63" y="1111"/>
                        <a:pt x="63" y="1111"/>
                        <a:pt x="91" y="1111"/>
                      </a:cubicBezTo>
                      <a:cubicBezTo>
                        <a:pt x="120" y="1111"/>
                        <a:pt x="148" y="1076"/>
                        <a:pt x="148" y="1076"/>
                      </a:cubicBezTo>
                      <a:lnTo>
                        <a:pt x="999" y="141"/>
                      </a:lnTo>
                      <a:cubicBezTo>
                        <a:pt x="1027" y="113"/>
                        <a:pt x="999" y="56"/>
                        <a:pt x="971" y="21"/>
                      </a:cubicBezTo>
                      <a:cubicBezTo>
                        <a:pt x="957" y="7"/>
                        <a:pt x="934" y="0"/>
                        <a:pt x="914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1947673" y="3747481"/>
                  <a:ext cx="121931" cy="131183"/>
                </a:xfrm>
                <a:custGeom>
                  <a:rect b="b" l="l" r="r" t="t"/>
                  <a:pathLst>
                    <a:path extrusionOk="0" h="1106" w="1028">
                      <a:moveTo>
                        <a:pt x="939" y="1"/>
                      </a:moveTo>
                      <a:cubicBezTo>
                        <a:pt x="916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1021"/>
                        <a:pt x="28" y="1049"/>
                        <a:pt x="64" y="1077"/>
                      </a:cubicBezTo>
                      <a:cubicBezTo>
                        <a:pt x="64" y="1105"/>
                        <a:pt x="92" y="1105"/>
                        <a:pt x="92" y="1105"/>
                      </a:cubicBezTo>
                      <a:cubicBezTo>
                        <a:pt x="120" y="1105"/>
                        <a:pt x="148" y="1105"/>
                        <a:pt x="148" y="1077"/>
                      </a:cubicBezTo>
                      <a:lnTo>
                        <a:pt x="999" y="142"/>
                      </a:lnTo>
                      <a:cubicBezTo>
                        <a:pt x="1027" y="113"/>
                        <a:pt x="1027" y="50"/>
                        <a:pt x="999" y="22"/>
                      </a:cubicBezTo>
                      <a:cubicBezTo>
                        <a:pt x="985" y="8"/>
                        <a:pt x="962" y="1"/>
                        <a:pt x="939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1600623" y="4018622"/>
                  <a:ext cx="121101" cy="131064"/>
                </a:xfrm>
                <a:custGeom>
                  <a:rect b="b" l="l" r="r" t="t"/>
                  <a:pathLst>
                    <a:path extrusionOk="0" h="1105" w="1021">
                      <a:moveTo>
                        <a:pt x="922" y="1"/>
                      </a:moveTo>
                      <a:cubicBezTo>
                        <a:pt x="908" y="1"/>
                        <a:pt x="894" y="8"/>
                        <a:pt x="880" y="22"/>
                      </a:cubicBezTo>
                      <a:lnTo>
                        <a:pt x="29" y="957"/>
                      </a:lnTo>
                      <a:cubicBezTo>
                        <a:pt x="1" y="992"/>
                        <a:pt x="1" y="1048"/>
                        <a:pt x="29" y="1077"/>
                      </a:cubicBezTo>
                      <a:cubicBezTo>
                        <a:pt x="57" y="1105"/>
                        <a:pt x="57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41"/>
                      </a:lnTo>
                      <a:cubicBezTo>
                        <a:pt x="1020" y="113"/>
                        <a:pt x="992" y="50"/>
                        <a:pt x="964" y="22"/>
                      </a:cubicBezTo>
                      <a:cubicBezTo>
                        <a:pt x="950" y="8"/>
                        <a:pt x="936" y="1"/>
                        <a:pt x="922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3859529" y="2220978"/>
                  <a:ext cx="2676197" cy="2387501"/>
                </a:xfrm>
                <a:custGeom>
                  <a:rect b="b" l="l" r="r" t="t"/>
                  <a:pathLst>
                    <a:path extrusionOk="0" h="20129" w="22563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343945" y="1341727"/>
                  <a:ext cx="1515717" cy="3266757"/>
                </a:xfrm>
                <a:custGeom>
                  <a:rect b="b" l="l" r="r" t="t"/>
                  <a:pathLst>
                    <a:path extrusionOk="0" h="27542" w="12779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792642" y="2165113"/>
                  <a:ext cx="611553" cy="611553"/>
                </a:xfrm>
                <a:custGeom>
                  <a:rect b="b" l="l" r="r" t="t"/>
                  <a:pathLst>
                    <a:path extrusionOk="0" h="5156" w="5156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>
                  <a:off x="2837714" y="2165113"/>
                  <a:ext cx="566481" cy="608232"/>
                </a:xfrm>
                <a:custGeom>
                  <a:rect b="b" l="l" r="r" t="t"/>
                  <a:pathLst>
                    <a:path extrusionOk="0" h="5128" w="4776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7"/>
                <p:cNvSpPr/>
                <p:nvPr/>
              </p:nvSpPr>
              <p:spPr>
                <a:xfrm>
                  <a:off x="2876143" y="2185988"/>
                  <a:ext cx="430554" cy="518088"/>
                </a:xfrm>
                <a:custGeom>
                  <a:rect b="b" l="l" r="r" t="t"/>
                  <a:pathLst>
                    <a:path extrusionOk="0" h="4368" w="363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>
                  <a:off x="3018711" y="2311121"/>
                  <a:ext cx="364726" cy="455581"/>
                </a:xfrm>
                <a:custGeom>
                  <a:rect b="b" l="l" r="r" t="t"/>
                  <a:pathLst>
                    <a:path extrusionOk="0" h="3841" w="3075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7"/>
                <p:cNvSpPr/>
                <p:nvPr/>
              </p:nvSpPr>
              <p:spPr>
                <a:xfrm>
                  <a:off x="2232927" y="1188246"/>
                  <a:ext cx="4427949" cy="1032856"/>
                </a:xfrm>
                <a:custGeom>
                  <a:rect b="b" l="l" r="r" t="t"/>
                  <a:pathLst>
                    <a:path extrusionOk="0" h="8708" w="37332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7"/>
                <p:cNvSpPr/>
                <p:nvPr/>
              </p:nvSpPr>
              <p:spPr>
                <a:xfrm>
                  <a:off x="3056310" y="1207461"/>
                  <a:ext cx="3604558" cy="1032856"/>
                </a:xfrm>
                <a:custGeom>
                  <a:rect b="b" l="l" r="r" t="t"/>
                  <a:pathLst>
                    <a:path extrusionOk="0" h="8708" w="30390">
                      <a:moveTo>
                        <a:pt x="0" y="1"/>
                      </a:moveTo>
                      <a:lnTo>
                        <a:pt x="23504" y="1"/>
                      </a:lnTo>
                      <a:lnTo>
                        <a:pt x="30390" y="8061"/>
                      </a:lnTo>
                      <a:lnTo>
                        <a:pt x="29834" y="8708"/>
                      </a:lnTo>
                      <a:lnTo>
                        <a:pt x="7385" y="8708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7"/>
                <p:cNvSpPr/>
                <p:nvPr/>
              </p:nvSpPr>
              <p:spPr>
                <a:xfrm>
                  <a:off x="3832012" y="2144238"/>
                  <a:ext cx="2828849" cy="76859"/>
                </a:xfrm>
                <a:custGeom>
                  <a:rect b="b" l="l" r="r" t="t"/>
                  <a:pathLst>
                    <a:path extrusionOk="0" h="648" w="2385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7"/>
                <p:cNvSpPr/>
                <p:nvPr/>
              </p:nvSpPr>
              <p:spPr>
                <a:xfrm>
                  <a:off x="2277998" y="1306737"/>
                  <a:ext cx="816748" cy="914364"/>
                </a:xfrm>
                <a:custGeom>
                  <a:rect b="b" l="l" r="r" t="t"/>
                  <a:pathLst>
                    <a:path extrusionOk="0" h="7709" w="6886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7"/>
                <p:cNvSpPr/>
                <p:nvPr/>
              </p:nvSpPr>
              <p:spPr>
                <a:xfrm>
                  <a:off x="3897958" y="1136532"/>
                  <a:ext cx="372198" cy="468984"/>
                </a:xfrm>
                <a:custGeom>
                  <a:rect b="b" l="l" r="r" t="t"/>
                  <a:pathLst>
                    <a:path extrusionOk="0" h="3954" w="3138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137" y="3953"/>
                      </a:lnTo>
                      <a:lnTo>
                        <a:pt x="313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7"/>
                <p:cNvSpPr/>
                <p:nvPr/>
              </p:nvSpPr>
              <p:spPr>
                <a:xfrm>
                  <a:off x="3657657" y="1125739"/>
                  <a:ext cx="240422" cy="479777"/>
                </a:xfrm>
                <a:custGeom>
                  <a:rect b="b" l="l" r="r" t="t"/>
                  <a:pathLst>
                    <a:path extrusionOk="0" h="4045" w="2027">
                      <a:moveTo>
                        <a:pt x="1851" y="92"/>
                      </a:moveTo>
                      <a:lnTo>
                        <a:pt x="1851" y="92"/>
                      </a:lnTo>
                      <a:lnTo>
                        <a:pt x="1" y="0"/>
                      </a:lnTo>
                      <a:lnTo>
                        <a:pt x="1" y="1702"/>
                      </a:lnTo>
                      <a:lnTo>
                        <a:pt x="2026" y="4044"/>
                      </a:lnTo>
                      <a:lnTo>
                        <a:pt x="2026" y="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7"/>
                <p:cNvSpPr/>
                <p:nvPr/>
              </p:nvSpPr>
              <p:spPr>
                <a:xfrm>
                  <a:off x="3630139" y="1024802"/>
                  <a:ext cx="247065" cy="111849"/>
                </a:xfrm>
                <a:custGeom>
                  <a:rect b="b" l="l" r="r" t="t"/>
                  <a:pathLst>
                    <a:path extrusionOk="0" h="943" w="2083">
                      <a:moveTo>
                        <a:pt x="2083" y="64"/>
                      </a:moveTo>
                      <a:lnTo>
                        <a:pt x="1" y="0"/>
                      </a:lnTo>
                      <a:lnTo>
                        <a:pt x="1" y="851"/>
                      </a:lnTo>
                      <a:lnTo>
                        <a:pt x="2083" y="94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7"/>
                <p:cNvSpPr/>
                <p:nvPr/>
              </p:nvSpPr>
              <p:spPr>
                <a:xfrm>
                  <a:off x="3877083" y="1032275"/>
                  <a:ext cx="434706" cy="104377"/>
                </a:xfrm>
                <a:custGeom>
                  <a:rect b="b" l="l" r="r" t="t"/>
                  <a:pathLst>
                    <a:path extrusionOk="0" h="880" w="3665">
                      <a:moveTo>
                        <a:pt x="1" y="880"/>
                      </a:moveTo>
                      <a:lnTo>
                        <a:pt x="3665" y="880"/>
                      </a:lnTo>
                      <a:lnTo>
                        <a:pt x="366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7"/>
                <p:cNvSpPr/>
                <p:nvPr/>
              </p:nvSpPr>
              <p:spPr>
                <a:xfrm>
                  <a:off x="5208467" y="987203"/>
                  <a:ext cx="614874" cy="785080"/>
                </a:xfrm>
                <a:custGeom>
                  <a:rect b="b" l="l" r="r" t="t"/>
                  <a:pathLst>
                    <a:path extrusionOk="0" h="6619" w="5184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>
                  <a:off x="4846355" y="1345048"/>
                  <a:ext cx="362235" cy="427233"/>
                </a:xfrm>
                <a:custGeom>
                  <a:rect b="b" l="l" r="r" t="t"/>
                  <a:pathLst>
                    <a:path extrusionOk="0" h="3602" w="3054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>
                  <a:off x="4616965" y="788651"/>
                  <a:ext cx="1387381" cy="566600"/>
                </a:xfrm>
                <a:custGeom>
                  <a:rect b="b" l="l" r="r" t="t"/>
                  <a:pathLst>
                    <a:path extrusionOk="0" h="4777" w="11697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7"/>
                <p:cNvSpPr/>
                <p:nvPr/>
              </p:nvSpPr>
              <p:spPr>
                <a:xfrm>
                  <a:off x="4616965" y="1098222"/>
                  <a:ext cx="146128" cy="170205"/>
                </a:xfrm>
                <a:custGeom>
                  <a:rect b="b" l="l" r="r" t="t"/>
                  <a:pathLst>
                    <a:path extrusionOk="0" h="1435" w="1232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4616965" y="1268307"/>
                  <a:ext cx="587475" cy="86941"/>
                </a:xfrm>
                <a:custGeom>
                  <a:rect b="b" l="l" r="r" t="t"/>
                  <a:pathLst>
                    <a:path extrusionOk="0" h="733" w="4953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7"/>
                <p:cNvSpPr/>
                <p:nvPr/>
              </p:nvSpPr>
              <p:spPr>
                <a:xfrm>
                  <a:off x="5531321" y="945571"/>
                  <a:ext cx="399597" cy="409679"/>
                </a:xfrm>
                <a:custGeom>
                  <a:rect b="b" l="l" r="r" t="t"/>
                  <a:pathLst>
                    <a:path extrusionOk="0" h="3454" w="3369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7"/>
                <p:cNvSpPr/>
                <p:nvPr/>
              </p:nvSpPr>
              <p:spPr>
                <a:xfrm>
                  <a:off x="4616965" y="788651"/>
                  <a:ext cx="956115" cy="479777"/>
                </a:xfrm>
                <a:custGeom>
                  <a:rect b="b" l="l" r="r" t="t"/>
                  <a:pathLst>
                    <a:path extrusionOk="0" h="4045" w="8061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7"/>
                <p:cNvSpPr/>
                <p:nvPr/>
              </p:nvSpPr>
              <p:spPr>
                <a:xfrm>
                  <a:off x="5350205" y="1275068"/>
                  <a:ext cx="365556" cy="396276"/>
                </a:xfrm>
                <a:custGeom>
                  <a:rect b="b" l="l" r="r" t="t"/>
                  <a:pathLst>
                    <a:path extrusionOk="0" h="3341" w="3082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5350205" y="1275068"/>
                  <a:ext cx="317163" cy="396276"/>
                </a:xfrm>
                <a:custGeom>
                  <a:rect b="b" l="l" r="r" t="t"/>
                  <a:pathLst>
                    <a:path extrusionOk="0" h="3341" w="2674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7"/>
                <p:cNvSpPr/>
                <p:nvPr/>
              </p:nvSpPr>
              <p:spPr>
                <a:xfrm>
                  <a:off x="5437857" y="1342557"/>
                  <a:ext cx="121101" cy="131183"/>
                </a:xfrm>
                <a:custGeom>
                  <a:rect b="b" l="l" r="r" t="t"/>
                  <a:pathLst>
                    <a:path extrusionOk="0" h="1106" w="1021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7"/>
                <p:cNvSpPr/>
                <p:nvPr/>
              </p:nvSpPr>
              <p:spPr>
                <a:xfrm>
                  <a:off x="5426945" y="1433056"/>
                  <a:ext cx="118610" cy="130708"/>
                </a:xfrm>
                <a:custGeom>
                  <a:rect b="b" l="l" r="r" t="t"/>
                  <a:pathLst>
                    <a:path extrusionOk="0" h="1102" w="100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7"/>
                <p:cNvSpPr/>
                <p:nvPr/>
              </p:nvSpPr>
              <p:spPr>
                <a:xfrm>
                  <a:off x="4140751" y="2568029"/>
                  <a:ext cx="817579" cy="594829"/>
                </a:xfrm>
                <a:custGeom>
                  <a:rect b="b" l="l" r="r" t="t"/>
                  <a:pathLst>
                    <a:path extrusionOk="0" h="5015" w="6893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4140751" y="2568029"/>
                  <a:ext cx="758392" cy="594829"/>
                </a:xfrm>
                <a:custGeom>
                  <a:rect b="b" l="l" r="r" t="t"/>
                  <a:pathLst>
                    <a:path extrusionOk="0" h="5015" w="6394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4502745" y="2568029"/>
                  <a:ext cx="34278" cy="594829"/>
                </a:xfrm>
                <a:custGeom>
                  <a:rect b="b" l="l" r="r" t="t"/>
                  <a:pathLst>
                    <a:path extrusionOk="0" h="5015" w="289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7"/>
                <p:cNvSpPr/>
                <p:nvPr/>
              </p:nvSpPr>
              <p:spPr>
                <a:xfrm>
                  <a:off x="4863909" y="2568029"/>
                  <a:ext cx="35227" cy="594829"/>
                </a:xfrm>
                <a:custGeom>
                  <a:rect b="b" l="l" r="r" t="t"/>
                  <a:pathLst>
                    <a:path extrusionOk="0" h="5015" w="297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7"/>
                <p:cNvSpPr/>
                <p:nvPr/>
              </p:nvSpPr>
              <p:spPr>
                <a:xfrm>
                  <a:off x="4140751" y="2846642"/>
                  <a:ext cx="758392" cy="38430"/>
                </a:xfrm>
                <a:custGeom>
                  <a:rect b="b" l="l" r="r" t="t"/>
                  <a:pathLst>
                    <a:path extrusionOk="0" h="324" w="6394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4207409" y="2969522"/>
                  <a:ext cx="121101" cy="130827"/>
                </a:xfrm>
                <a:custGeom>
                  <a:rect b="b" l="l" r="r" t="t"/>
                  <a:pathLst>
                    <a:path extrusionOk="0" h="1103" w="1021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4307515" y="2937853"/>
                  <a:ext cx="118610" cy="130827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7"/>
                <p:cNvSpPr/>
                <p:nvPr/>
              </p:nvSpPr>
              <p:spPr>
                <a:xfrm>
                  <a:off x="4648752" y="2659714"/>
                  <a:ext cx="121812" cy="131183"/>
                </a:xfrm>
                <a:custGeom>
                  <a:rect b="b" l="l" r="r" t="t"/>
                  <a:pathLst>
                    <a:path extrusionOk="0" h="1106" w="1027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7"/>
                <p:cNvSpPr/>
                <p:nvPr/>
              </p:nvSpPr>
              <p:spPr>
                <a:xfrm>
                  <a:off x="2854789" y="3312066"/>
                  <a:ext cx="577393" cy="1296407"/>
                </a:xfrm>
                <a:custGeom>
                  <a:rect b="b" l="l" r="r" t="t"/>
                  <a:pathLst>
                    <a:path extrusionOk="0" h="10930" w="4868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7"/>
                <p:cNvSpPr/>
                <p:nvPr/>
              </p:nvSpPr>
              <p:spPr>
                <a:xfrm>
                  <a:off x="2914454" y="3312066"/>
                  <a:ext cx="510616" cy="1296407"/>
                </a:xfrm>
                <a:custGeom>
                  <a:rect b="b" l="l" r="r" t="t"/>
                  <a:pathLst>
                    <a:path extrusionOk="0" h="10930" w="4305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7"/>
                <p:cNvSpPr/>
                <p:nvPr/>
              </p:nvSpPr>
              <p:spPr>
                <a:xfrm>
                  <a:off x="2977079" y="3374691"/>
                  <a:ext cx="343732" cy="128573"/>
                </a:xfrm>
                <a:custGeom>
                  <a:rect b="b" l="l" r="r" t="t"/>
                  <a:pathLst>
                    <a:path extrusionOk="0" h="1084" w="2898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7"/>
                <p:cNvSpPr/>
                <p:nvPr/>
              </p:nvSpPr>
              <p:spPr>
                <a:xfrm>
                  <a:off x="2799403" y="3222041"/>
                  <a:ext cx="670740" cy="90144"/>
                </a:xfrm>
                <a:custGeom>
                  <a:rect b="b" l="l" r="r" t="t"/>
                  <a:pathLst>
                    <a:path extrusionOk="0" h="760" w="5655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7"/>
                <p:cNvSpPr/>
                <p:nvPr/>
              </p:nvSpPr>
              <p:spPr>
                <a:xfrm>
                  <a:off x="2858589" y="4278020"/>
                  <a:ext cx="566481" cy="330447"/>
                </a:xfrm>
                <a:custGeom>
                  <a:rect b="b" l="l" r="r" t="t"/>
                  <a:pathLst>
                    <a:path extrusionOk="0" h="2786" w="4776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7"/>
                <p:cNvSpPr/>
                <p:nvPr/>
              </p:nvSpPr>
              <p:spPr>
                <a:xfrm>
                  <a:off x="2584129" y="4497456"/>
                  <a:ext cx="503953" cy="127724"/>
                </a:xfrm>
                <a:custGeom>
                  <a:rect b="b" l="l" r="r" t="t"/>
                  <a:pathLst>
                    <a:path extrusionOk="0" h="936" w="4249">
                      <a:moveTo>
                        <a:pt x="1027" y="0"/>
                      </a:moveTo>
                      <a:lnTo>
                        <a:pt x="1027" y="0"/>
                      </a:lnTo>
                      <a:lnTo>
                        <a:pt x="1" y="0"/>
                      </a:lnTo>
                      <a:lnTo>
                        <a:pt x="1" y="936"/>
                      </a:lnTo>
                      <a:lnTo>
                        <a:pt x="4248" y="936"/>
                      </a:lnTo>
                      <a:lnTo>
                        <a:pt x="4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7"/>
                <p:cNvSpPr/>
                <p:nvPr/>
              </p:nvSpPr>
              <p:spPr>
                <a:xfrm>
                  <a:off x="2705939" y="4393190"/>
                  <a:ext cx="475626" cy="104377"/>
                </a:xfrm>
                <a:custGeom>
                  <a:rect b="b" l="l" r="r" t="t"/>
                  <a:pathLst>
                    <a:path extrusionOk="0" h="880" w="401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7"/>
                <p:cNvSpPr/>
                <p:nvPr/>
              </p:nvSpPr>
              <p:spPr>
                <a:xfrm>
                  <a:off x="2802724" y="4278020"/>
                  <a:ext cx="500534" cy="115289"/>
                </a:xfrm>
                <a:custGeom>
                  <a:rect b="b" l="l" r="r" t="t"/>
                  <a:pathLst>
                    <a:path extrusionOk="0" h="972" w="422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7"/>
                <p:cNvSpPr/>
                <p:nvPr/>
              </p:nvSpPr>
              <p:spPr>
                <a:xfrm>
                  <a:off x="3278939" y="3833472"/>
                  <a:ext cx="97735" cy="97735"/>
                </a:xfrm>
                <a:custGeom>
                  <a:rect b="b" l="l" r="r" t="t"/>
                  <a:pathLst>
                    <a:path extrusionOk="0" h="824" w="824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7"/>
                <p:cNvSpPr/>
                <p:nvPr/>
              </p:nvSpPr>
              <p:spPr>
                <a:xfrm>
                  <a:off x="5173359" y="3148622"/>
                  <a:ext cx="1206382" cy="1459852"/>
                </a:xfrm>
                <a:custGeom>
                  <a:rect b="b" l="l" r="r" t="t"/>
                  <a:pathLst>
                    <a:path extrusionOk="0" h="12308" w="10171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>
                  <a:off x="6379611" y="3148622"/>
                  <a:ext cx="1487488" cy="1459852"/>
                </a:xfrm>
                <a:custGeom>
                  <a:rect b="b" l="l" r="r" t="t"/>
                  <a:pathLst>
                    <a:path extrusionOk="0" h="12308" w="12541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>
                  <a:off x="6629876" y="3669910"/>
                  <a:ext cx="1014471" cy="938561"/>
                </a:xfrm>
                <a:custGeom>
                  <a:rect b="b" l="l" r="r" t="t"/>
                  <a:pathLst>
                    <a:path extrusionOk="0" h="7913" w="8553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rect b="b" l="l" r="r" t="t"/>
                  <a:pathLst>
                    <a:path extrusionOk="0" h="6359" w="12808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>
                  <a:off x="6337861" y="2394503"/>
                  <a:ext cx="1623534" cy="754241"/>
                </a:xfrm>
                <a:custGeom>
                  <a:rect b="b" l="l" r="r" t="t"/>
                  <a:pathLst>
                    <a:path extrusionOk="0" h="6359" w="13688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5423624" y="3513939"/>
                  <a:ext cx="754241" cy="305421"/>
                </a:xfrm>
                <a:custGeom>
                  <a:rect b="b" l="l" r="r" t="t"/>
                  <a:pathLst>
                    <a:path extrusionOk="0" h="2575" w="6359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5479489" y="3513939"/>
                  <a:ext cx="698376" cy="305421"/>
                </a:xfrm>
                <a:custGeom>
                  <a:rect b="b" l="l" r="r" t="t"/>
                  <a:pathLst>
                    <a:path extrusionOk="0" h="2575" w="5888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5593828" y="3513939"/>
                  <a:ext cx="187760" cy="305421"/>
                </a:xfrm>
                <a:custGeom>
                  <a:rect b="b" l="l" r="r" t="t"/>
                  <a:pathLst>
                    <a:path extrusionOk="0" h="2575" w="1583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7"/>
                <p:cNvSpPr/>
                <p:nvPr/>
              </p:nvSpPr>
              <p:spPr>
                <a:xfrm>
                  <a:off x="5701406" y="3513939"/>
                  <a:ext cx="187878" cy="305421"/>
                </a:xfrm>
                <a:custGeom>
                  <a:rect b="b" l="l" r="r" t="t"/>
                  <a:pathLst>
                    <a:path extrusionOk="0" h="2575" w="1584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7"/>
                <p:cNvSpPr/>
                <p:nvPr/>
              </p:nvSpPr>
              <p:spPr>
                <a:xfrm>
                  <a:off x="7571630" y="3669910"/>
                  <a:ext cx="72708" cy="938561"/>
                </a:xfrm>
                <a:custGeom>
                  <a:rect b="b" l="l" r="r" t="t"/>
                  <a:pathLst>
                    <a:path extrusionOk="0" h="7913" w="613">
                      <a:moveTo>
                        <a:pt x="1" y="7913"/>
                      </a:moveTo>
                      <a:lnTo>
                        <a:pt x="613" y="7913"/>
                      </a:lnTo>
                      <a:lnTo>
                        <a:pt x="61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158186" y="3433877"/>
                  <a:ext cx="795992" cy="580715"/>
                </a:xfrm>
                <a:custGeom>
                  <a:rect b="b" l="l" r="r" t="t"/>
                  <a:pathLst>
                    <a:path extrusionOk="0" h="4896" w="6711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158186" y="3433877"/>
                  <a:ext cx="740957" cy="580715"/>
                </a:xfrm>
                <a:custGeom>
                  <a:rect b="b" l="l" r="r" t="t"/>
                  <a:pathLst>
                    <a:path extrusionOk="0" h="4896" w="6247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512708" y="3433877"/>
                  <a:ext cx="31787" cy="580715"/>
                </a:xfrm>
                <a:custGeom>
                  <a:rect b="b" l="l" r="r" t="t"/>
                  <a:pathLst>
                    <a:path extrusionOk="0" h="4896" w="268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7"/>
                <p:cNvSpPr/>
                <p:nvPr/>
              </p:nvSpPr>
              <p:spPr>
                <a:xfrm>
                  <a:off x="4860588" y="3433877"/>
                  <a:ext cx="38548" cy="580715"/>
                </a:xfrm>
                <a:custGeom>
                  <a:rect b="b" l="l" r="r" t="t"/>
                  <a:pathLst>
                    <a:path extrusionOk="0" h="4896" w="325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7"/>
                <p:cNvSpPr/>
                <p:nvPr/>
              </p:nvSpPr>
              <p:spPr>
                <a:xfrm>
                  <a:off x="4158186" y="3705018"/>
                  <a:ext cx="740957" cy="35109"/>
                </a:xfrm>
                <a:custGeom>
                  <a:rect b="b" l="l" r="r" t="t"/>
                  <a:pathLst>
                    <a:path extrusionOk="0" h="296" w="6247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7"/>
                <p:cNvSpPr/>
                <p:nvPr/>
              </p:nvSpPr>
              <p:spPr>
                <a:xfrm>
                  <a:off x="4265764" y="3528290"/>
                  <a:ext cx="115289" cy="128455"/>
                </a:xfrm>
                <a:custGeom>
                  <a:rect b="b" l="l" r="r" t="t"/>
                  <a:pathLst>
                    <a:path extrusionOk="0" h="1083" w="972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4687063" y="3789231"/>
                  <a:ext cx="117780" cy="127743"/>
                </a:xfrm>
                <a:custGeom>
                  <a:rect b="b" l="l" r="r" t="t"/>
                  <a:pathLst>
                    <a:path extrusionOk="0" h="1077" w="993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4607002" y="3816748"/>
                  <a:ext cx="114340" cy="127743"/>
                </a:xfrm>
                <a:custGeom>
                  <a:rect b="b" l="l" r="r" t="t"/>
                  <a:pathLst>
                    <a:path extrusionOk="0" h="1077" w="964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rect b="b" l="l" r="r" t="t"/>
                  <a:pathLst>
                    <a:path extrusionOk="0" h="6359" w="12808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2" name="Google Shape;342;p7"/>
                <p:cNvGrpSpPr/>
                <p:nvPr/>
              </p:nvGrpSpPr>
              <p:grpSpPr>
                <a:xfrm>
                  <a:off x="5951675" y="3577056"/>
                  <a:ext cx="2233218" cy="1032855"/>
                  <a:chOff x="5951675" y="3577056"/>
                  <a:chExt cx="2233218" cy="1032855"/>
                </a:xfrm>
              </p:grpSpPr>
              <p:sp>
                <p:nvSpPr>
                  <p:cNvPr id="343" name="Google Shape;343;p7"/>
                  <p:cNvSpPr/>
                  <p:nvPr/>
                </p:nvSpPr>
                <p:spPr>
                  <a:xfrm>
                    <a:off x="5951675" y="3812955"/>
                    <a:ext cx="737887" cy="796955"/>
                  </a:xfrm>
                  <a:custGeom>
                    <a:rect b="b" l="l" r="r" t="t"/>
                    <a:pathLst>
                      <a:path extrusionOk="0" h="4277" w="3960">
                        <a:moveTo>
                          <a:pt x="1146" y="4276"/>
                        </a:moveTo>
                        <a:cubicBezTo>
                          <a:pt x="499" y="4276"/>
                          <a:pt x="0" y="3749"/>
                          <a:pt x="0" y="3130"/>
                        </a:cubicBezTo>
                        <a:cubicBezTo>
                          <a:pt x="0" y="2666"/>
                          <a:pt x="267" y="2286"/>
                          <a:pt x="675" y="2110"/>
                        </a:cubicBezTo>
                        <a:cubicBezTo>
                          <a:pt x="647" y="2019"/>
                          <a:pt x="619" y="1899"/>
                          <a:pt x="619" y="1815"/>
                        </a:cubicBezTo>
                        <a:cubicBezTo>
                          <a:pt x="619" y="1372"/>
                          <a:pt x="907" y="1020"/>
                          <a:pt x="1322" y="936"/>
                        </a:cubicBezTo>
                        <a:cubicBezTo>
                          <a:pt x="1294" y="844"/>
                          <a:pt x="1294" y="788"/>
                          <a:pt x="1294" y="703"/>
                        </a:cubicBezTo>
                        <a:cubicBezTo>
                          <a:pt x="1294" y="317"/>
                          <a:pt x="1611" y="0"/>
                          <a:pt x="1997" y="0"/>
                        </a:cubicBezTo>
                        <a:cubicBezTo>
                          <a:pt x="2377" y="0"/>
                          <a:pt x="2701" y="317"/>
                          <a:pt x="2701" y="703"/>
                        </a:cubicBezTo>
                        <a:cubicBezTo>
                          <a:pt x="2701" y="788"/>
                          <a:pt x="2701" y="844"/>
                          <a:pt x="2666" y="936"/>
                        </a:cubicBezTo>
                        <a:cubicBezTo>
                          <a:pt x="3052" y="1055"/>
                          <a:pt x="3341" y="1407"/>
                          <a:pt x="3341" y="1815"/>
                        </a:cubicBezTo>
                        <a:cubicBezTo>
                          <a:pt x="3341" y="1899"/>
                          <a:pt x="3313" y="2019"/>
                          <a:pt x="3284" y="2110"/>
                        </a:cubicBezTo>
                        <a:cubicBezTo>
                          <a:pt x="3692" y="2286"/>
                          <a:pt x="3960" y="2666"/>
                          <a:pt x="3960" y="3130"/>
                        </a:cubicBezTo>
                        <a:cubicBezTo>
                          <a:pt x="3960" y="3749"/>
                          <a:pt x="3460" y="4276"/>
                          <a:pt x="2813" y="427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7"/>
                  <p:cNvSpPr/>
                  <p:nvPr/>
                </p:nvSpPr>
                <p:spPr>
                  <a:xfrm>
                    <a:off x="7431168" y="3801030"/>
                    <a:ext cx="753725" cy="808880"/>
                  </a:xfrm>
                  <a:custGeom>
                    <a:rect b="b" l="l" r="r" t="t"/>
                    <a:pathLst>
                      <a:path extrusionOk="0" h="4341" w="4045">
                        <a:moveTo>
                          <a:pt x="1203" y="4340"/>
                        </a:moveTo>
                        <a:cubicBezTo>
                          <a:pt x="528" y="4340"/>
                          <a:pt x="0" y="3813"/>
                          <a:pt x="0" y="3194"/>
                        </a:cubicBezTo>
                        <a:cubicBezTo>
                          <a:pt x="0" y="2730"/>
                          <a:pt x="296" y="2315"/>
                          <a:pt x="704" y="2139"/>
                        </a:cubicBezTo>
                        <a:cubicBezTo>
                          <a:pt x="675" y="2055"/>
                          <a:pt x="647" y="1935"/>
                          <a:pt x="647" y="1851"/>
                        </a:cubicBezTo>
                        <a:cubicBezTo>
                          <a:pt x="647" y="1407"/>
                          <a:pt x="971" y="1056"/>
                          <a:pt x="1379" y="943"/>
                        </a:cubicBezTo>
                        <a:cubicBezTo>
                          <a:pt x="1351" y="880"/>
                          <a:pt x="1323" y="796"/>
                          <a:pt x="1323" y="704"/>
                        </a:cubicBezTo>
                        <a:cubicBezTo>
                          <a:pt x="1323" y="324"/>
                          <a:pt x="1646" y="1"/>
                          <a:pt x="2054" y="1"/>
                        </a:cubicBezTo>
                        <a:cubicBezTo>
                          <a:pt x="2434" y="1"/>
                          <a:pt x="2757" y="324"/>
                          <a:pt x="2757" y="704"/>
                        </a:cubicBezTo>
                        <a:cubicBezTo>
                          <a:pt x="2757" y="796"/>
                          <a:pt x="2757" y="880"/>
                          <a:pt x="2729" y="971"/>
                        </a:cubicBezTo>
                        <a:cubicBezTo>
                          <a:pt x="3109" y="1056"/>
                          <a:pt x="3404" y="1436"/>
                          <a:pt x="3404" y="1851"/>
                        </a:cubicBezTo>
                        <a:cubicBezTo>
                          <a:pt x="3404" y="1935"/>
                          <a:pt x="3376" y="2055"/>
                          <a:pt x="3341" y="2139"/>
                        </a:cubicBezTo>
                        <a:cubicBezTo>
                          <a:pt x="3756" y="2315"/>
                          <a:pt x="4044" y="2730"/>
                          <a:pt x="4044" y="3194"/>
                        </a:cubicBezTo>
                        <a:cubicBezTo>
                          <a:pt x="4044" y="3813"/>
                          <a:pt x="3517" y="4340"/>
                          <a:pt x="2877" y="43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7"/>
                  <p:cNvSpPr/>
                  <p:nvPr/>
                </p:nvSpPr>
                <p:spPr>
                  <a:xfrm>
                    <a:off x="6377448" y="3577056"/>
                    <a:ext cx="962048" cy="1032855"/>
                  </a:xfrm>
                  <a:custGeom>
                    <a:rect b="b" l="l" r="r" t="t"/>
                    <a:pathLst>
                      <a:path extrusionOk="0" h="5543" w="5163">
                        <a:moveTo>
                          <a:pt x="1499" y="5542"/>
                        </a:moveTo>
                        <a:cubicBezTo>
                          <a:pt x="676" y="5542"/>
                          <a:pt x="1" y="4867"/>
                          <a:pt x="1" y="4044"/>
                        </a:cubicBezTo>
                        <a:cubicBezTo>
                          <a:pt x="1" y="3460"/>
                          <a:pt x="352" y="2961"/>
                          <a:pt x="880" y="2729"/>
                        </a:cubicBezTo>
                        <a:cubicBezTo>
                          <a:pt x="824" y="2609"/>
                          <a:pt x="796" y="2462"/>
                          <a:pt x="796" y="2349"/>
                        </a:cubicBezTo>
                        <a:cubicBezTo>
                          <a:pt x="796" y="1794"/>
                          <a:pt x="1203" y="1322"/>
                          <a:pt x="1731" y="1203"/>
                        </a:cubicBezTo>
                        <a:cubicBezTo>
                          <a:pt x="1703" y="1118"/>
                          <a:pt x="1675" y="999"/>
                          <a:pt x="1675" y="879"/>
                        </a:cubicBezTo>
                        <a:cubicBezTo>
                          <a:pt x="1675" y="387"/>
                          <a:pt x="2083" y="0"/>
                          <a:pt x="2582" y="0"/>
                        </a:cubicBezTo>
                        <a:cubicBezTo>
                          <a:pt x="3109" y="0"/>
                          <a:pt x="3517" y="387"/>
                          <a:pt x="3517" y="879"/>
                        </a:cubicBezTo>
                        <a:cubicBezTo>
                          <a:pt x="3517" y="999"/>
                          <a:pt x="3489" y="1118"/>
                          <a:pt x="3461" y="1203"/>
                        </a:cubicBezTo>
                        <a:cubicBezTo>
                          <a:pt x="3960" y="1351"/>
                          <a:pt x="4340" y="1822"/>
                          <a:pt x="4340" y="2349"/>
                        </a:cubicBezTo>
                        <a:cubicBezTo>
                          <a:pt x="4340" y="2462"/>
                          <a:pt x="4312" y="2609"/>
                          <a:pt x="4284" y="2729"/>
                        </a:cubicBezTo>
                        <a:cubicBezTo>
                          <a:pt x="4811" y="2961"/>
                          <a:pt x="5163" y="3460"/>
                          <a:pt x="5163" y="4044"/>
                        </a:cubicBezTo>
                        <a:cubicBezTo>
                          <a:pt x="5163" y="4867"/>
                          <a:pt x="4488" y="5542"/>
                          <a:pt x="3637" y="554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46" name="Google Shape;346;p7"/>
            <p:cNvGrpSpPr/>
            <p:nvPr/>
          </p:nvGrpSpPr>
          <p:grpSpPr>
            <a:xfrm>
              <a:off x="1654271" y="4766147"/>
              <a:ext cx="859478" cy="639647"/>
              <a:chOff x="5951675" y="3577056"/>
              <a:chExt cx="1387821" cy="1032855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/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51" name="Google Shape;351;p8"/>
          <p:cNvGrpSpPr/>
          <p:nvPr/>
        </p:nvGrpSpPr>
        <p:grpSpPr>
          <a:xfrm>
            <a:off x="6371628" y="76028"/>
            <a:ext cx="3356101" cy="5128818"/>
            <a:chOff x="6371628" y="76028"/>
            <a:chExt cx="3356101" cy="5128818"/>
          </a:xfrm>
        </p:grpSpPr>
        <p:grpSp>
          <p:nvGrpSpPr>
            <p:cNvPr id="352" name="Google Shape;352;p8"/>
            <p:cNvGrpSpPr/>
            <p:nvPr/>
          </p:nvGrpSpPr>
          <p:grpSpPr>
            <a:xfrm>
              <a:off x="6830033" y="76028"/>
              <a:ext cx="2897695" cy="1572227"/>
              <a:chOff x="6229583" y="1671653"/>
              <a:chExt cx="2897695" cy="1572227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7524304" y="1671653"/>
                <a:ext cx="1415426" cy="380324"/>
              </a:xfrm>
              <a:custGeom>
                <a:rect b="b" l="l" r="r" t="t"/>
                <a:pathLst>
                  <a:path extrusionOk="0" h="3693" w="13744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8168647" y="2986982"/>
                <a:ext cx="958632" cy="256898"/>
              </a:xfrm>
              <a:custGeom>
                <a:rect b="b" l="l" r="r" t="t"/>
                <a:pathLst>
                  <a:path extrusionOk="0" h="4045" w="15093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9583" y="2369875"/>
                <a:ext cx="657111" cy="176099"/>
              </a:xfrm>
              <a:custGeom>
                <a:rect b="b" l="l" r="r" t="t"/>
                <a:pathLst>
                  <a:path extrusionOk="0" h="4045" w="15093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8"/>
            <p:cNvSpPr/>
            <p:nvPr/>
          </p:nvSpPr>
          <p:spPr>
            <a:xfrm flipH="1">
              <a:off x="6371628" y="4475676"/>
              <a:ext cx="1350173" cy="699458"/>
            </a:xfrm>
            <a:custGeom>
              <a:rect b="b" l="l" r="r" t="t"/>
              <a:pathLst>
                <a:path extrusionOk="0" h="25579" w="4938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7427902" y="2101392"/>
              <a:ext cx="1798063" cy="3103454"/>
              <a:chOff x="4537475" y="1366675"/>
              <a:chExt cx="1878265" cy="3241882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rect b="b" l="l" r="r" t="t"/>
                <a:pathLst>
                  <a:path extrusionOk="0" h="2463" w="24117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rect b="b" l="l" r="r" t="t"/>
                <a:pathLst>
                  <a:path extrusionOk="0" h="2463" w="8236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rect b="b" l="l" r="r" t="t"/>
                <a:pathLst>
                  <a:path extrusionOk="0" h="51609" w="7006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rect b="b" l="l" r="r" t="t"/>
                <a:pathLst>
                  <a:path extrusionOk="0" h="5923" w="2639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rect b="b" l="l" r="r" t="t"/>
                <a:pathLst>
                  <a:path extrusionOk="0" h="5894" w="2639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rect b="b" l="l" r="r" t="t"/>
                <a:pathLst>
                  <a:path extrusionOk="0" h="51609" w="21656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rect b="b" l="l" r="r" t="t"/>
                <a:pathLst>
                  <a:path extrusionOk="0" h="1611" w="8321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rect b="b" l="l" r="r" t="t"/>
                <a:pathLst>
                  <a:path extrusionOk="0" h="5480" w="5417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rect b="b" l="l" r="r" t="t"/>
                <a:pathLst>
                  <a:path extrusionOk="0" h="5480" w="4889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rect b="b" l="l" r="r" t="t"/>
                <a:pathLst>
                  <a:path extrusionOk="0" h="5684" w="21656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rect b="b" l="l" r="r" t="t"/>
                <a:pathLst>
                  <a:path extrusionOk="0" h="5684" w="7006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rect b="b" l="l" r="r" t="t"/>
                <a:pathLst>
                  <a:path extrusionOk="0" h="5452" w="5417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rect b="b" l="l" r="r" t="t"/>
                <a:pathLst>
                  <a:path extrusionOk="0" h="5452" w="4889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rect b="b" l="l" r="r" t="t"/>
                <a:pathLst>
                  <a:path extrusionOk="0" h="2083" w="5417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rect b="b" l="l" r="r" t="t"/>
                <a:pathLst>
                  <a:path extrusionOk="0" h="5480" w="5424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rect b="b" l="l" r="r" t="t"/>
                <a:pathLst>
                  <a:path extrusionOk="0" h="5480" w="5009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rect b="b" l="l" r="r" t="t"/>
                <a:pathLst>
                  <a:path extrusionOk="0" h="5452" w="5424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rect b="b" l="l" r="r" t="t"/>
                <a:pathLst>
                  <a:path extrusionOk="0" h="5452" w="5009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rect b="b" l="l" r="r" t="t"/>
                <a:pathLst>
                  <a:path extrusionOk="0" h="2083" w="5424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rect b="b" l="l" r="r" t="t"/>
                <a:pathLst>
                  <a:path extrusionOk="0" h="2203" w="31445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rect b="b" l="l" r="r" t="t"/>
                <a:pathLst>
                  <a:path extrusionOk="0" h="2203" w="7357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rect b="b" l="l" r="r" t="t"/>
                <a:pathLst>
                  <a:path extrusionOk="0" h="13159" w="7849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rect b="b" l="l" r="r" t="t"/>
                <a:pathLst>
                  <a:path extrusionOk="0" h="13159" w="6886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rect b="b" l="l" r="r" t="t"/>
                <a:pathLst>
                  <a:path extrusionOk="0" h="1731" w="4101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rect b="b" l="l" r="r" t="t"/>
                <a:pathLst>
                  <a:path extrusionOk="0" h="1232" w="9087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rect b="b" l="l" r="r" t="t"/>
                <a:pathLst>
                  <a:path extrusionOk="0" h="4481" w="4685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rect b="b" l="l" r="r" t="t"/>
                <a:pathLst>
                  <a:path extrusionOk="0" h="1492" w="6858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rect b="b" l="l" r="r" t="t"/>
                <a:pathLst>
                  <a:path extrusionOk="0" h="1435" w="645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rect b="b" l="l" r="r" t="t"/>
                <a:pathLst>
                  <a:path extrusionOk="0" h="1556" w="6802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rect b="b" l="l" r="r" t="t"/>
                <a:pathLst>
                  <a:path extrusionOk="0" h="1316" w="1323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rect b="b" l="l" r="r" t="t"/>
                <a:pathLst>
                  <a:path extrusionOk="0" h="5859" w="592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rect b="b" l="l" r="r" t="t"/>
                <a:pathLst>
                  <a:path extrusionOk="0" h="5831" w="592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rect b="b" l="l" r="r" t="t"/>
                <a:pathLst>
                  <a:path extrusionOk="0" h="1611" w="24265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rect b="b" l="l" r="r" t="t"/>
                <a:pathLst>
                  <a:path extrusionOk="0" h="1731" w="5424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rect b="b" l="l" r="r" t="t"/>
                <a:pathLst>
                  <a:path extrusionOk="0" h="1731" w="5417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rect b="b" l="l" r="r" t="t"/>
                <a:pathLst>
                  <a:path extrusionOk="0" h="1499" w="6506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7878400" y="697525"/>
              <a:ext cx="840952" cy="1162694"/>
            </a:xfrm>
            <a:custGeom>
              <a:rect b="b" l="l" r="r" t="t"/>
              <a:pathLst>
                <a:path extrusionOk="0" h="17785" w="12864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rotWithShape="0" algn="bl" dir="8280000" dist="295275">
                <a:schemeClr val="dk1">
                  <a:alpha val="2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8"/>
          <p:cNvSpPr/>
          <p:nvPr/>
        </p:nvSpPr>
        <p:spPr>
          <a:xfrm>
            <a:off x="375950" y="0"/>
            <a:ext cx="259800" cy="28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9"/>
          <p:cNvSpPr txBox="1"/>
          <p:nvPr>
            <p:ph idx="1" type="subTitle"/>
          </p:nvPr>
        </p:nvSpPr>
        <p:spPr>
          <a:xfrm>
            <a:off x="2241475" y="2168600"/>
            <a:ext cx="46611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9"/>
          <p:cNvSpPr/>
          <p:nvPr/>
        </p:nvSpPr>
        <p:spPr>
          <a:xfrm flipH="1">
            <a:off x="1751808" y="5077051"/>
            <a:ext cx="312100" cy="79099"/>
          </a:xfrm>
          <a:custGeom>
            <a:rect b="b" l="l" r="r" t="t"/>
            <a:pathLst>
              <a:path extrusionOk="0" h="936" w="4249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-1069880" y="4564551"/>
            <a:ext cx="45028" cy="581249"/>
          </a:xfrm>
          <a:custGeom>
            <a:rect b="b" l="l" r="r" t="t"/>
            <a:pathLst>
              <a:path extrusionOk="0" h="7913" w="613">
                <a:moveTo>
                  <a:pt x="1" y="7913"/>
                </a:moveTo>
                <a:lnTo>
                  <a:pt x="613" y="7913"/>
                </a:lnTo>
                <a:lnTo>
                  <a:pt x="613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-1266231" y="667175"/>
            <a:ext cx="4576156" cy="4519531"/>
            <a:chOff x="-1266231" y="667175"/>
            <a:chExt cx="4576156" cy="4519531"/>
          </a:xfrm>
        </p:grpSpPr>
        <p:grpSp>
          <p:nvGrpSpPr>
            <p:cNvPr id="406" name="Google Shape;406;p9"/>
            <p:cNvGrpSpPr/>
            <p:nvPr/>
          </p:nvGrpSpPr>
          <p:grpSpPr>
            <a:xfrm>
              <a:off x="-1266231" y="1293100"/>
              <a:ext cx="4576156" cy="3893605"/>
              <a:chOff x="-1266231" y="1293100"/>
              <a:chExt cx="4576156" cy="389360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2122089" y="4531451"/>
                <a:ext cx="1187836" cy="615367"/>
              </a:xfrm>
              <a:custGeom>
                <a:rect b="b" l="l" r="r" t="t"/>
                <a:pathLst>
                  <a:path extrusionOk="0" h="25579" w="4938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8" name="Google Shape;408;p9"/>
              <p:cNvGrpSpPr/>
              <p:nvPr/>
            </p:nvGrpSpPr>
            <p:grpSpPr>
              <a:xfrm>
                <a:off x="-1266231" y="2821088"/>
                <a:ext cx="3547638" cy="2365617"/>
                <a:chOff x="-1266231" y="2780188"/>
                <a:chExt cx="3547638" cy="2365617"/>
              </a:xfrm>
            </p:grpSpPr>
            <p:sp>
              <p:nvSpPr>
                <p:cNvPr id="409" name="Google Shape;409;p9"/>
                <p:cNvSpPr/>
                <p:nvPr/>
              </p:nvSpPr>
              <p:spPr>
                <a:xfrm flipH="1">
                  <a:off x="-383313" y="3667228"/>
                  <a:ext cx="1657365" cy="1478576"/>
                </a:xfrm>
                <a:custGeom>
                  <a:rect b="b" l="l" r="r" t="t"/>
                  <a:pathLst>
                    <a:path extrusionOk="0" h="20129" w="22563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 flipH="1">
                  <a:off x="1273972" y="3122708"/>
                  <a:ext cx="938681" cy="2023098"/>
                </a:xfrm>
                <a:custGeom>
                  <a:rect b="b" l="l" r="r" t="t"/>
                  <a:pathLst>
                    <a:path extrusionOk="0" h="27542" w="12779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flipH="1">
                  <a:off x="1556041" y="3632631"/>
                  <a:ext cx="378734" cy="378734"/>
                </a:xfrm>
                <a:custGeom>
                  <a:rect b="b" l="l" r="r" t="t"/>
                  <a:pathLst>
                    <a:path extrusionOk="0" h="5156" w="5156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flipH="1">
                  <a:off x="1556041" y="3632631"/>
                  <a:ext cx="350821" cy="376677"/>
                </a:xfrm>
                <a:custGeom>
                  <a:rect b="b" l="l" r="r" t="t"/>
                  <a:pathLst>
                    <a:path extrusionOk="0" h="5128" w="4776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flipH="1">
                  <a:off x="1616421" y="3645559"/>
                  <a:ext cx="266642" cy="320851"/>
                </a:xfrm>
                <a:custGeom>
                  <a:rect b="b" l="l" r="r" t="t"/>
                  <a:pathLst>
                    <a:path extrusionOk="0" h="4368" w="363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flipH="1">
                  <a:off x="1568897" y="3723053"/>
                  <a:ext cx="225874" cy="282141"/>
                </a:xfrm>
                <a:custGeom>
                  <a:rect b="b" l="l" r="r" t="t"/>
                  <a:pathLst>
                    <a:path extrusionOk="0" h="3841" w="3075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flipH="1">
                  <a:off x="-460816" y="3027657"/>
                  <a:ext cx="2742222" cy="639646"/>
                </a:xfrm>
                <a:custGeom>
                  <a:rect b="b" l="l" r="r" t="t"/>
                  <a:pathLst>
                    <a:path extrusionOk="0" h="8708" w="37332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flipH="1">
                  <a:off x="-460808" y="3619703"/>
                  <a:ext cx="1751902" cy="47599"/>
                </a:xfrm>
                <a:custGeom>
                  <a:rect b="b" l="l" r="r" t="t"/>
                  <a:pathLst>
                    <a:path extrusionOk="0" h="648" w="2385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flipH="1">
                  <a:off x="1747683" y="3101038"/>
                  <a:ext cx="505811" cy="566265"/>
                </a:xfrm>
                <a:custGeom>
                  <a:rect b="b" l="l" r="r" t="t"/>
                  <a:pathLst>
                    <a:path extrusionOk="0" h="7709" w="6886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flipH="1">
                  <a:off x="57864" y="2903151"/>
                  <a:ext cx="380791" cy="486199"/>
                </a:xfrm>
                <a:custGeom>
                  <a:rect b="b" l="l" r="r" t="t"/>
                  <a:pathLst>
                    <a:path extrusionOk="0" h="6619" w="5184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flipH="1">
                  <a:off x="438579" y="3124764"/>
                  <a:ext cx="224332" cy="264585"/>
                </a:xfrm>
                <a:custGeom>
                  <a:rect b="b" l="l" r="r" t="t"/>
                  <a:pathLst>
                    <a:path extrusionOk="0" h="3602" w="3054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flipH="1">
                  <a:off x="-54231" y="2780188"/>
                  <a:ext cx="859203" cy="350895"/>
                </a:xfrm>
                <a:custGeom>
                  <a:rect b="b" l="l" r="r" t="t"/>
                  <a:pathLst>
                    <a:path extrusionOk="0" h="4777" w="11697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flipH="1">
                  <a:off x="714475" y="2971905"/>
                  <a:ext cx="90497" cy="105408"/>
                </a:xfrm>
                <a:custGeom>
                  <a:rect b="b" l="l" r="r" t="t"/>
                  <a:pathLst>
                    <a:path extrusionOk="0" h="1435" w="1232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flipH="1">
                  <a:off x="441149" y="3077239"/>
                  <a:ext cx="363823" cy="53843"/>
                </a:xfrm>
                <a:custGeom>
                  <a:rect b="b" l="l" r="r" t="t"/>
                  <a:pathLst>
                    <a:path extrusionOk="0" h="733" w="4953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flipH="1">
                  <a:off x="-8759" y="2877369"/>
                  <a:ext cx="247470" cy="253714"/>
                </a:xfrm>
                <a:custGeom>
                  <a:rect b="b" l="l" r="r" t="t"/>
                  <a:pathLst>
                    <a:path extrusionOk="0" h="3454" w="3369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flipH="1">
                  <a:off x="212851" y="2780188"/>
                  <a:ext cx="592121" cy="297125"/>
                </a:xfrm>
                <a:custGeom>
                  <a:rect b="b" l="l" r="r" t="t"/>
                  <a:pathLst>
                    <a:path extrusionOk="0" h="4045" w="8061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flipH="1">
                  <a:off x="124488" y="3081426"/>
                  <a:ext cx="226388" cy="245413"/>
                </a:xfrm>
                <a:custGeom>
                  <a:rect b="b" l="l" r="r" t="t"/>
                  <a:pathLst>
                    <a:path extrusionOk="0" h="3341" w="3082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flipH="1">
                  <a:off x="154458" y="3081426"/>
                  <a:ext cx="196419" cy="245413"/>
                </a:xfrm>
                <a:custGeom>
                  <a:rect b="b" l="l" r="r" t="t"/>
                  <a:pathLst>
                    <a:path extrusionOk="0" h="3341" w="2674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flipH="1">
                  <a:off x="221596" y="3123222"/>
                  <a:ext cx="74998" cy="81241"/>
                </a:xfrm>
                <a:custGeom>
                  <a:rect b="b" l="l" r="r" t="t"/>
                  <a:pathLst>
                    <a:path extrusionOk="0" h="1106" w="1021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flipH="1">
                  <a:off x="229896" y="3179268"/>
                  <a:ext cx="73455" cy="80947"/>
                </a:xfrm>
                <a:custGeom>
                  <a:rect b="b" l="l" r="r" t="t"/>
                  <a:pathLst>
                    <a:path extrusionOk="0" h="1102" w="100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flipH="1">
                  <a:off x="593566" y="3882157"/>
                  <a:ext cx="506325" cy="368377"/>
                </a:xfrm>
                <a:custGeom>
                  <a:rect b="b" l="l" r="r" t="t"/>
                  <a:pathLst>
                    <a:path extrusionOk="0" h="5015" w="6893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flipH="1">
                  <a:off x="630220" y="3882157"/>
                  <a:ext cx="469671" cy="368377"/>
                </a:xfrm>
                <a:custGeom>
                  <a:rect b="b" l="l" r="r" t="t"/>
                  <a:pathLst>
                    <a:path extrusionOk="0" h="5015" w="6394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flipH="1">
                  <a:off x="854480" y="3882157"/>
                  <a:ext cx="21228" cy="368377"/>
                </a:xfrm>
                <a:custGeom>
                  <a:rect b="b" l="l" r="r" t="t"/>
                  <a:pathLst>
                    <a:path extrusionOk="0" h="5015" w="289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flipH="1">
                  <a:off x="630223" y="3882157"/>
                  <a:ext cx="21816" cy="368377"/>
                </a:xfrm>
                <a:custGeom>
                  <a:rect b="b" l="l" r="r" t="t"/>
                  <a:pathLst>
                    <a:path extrusionOk="0" h="5015" w="297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flipH="1">
                  <a:off x="630220" y="4054702"/>
                  <a:ext cx="469671" cy="23799"/>
                </a:xfrm>
                <a:custGeom>
                  <a:rect b="b" l="l" r="r" t="t"/>
                  <a:pathLst>
                    <a:path extrusionOk="0" h="324" w="6394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flipH="1">
                  <a:off x="983612" y="4130801"/>
                  <a:ext cx="74998" cy="81021"/>
                </a:xfrm>
                <a:custGeom>
                  <a:rect b="b" l="l" r="r" t="t"/>
                  <a:pathLst>
                    <a:path extrusionOk="0" h="1103" w="1021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flipH="1">
                  <a:off x="923159" y="4111189"/>
                  <a:ext cx="73455" cy="81021"/>
                </a:xfrm>
                <a:custGeom>
                  <a:rect b="b" l="l" r="r" t="t"/>
                  <a:pathLst>
                    <a:path extrusionOk="0" h="1103" w="100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flipH="1">
                  <a:off x="709848" y="3938937"/>
                  <a:ext cx="75438" cy="81241"/>
                </a:xfrm>
                <a:custGeom>
                  <a:rect b="b" l="l" r="r" t="t"/>
                  <a:pathLst>
                    <a:path extrusionOk="0" h="1106" w="1027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flipH="1">
                  <a:off x="1538708" y="4342938"/>
                  <a:ext cx="357579" cy="802863"/>
                </a:xfrm>
                <a:custGeom>
                  <a:rect b="b" l="l" r="r" t="t"/>
                  <a:pathLst>
                    <a:path extrusionOk="0" h="10930" w="4868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 flipH="1">
                  <a:off x="1543113" y="4342938"/>
                  <a:ext cx="316224" cy="802863"/>
                </a:xfrm>
                <a:custGeom>
                  <a:rect b="b" l="l" r="r" t="t"/>
                  <a:pathLst>
                    <a:path extrusionOk="0" h="10930" w="4305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 flipH="1">
                  <a:off x="1607681" y="4381723"/>
                  <a:ext cx="212873" cy="79625"/>
                </a:xfrm>
                <a:custGeom>
                  <a:rect b="b" l="l" r="r" t="t"/>
                  <a:pathLst>
                    <a:path extrusionOk="0" h="1084" w="2898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flipH="1">
                  <a:off x="1515200" y="4287186"/>
                  <a:ext cx="415388" cy="55826"/>
                </a:xfrm>
                <a:custGeom>
                  <a:rect b="b" l="l" r="r" t="t"/>
                  <a:pathLst>
                    <a:path extrusionOk="0" h="760" w="5655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flipH="1">
                  <a:off x="1543113" y="4941154"/>
                  <a:ext cx="350821" cy="204646"/>
                </a:xfrm>
                <a:custGeom>
                  <a:rect b="b" l="l" r="r" t="t"/>
                  <a:pathLst>
                    <a:path extrusionOk="0" h="2786" w="4776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flipH="1">
                  <a:off x="1693916" y="5012479"/>
                  <a:ext cx="294555" cy="64640"/>
                </a:xfrm>
                <a:custGeom>
                  <a:rect b="b" l="l" r="r" t="t"/>
                  <a:pathLst>
                    <a:path extrusionOk="0" h="880" w="401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 flipH="1">
                  <a:off x="1618551" y="4941154"/>
                  <a:ext cx="309980" cy="71398"/>
                </a:xfrm>
                <a:custGeom>
                  <a:rect b="b" l="l" r="r" t="t"/>
                  <a:pathLst>
                    <a:path extrusionOk="0" h="972" w="422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 flipH="1">
                  <a:off x="1573085" y="4665846"/>
                  <a:ext cx="60527" cy="60527"/>
                </a:xfrm>
                <a:custGeom>
                  <a:rect b="b" l="l" r="r" t="t"/>
                  <a:pathLst>
                    <a:path extrusionOk="0" h="824" w="824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flipH="1">
                  <a:off x="-286714" y="4241718"/>
                  <a:ext cx="747111" cy="904084"/>
                </a:xfrm>
                <a:custGeom>
                  <a:rect b="b" l="l" r="r" t="t"/>
                  <a:pathLst>
                    <a:path extrusionOk="0" h="12308" w="10171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flipH="1">
                  <a:off x="-1207834" y="4241718"/>
                  <a:ext cx="921199" cy="904084"/>
                </a:xfrm>
                <a:custGeom>
                  <a:rect b="b" l="l" r="r" t="t"/>
                  <a:pathLst>
                    <a:path extrusionOk="0" h="12308" w="12541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flipH="1">
                  <a:off x="-1069885" y="4564551"/>
                  <a:ext cx="628261" cy="581249"/>
                </a:xfrm>
                <a:custGeom>
                  <a:rect b="b" l="l" r="r" t="t"/>
                  <a:pathLst>
                    <a:path extrusionOk="0" h="7913" w="8553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rect b="b" l="l" r="r" t="t"/>
                  <a:pathLst>
                    <a:path extrusionOk="0" h="6359" w="12808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 flipH="1">
                  <a:off x="-1266231" y="3774692"/>
                  <a:ext cx="1005452" cy="467100"/>
                </a:xfrm>
                <a:custGeom>
                  <a:rect b="b" l="l" r="r" t="t"/>
                  <a:pathLst>
                    <a:path extrusionOk="0" h="6359" w="13688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 flipH="1">
                  <a:off x="-161692" y="4467958"/>
                  <a:ext cx="467100" cy="189147"/>
                </a:xfrm>
                <a:custGeom>
                  <a:rect b="b" l="l" r="r" t="t"/>
                  <a:pathLst>
                    <a:path extrusionOk="0" h="2575" w="6359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 flipH="1">
                  <a:off x="-161692" y="4467958"/>
                  <a:ext cx="432503" cy="189147"/>
                </a:xfrm>
                <a:custGeom>
                  <a:rect b="b" l="l" r="r" t="t"/>
                  <a:pathLst>
                    <a:path extrusionOk="0" h="2575" w="5888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flipH="1">
                  <a:off x="83721" y="4467958"/>
                  <a:ext cx="116279" cy="189147"/>
                </a:xfrm>
                <a:custGeom>
                  <a:rect b="b" l="l" r="r" t="t"/>
                  <a:pathLst>
                    <a:path extrusionOk="0" h="2575" w="1583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flipH="1">
                  <a:off x="17025" y="4467958"/>
                  <a:ext cx="116353" cy="189147"/>
                </a:xfrm>
                <a:custGeom>
                  <a:rect b="b" l="l" r="r" t="t"/>
                  <a:pathLst>
                    <a:path extrusionOk="0" h="2575" w="1584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flipH="1">
                  <a:off x="596137" y="4418376"/>
                  <a:ext cx="492957" cy="359636"/>
                </a:xfrm>
                <a:custGeom>
                  <a:rect b="b" l="l" r="r" t="t"/>
                  <a:pathLst>
                    <a:path extrusionOk="0" h="4896" w="6711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 flipH="1">
                  <a:off x="630220" y="4418376"/>
                  <a:ext cx="458873" cy="359636"/>
                </a:xfrm>
                <a:custGeom>
                  <a:rect b="b" l="l" r="r" t="t"/>
                  <a:pathLst>
                    <a:path extrusionOk="0" h="4896" w="6247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 flipH="1">
                  <a:off x="849852" y="4418376"/>
                  <a:ext cx="19686" cy="359636"/>
                </a:xfrm>
                <a:custGeom>
                  <a:rect b="b" l="l" r="r" t="t"/>
                  <a:pathLst>
                    <a:path extrusionOk="0" h="4896" w="268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flipH="1">
                  <a:off x="630223" y="4418376"/>
                  <a:ext cx="23873" cy="359636"/>
                </a:xfrm>
                <a:custGeom>
                  <a:rect b="b" l="l" r="r" t="t"/>
                  <a:pathLst>
                    <a:path extrusionOk="0" h="4896" w="325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flipH="1">
                  <a:off x="630220" y="4586294"/>
                  <a:ext cx="458873" cy="21743"/>
                </a:xfrm>
                <a:custGeom>
                  <a:rect b="b" l="l" r="r" t="t"/>
                  <a:pathLst>
                    <a:path extrusionOk="0" h="296" w="6247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flipH="1">
                  <a:off x="951072" y="4476846"/>
                  <a:ext cx="71398" cy="79552"/>
                </a:xfrm>
                <a:custGeom>
                  <a:rect b="b" l="l" r="r" t="t"/>
                  <a:pathLst>
                    <a:path extrusionOk="0" h="1083" w="972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flipH="1">
                  <a:off x="688619" y="4638447"/>
                  <a:ext cx="72941" cy="79111"/>
                </a:xfrm>
                <a:custGeom>
                  <a:rect b="b" l="l" r="r" t="t"/>
                  <a:pathLst>
                    <a:path extrusionOk="0" h="1077" w="993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 flipH="1">
                  <a:off x="740331" y="4655488"/>
                  <a:ext cx="70811" cy="79111"/>
                </a:xfrm>
                <a:custGeom>
                  <a:rect b="b" l="l" r="r" t="t"/>
                  <a:pathLst>
                    <a:path extrusionOk="0" h="1077" w="964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rect b="b" l="l" r="r" t="t"/>
                  <a:pathLst>
                    <a:path extrusionOk="0" h="6359" w="12808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3" name="Google Shape;463;p9"/>
              <p:cNvSpPr/>
              <p:nvPr/>
            </p:nvSpPr>
            <p:spPr>
              <a:xfrm>
                <a:off x="545650" y="1293100"/>
                <a:ext cx="840952" cy="1162694"/>
              </a:xfrm>
              <a:custGeom>
                <a:rect b="b" l="l" r="r" t="t"/>
                <a:pathLst>
                  <a:path extrusionOk="0" h="17785" w="12864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rotWithShape="0" algn="bl" dir="8280000" dist="295275">
                  <a:schemeClr val="dk1">
                    <a:alpha val="2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9"/>
            <p:cNvGrpSpPr/>
            <p:nvPr/>
          </p:nvGrpSpPr>
          <p:grpSpPr>
            <a:xfrm>
              <a:off x="-1069884" y="667175"/>
              <a:ext cx="3234694" cy="2252997"/>
              <a:chOff x="5073841" y="1000275"/>
              <a:chExt cx="3234694" cy="2252997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5073841" y="2299616"/>
                <a:ext cx="1415426" cy="380324"/>
              </a:xfrm>
              <a:custGeom>
                <a:rect b="b" l="l" r="r" t="t"/>
                <a:pathLst>
                  <a:path extrusionOk="0" h="3693" w="13744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651424" y="3077173"/>
                <a:ext cx="657111" cy="176099"/>
              </a:xfrm>
              <a:custGeom>
                <a:rect b="b" l="l" r="r" t="t"/>
                <a:pathLst>
                  <a:path extrusionOk="0" h="4045" w="15093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911971" y="1000275"/>
                <a:ext cx="657111" cy="176099"/>
              </a:xfrm>
              <a:custGeom>
                <a:rect b="b" l="l" r="r" t="t"/>
                <a:pathLst>
                  <a:path extrusionOk="0" h="4045" w="15093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/>
          <p:nvPr>
            <p:ph idx="2" type="pic"/>
          </p:nvPr>
        </p:nvSpPr>
        <p:spPr>
          <a:xfrm>
            <a:off x="-13550" y="-3525"/>
            <a:ext cx="91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10"/>
          <p:cNvSpPr txBox="1"/>
          <p:nvPr>
            <p:ph type="title"/>
          </p:nvPr>
        </p:nvSpPr>
        <p:spPr>
          <a:xfrm>
            <a:off x="720000" y="3603625"/>
            <a:ext cx="6099000" cy="1005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1" name="Google Shape;471;p10"/>
          <p:cNvGrpSpPr/>
          <p:nvPr/>
        </p:nvGrpSpPr>
        <p:grpSpPr>
          <a:xfrm>
            <a:off x="7253602" y="683900"/>
            <a:ext cx="2531246" cy="4477606"/>
            <a:chOff x="7253602" y="683900"/>
            <a:chExt cx="2531246" cy="4477606"/>
          </a:xfrm>
        </p:grpSpPr>
        <p:grpSp>
          <p:nvGrpSpPr>
            <p:cNvPr id="472" name="Google Shape;472;p10"/>
            <p:cNvGrpSpPr/>
            <p:nvPr/>
          </p:nvGrpSpPr>
          <p:grpSpPr>
            <a:xfrm>
              <a:off x="7253602" y="3944550"/>
              <a:ext cx="1606264" cy="1195426"/>
              <a:chOff x="5951675" y="3577056"/>
              <a:chExt cx="1387821" cy="1032855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rect b="b" l="l" r="r" t="t"/>
                <a:pathLst>
                  <a:path extrusionOk="0" h="4277" w="396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rect b="b" l="l" r="r" t="t"/>
                <a:pathLst>
                  <a:path extrusionOk="0" h="5543" w="5163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rotWithShape="0" algn="bl" dir="8280000" dist="104775">
                  <a:schemeClr val="dk1">
                    <a:alpha val="4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10"/>
            <p:cNvGrpSpPr/>
            <p:nvPr/>
          </p:nvGrpSpPr>
          <p:grpSpPr>
            <a:xfrm>
              <a:off x="7931091" y="683900"/>
              <a:ext cx="1853757" cy="4477606"/>
              <a:chOff x="7931091" y="683900"/>
              <a:chExt cx="1853757" cy="4477606"/>
            </a:xfrm>
          </p:grpSpPr>
          <p:grpSp>
            <p:nvGrpSpPr>
              <p:cNvPr id="476" name="Google Shape;476;p10"/>
              <p:cNvGrpSpPr/>
              <p:nvPr/>
            </p:nvGrpSpPr>
            <p:grpSpPr>
              <a:xfrm>
                <a:off x="7931091" y="2140708"/>
                <a:ext cx="1853757" cy="3020798"/>
                <a:chOff x="525125" y="1486050"/>
                <a:chExt cx="2124163" cy="3461439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2089519" y="1606352"/>
                  <a:ext cx="464572" cy="3341135"/>
                </a:xfrm>
                <a:custGeom>
                  <a:rect b="b" l="l" r="r" t="t"/>
                  <a:pathLst>
                    <a:path extrusionOk="0" h="50379" w="7005">
                      <a:moveTo>
                        <a:pt x="4044" y="1"/>
                      </a:moveTo>
                      <a:lnTo>
                        <a:pt x="0" y="7533"/>
                      </a:lnTo>
                      <a:lnTo>
                        <a:pt x="0" y="50378"/>
                      </a:lnTo>
                      <a:lnTo>
                        <a:pt x="7005" y="50378"/>
                      </a:lnTo>
                      <a:lnTo>
                        <a:pt x="7005" y="83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2250873" y="2667452"/>
                  <a:ext cx="174952" cy="392813"/>
                </a:xfrm>
                <a:custGeom>
                  <a:rect b="b" l="l" r="r" t="t"/>
                  <a:pathLst>
                    <a:path extrusionOk="0" h="5923" w="2638">
                      <a:moveTo>
                        <a:pt x="1" y="1"/>
                      </a:moveTo>
                      <a:lnTo>
                        <a:pt x="2638" y="64"/>
                      </a:lnTo>
                      <a:lnTo>
                        <a:pt x="2638" y="5923"/>
                      </a:lnTo>
                      <a:lnTo>
                        <a:pt x="1" y="58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2369318" y="2671697"/>
                  <a:ext cx="56505" cy="388569"/>
                </a:xfrm>
                <a:custGeom>
                  <a:rect b="b" l="l" r="r" t="t"/>
                  <a:pathLst>
                    <a:path extrusionOk="0" h="5859" w="852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653386" y="1524780"/>
                  <a:ext cx="1436226" cy="3422709"/>
                </a:xfrm>
                <a:custGeom>
                  <a:rect b="b" l="l" r="r" t="t"/>
                  <a:pathLst>
                    <a:path extrusionOk="0" h="51609" w="21656">
                      <a:moveTo>
                        <a:pt x="1" y="51608"/>
                      </a:moveTo>
                      <a:lnTo>
                        <a:pt x="21655" y="51608"/>
                      </a:lnTo>
                      <a:lnTo>
                        <a:pt x="21655" y="0"/>
                      </a:lnTo>
                      <a:lnTo>
                        <a:pt x="6035" y="0"/>
                      </a:lnTo>
                      <a:lnTo>
                        <a:pt x="1" y="938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502266" y="2648353"/>
                  <a:ext cx="359720" cy="363434"/>
                </a:xfrm>
                <a:custGeom>
                  <a:rect b="b" l="l" r="r" t="t"/>
                  <a:pathLst>
                    <a:path extrusionOk="0" h="5480" w="5424">
                      <a:moveTo>
                        <a:pt x="1" y="5479"/>
                      </a:moveTo>
                      <a:lnTo>
                        <a:pt x="5423" y="5479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537283" y="2648353"/>
                  <a:ext cx="324703" cy="363434"/>
                </a:xfrm>
                <a:custGeom>
                  <a:rect b="b" l="l" r="r" t="t"/>
                  <a:pathLst>
                    <a:path extrusionOk="0" h="5480" w="4896">
                      <a:moveTo>
                        <a:pt x="0" y="5479"/>
                      </a:moveTo>
                      <a:lnTo>
                        <a:pt x="4895" y="5479"/>
                      </a:lnTo>
                      <a:lnTo>
                        <a:pt x="489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653386" y="4570469"/>
                  <a:ext cx="1436226" cy="376963"/>
                </a:xfrm>
                <a:custGeom>
                  <a:rect b="b" l="l" r="r" t="t"/>
                  <a:pathLst>
                    <a:path extrusionOk="0" h="5684" w="21656">
                      <a:moveTo>
                        <a:pt x="1" y="5683"/>
                      </a:moveTo>
                      <a:lnTo>
                        <a:pt x="21655" y="5683"/>
                      </a:lnTo>
                      <a:lnTo>
                        <a:pt x="21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2089519" y="4570469"/>
                  <a:ext cx="464572" cy="376963"/>
                </a:xfrm>
                <a:custGeom>
                  <a:rect b="b" l="l" r="r" t="t"/>
                  <a:pathLst>
                    <a:path extrusionOk="0" h="5684" w="7005">
                      <a:moveTo>
                        <a:pt x="0" y="5683"/>
                      </a:moveTo>
                      <a:lnTo>
                        <a:pt x="7005" y="5683"/>
                      </a:lnTo>
                      <a:lnTo>
                        <a:pt x="70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E9DC">
                    <a:alpha val="39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880527" y="2648353"/>
                  <a:ext cx="357796" cy="363434"/>
                </a:xfrm>
                <a:custGeom>
                  <a:rect b="b" l="l" r="r" t="t"/>
                  <a:pathLst>
                    <a:path extrusionOk="0" h="5480" w="5395">
                      <a:moveTo>
                        <a:pt x="1" y="5479"/>
                      </a:moveTo>
                      <a:lnTo>
                        <a:pt x="5395" y="5479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907586" y="2648353"/>
                  <a:ext cx="330738" cy="363434"/>
                </a:xfrm>
                <a:custGeom>
                  <a:rect b="b" l="l" r="r" t="t"/>
                  <a:pathLst>
                    <a:path extrusionOk="0" h="5480" w="4987">
                      <a:moveTo>
                        <a:pt x="1" y="5479"/>
                      </a:moveTo>
                      <a:lnTo>
                        <a:pt x="4987" y="5479"/>
                      </a:lnTo>
                      <a:lnTo>
                        <a:pt x="498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526982" y="4801325"/>
                  <a:ext cx="2120449" cy="146103"/>
                </a:xfrm>
                <a:custGeom>
                  <a:rect b="b" l="l" r="r" t="t"/>
                  <a:pathLst>
                    <a:path extrusionOk="0" h="2203" w="31973">
                      <a:moveTo>
                        <a:pt x="1" y="2202"/>
                      </a:moveTo>
                      <a:lnTo>
                        <a:pt x="31973" y="2202"/>
                      </a:lnTo>
                      <a:lnTo>
                        <a:pt x="3197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157562" y="4801325"/>
                  <a:ext cx="489840" cy="146103"/>
                </a:xfrm>
                <a:custGeom>
                  <a:rect b="b" l="l" r="r" t="t"/>
                  <a:pathLst>
                    <a:path extrusionOk="0" h="2203" w="7386">
                      <a:moveTo>
                        <a:pt x="1" y="2202"/>
                      </a:moveTo>
                      <a:lnTo>
                        <a:pt x="7386" y="2202"/>
                      </a:lnTo>
                      <a:lnTo>
                        <a:pt x="7386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1096462" y="3635308"/>
                  <a:ext cx="520612" cy="872705"/>
                </a:xfrm>
                <a:custGeom>
                  <a:rect b="b" l="l" r="r" t="t"/>
                  <a:pathLst>
                    <a:path extrusionOk="0" h="13159" w="7850">
                      <a:moveTo>
                        <a:pt x="1" y="13159"/>
                      </a:moveTo>
                      <a:lnTo>
                        <a:pt x="7850" y="13159"/>
                      </a:lnTo>
                      <a:lnTo>
                        <a:pt x="785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1158536" y="3635308"/>
                  <a:ext cx="458536" cy="872705"/>
                </a:xfrm>
                <a:custGeom>
                  <a:rect b="b" l="l" r="r" t="t"/>
                  <a:pathLst>
                    <a:path extrusionOk="0" h="13159" w="6914">
                      <a:moveTo>
                        <a:pt x="0" y="13159"/>
                      </a:moveTo>
                      <a:lnTo>
                        <a:pt x="6914" y="13159"/>
                      </a:lnTo>
                      <a:lnTo>
                        <a:pt x="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1214973" y="3693603"/>
                  <a:ext cx="308852" cy="114800"/>
                </a:xfrm>
                <a:custGeom>
                  <a:rect b="b" l="l" r="r" t="t"/>
                  <a:pathLst>
                    <a:path extrusionOk="0" h="1731" w="4657">
                      <a:moveTo>
                        <a:pt x="0" y="1731"/>
                      </a:moveTo>
                      <a:lnTo>
                        <a:pt x="4656" y="1731"/>
                      </a:lnTo>
                      <a:lnTo>
                        <a:pt x="46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1251780" y="3693603"/>
                  <a:ext cx="272045" cy="114800"/>
                </a:xfrm>
                <a:custGeom>
                  <a:rect b="b" l="l" r="r" t="t"/>
                  <a:pathLst>
                    <a:path extrusionOk="0" h="1731" w="4102">
                      <a:moveTo>
                        <a:pt x="1" y="1731"/>
                      </a:moveTo>
                      <a:lnTo>
                        <a:pt x="4101" y="1731"/>
                      </a:lnTo>
                      <a:lnTo>
                        <a:pt x="4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1055476" y="3553670"/>
                  <a:ext cx="600793" cy="81706"/>
                </a:xfrm>
                <a:custGeom>
                  <a:rect b="b" l="l" r="r" t="t"/>
                  <a:pathLst>
                    <a:path extrusionOk="0" h="1232" w="9059">
                      <a:moveTo>
                        <a:pt x="0" y="1"/>
                      </a:moveTo>
                      <a:lnTo>
                        <a:pt x="9059" y="1"/>
                      </a:lnTo>
                      <a:lnTo>
                        <a:pt x="9059" y="1231"/>
                      </a:lnTo>
                      <a:lnTo>
                        <a:pt x="0" y="12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1306361" y="4504217"/>
                  <a:ext cx="310709" cy="297180"/>
                </a:xfrm>
                <a:custGeom>
                  <a:rect b="b" l="l" r="r" t="t"/>
                  <a:pathLst>
                    <a:path extrusionOk="0" h="4481" w="4685">
                      <a:moveTo>
                        <a:pt x="3046" y="1"/>
                      </a:moveTo>
                      <a:lnTo>
                        <a:pt x="3046" y="1555"/>
                      </a:lnTo>
                      <a:lnTo>
                        <a:pt x="1407" y="1555"/>
                      </a:lnTo>
                      <a:lnTo>
                        <a:pt x="1407" y="2990"/>
                      </a:lnTo>
                      <a:lnTo>
                        <a:pt x="113" y="2990"/>
                      </a:lnTo>
                      <a:lnTo>
                        <a:pt x="113" y="4481"/>
                      </a:lnTo>
                      <a:lnTo>
                        <a:pt x="1" y="4481"/>
                      </a:lnTo>
                      <a:lnTo>
                        <a:pt x="4685" y="4481"/>
                      </a:lnTo>
                      <a:lnTo>
                        <a:pt x="4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859107" y="4702444"/>
                  <a:ext cx="454823" cy="98949"/>
                </a:xfrm>
                <a:custGeom>
                  <a:rect b="b" l="l" r="r" t="t"/>
                  <a:pathLst>
                    <a:path extrusionOk="0" h="1492" w="6858">
                      <a:moveTo>
                        <a:pt x="1702" y="1"/>
                      </a:moveTo>
                      <a:lnTo>
                        <a:pt x="1702" y="1"/>
                      </a:lnTo>
                      <a:lnTo>
                        <a:pt x="0" y="1"/>
                      </a:lnTo>
                      <a:lnTo>
                        <a:pt x="0" y="1492"/>
                      </a:lnTo>
                      <a:lnTo>
                        <a:pt x="6857" y="1492"/>
                      </a:lnTo>
                      <a:lnTo>
                        <a:pt x="6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971981" y="4607342"/>
                  <a:ext cx="427764" cy="95169"/>
                </a:xfrm>
                <a:custGeom>
                  <a:rect b="b" l="l" r="r" t="t"/>
                  <a:pathLst>
                    <a:path extrusionOk="0" h="1435" w="6450">
                      <a:moveTo>
                        <a:pt x="0" y="0"/>
                      </a:moveTo>
                      <a:lnTo>
                        <a:pt x="0" y="1435"/>
                      </a:lnTo>
                      <a:lnTo>
                        <a:pt x="6449" y="1435"/>
                      </a:lnTo>
                      <a:lnTo>
                        <a:pt x="6449" y="0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1057333" y="4504217"/>
                  <a:ext cx="451109" cy="103194"/>
                </a:xfrm>
                <a:custGeom>
                  <a:rect b="b" l="l" r="r" t="t"/>
                  <a:pathLst>
                    <a:path extrusionOk="0" h="1556" w="6802">
                      <a:moveTo>
                        <a:pt x="0" y="1555"/>
                      </a:moveTo>
                      <a:lnTo>
                        <a:pt x="6801" y="1555"/>
                      </a:lnTo>
                      <a:lnTo>
                        <a:pt x="680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1485023" y="4104049"/>
                  <a:ext cx="87277" cy="87277"/>
                </a:xfrm>
                <a:custGeom>
                  <a:rect b="b" l="l" r="r" t="t"/>
                  <a:pathLst>
                    <a:path extrusionOk="0" h="1316" w="1316">
                      <a:moveTo>
                        <a:pt x="1316" y="640"/>
                      </a:moveTo>
                      <a:cubicBezTo>
                        <a:pt x="1316" y="1020"/>
                        <a:pt x="1027" y="1316"/>
                        <a:pt x="676" y="1316"/>
                      </a:cubicBezTo>
                      <a:cubicBezTo>
                        <a:pt x="296" y="1316"/>
                        <a:pt x="0" y="1020"/>
                        <a:pt x="0" y="640"/>
                      </a:cubicBezTo>
                      <a:cubicBezTo>
                        <a:pt x="0" y="289"/>
                        <a:pt x="296" y="0"/>
                        <a:pt x="676" y="0"/>
                      </a:cubicBezTo>
                      <a:cubicBezTo>
                        <a:pt x="1027" y="0"/>
                        <a:pt x="1316" y="289"/>
                        <a:pt x="1316" y="6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2386628" y="2671697"/>
                  <a:ext cx="39195" cy="388569"/>
                </a:xfrm>
                <a:custGeom>
                  <a:rect b="b" l="l" r="r" t="t"/>
                  <a:pathLst>
                    <a:path extrusionOk="0" h="5859" w="591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2250873" y="3289655"/>
                  <a:ext cx="174952" cy="392349"/>
                </a:xfrm>
                <a:custGeom>
                  <a:rect b="b" l="l" r="r" t="t"/>
                  <a:pathLst>
                    <a:path extrusionOk="0" h="5916" w="2638">
                      <a:moveTo>
                        <a:pt x="1" y="1"/>
                      </a:moveTo>
                      <a:lnTo>
                        <a:pt x="2638" y="85"/>
                      </a:lnTo>
                      <a:lnTo>
                        <a:pt x="2638" y="5916"/>
                      </a:lnTo>
                      <a:lnTo>
                        <a:pt x="1" y="58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2369318" y="3293435"/>
                  <a:ext cx="56505" cy="388569"/>
                </a:xfrm>
                <a:custGeom>
                  <a:rect b="b" l="l" r="r" t="t"/>
                  <a:pathLst>
                    <a:path extrusionOk="0" h="5859" w="852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2386628" y="3293435"/>
                  <a:ext cx="39195" cy="388569"/>
                </a:xfrm>
                <a:custGeom>
                  <a:rect b="b" l="l" r="r" t="t"/>
                  <a:pathLst>
                    <a:path extrusionOk="0" h="5859" w="591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880527" y="2648353"/>
                  <a:ext cx="357796" cy="114800"/>
                </a:xfrm>
                <a:custGeom>
                  <a:rect b="b" l="l" r="r" t="t"/>
                  <a:pathLst>
                    <a:path extrusionOk="0" h="1731" w="5395">
                      <a:moveTo>
                        <a:pt x="1" y="1731"/>
                      </a:moveTo>
                      <a:lnTo>
                        <a:pt x="5395" y="1731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843721" y="3005612"/>
                  <a:ext cx="433335" cy="99414"/>
                </a:xfrm>
                <a:custGeom>
                  <a:rect b="b" l="l" r="r" t="t"/>
                  <a:pathLst>
                    <a:path extrusionOk="0" h="1499" w="6534">
                      <a:moveTo>
                        <a:pt x="0" y="1499"/>
                      </a:moveTo>
                      <a:lnTo>
                        <a:pt x="6534" y="1499"/>
                      </a:lnTo>
                      <a:lnTo>
                        <a:pt x="653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1502266" y="2648353"/>
                  <a:ext cx="359720" cy="114800"/>
                </a:xfrm>
                <a:custGeom>
                  <a:rect b="b" l="l" r="r" t="t"/>
                  <a:pathLst>
                    <a:path extrusionOk="0" h="1731" w="5424">
                      <a:moveTo>
                        <a:pt x="1" y="1731"/>
                      </a:moveTo>
                      <a:lnTo>
                        <a:pt x="5423" y="1731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1467316" y="3005612"/>
                  <a:ext cx="431478" cy="99414"/>
                </a:xfrm>
                <a:custGeom>
                  <a:rect b="b" l="l" r="r" t="t"/>
                  <a:pathLst>
                    <a:path extrusionOk="0" h="1499" w="6506">
                      <a:moveTo>
                        <a:pt x="0" y="1499"/>
                      </a:moveTo>
                      <a:lnTo>
                        <a:pt x="6506" y="1499"/>
                      </a:lnTo>
                      <a:lnTo>
                        <a:pt x="650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rect b="b" l="l" r="r" t="t"/>
                  <a:pathLst>
                    <a:path extrusionOk="0" h="11662" w="32029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rgbClr val="C556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rect b="b" l="l" r="r" t="t"/>
                  <a:pathLst>
                    <a:path extrusionOk="0" h="11662" w="32029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525125" y="1486050"/>
                  <a:ext cx="1849930" cy="717450"/>
                </a:xfrm>
                <a:custGeom>
                  <a:rect b="b" l="l" r="r" t="t"/>
                  <a:pathLst>
                    <a:path extrusionOk="0" h="10818" w="27894">
                      <a:moveTo>
                        <a:pt x="27893" y="0"/>
                      </a:move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21943" y="108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2355789" y="1579360"/>
                  <a:ext cx="268264" cy="680112"/>
                </a:xfrm>
                <a:custGeom>
                  <a:rect b="b" l="l" r="r" t="t"/>
                  <a:pathLst>
                    <a:path extrusionOk="0" h="10255" w="4045">
                      <a:moveTo>
                        <a:pt x="4045" y="10254"/>
                      </a:moveTo>
                      <a:lnTo>
                        <a:pt x="261" y="0"/>
                      </a:lnTo>
                      <a:lnTo>
                        <a:pt x="1" y="471"/>
                      </a:lnTo>
                      <a:lnTo>
                        <a:pt x="2990" y="8707"/>
                      </a:lnTo>
                      <a:lnTo>
                        <a:pt x="2990" y="10254"/>
                      </a:lnTo>
                      <a:lnTo>
                        <a:pt x="3630" y="10254"/>
                      </a:lnTo>
                      <a:lnTo>
                        <a:pt x="3630" y="1025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1" name="Google Shape;511;p10"/>
                <p:cNvGrpSpPr/>
                <p:nvPr/>
              </p:nvGrpSpPr>
              <p:grpSpPr>
                <a:xfrm>
                  <a:off x="973439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rect b="b" l="l" r="r" t="t"/>
                    <a:pathLst>
                      <a:path extrusionOk="0" h="1103" w="100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rect b="b" l="l" r="r" t="t"/>
                    <a:pathLst>
                      <a:path extrusionOk="0" h="1103" w="100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14" name="Google Shape;514;p10"/>
                <p:cNvGrpSpPr/>
                <p:nvPr/>
              </p:nvGrpSpPr>
              <p:grpSpPr>
                <a:xfrm>
                  <a:off x="1640414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5" name="Google Shape;515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rect b="b" l="l" r="r" t="t"/>
                    <a:pathLst>
                      <a:path extrusionOk="0" h="1103" w="100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rect b="b" l="l" r="r" t="t"/>
                    <a:pathLst>
                      <a:path extrusionOk="0" h="1103" w="100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517" name="Google Shape;517;p10"/>
              <p:cNvSpPr/>
              <p:nvPr/>
            </p:nvSpPr>
            <p:spPr>
              <a:xfrm>
                <a:off x="8008425" y="683900"/>
                <a:ext cx="840952" cy="1162694"/>
              </a:xfrm>
              <a:custGeom>
                <a:rect b="b" l="l" r="r" t="t"/>
                <a:pathLst>
                  <a:path extrusionOk="0" h="17785" w="12864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rotWithShape="0" algn="bl" dir="8280000" dist="295275">
                  <a:schemeClr val="dk1">
                    <a:alpha val="2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ne.es/dyngs/INEbase/es/operacion.htm?c=Estadistica_C&amp;cid=1254736152838&amp;menu=ultiDatos&amp;idp=1254735976607" TargetMode="External"/><Relationship Id="rId4" Type="http://schemas.openxmlformats.org/officeDocument/2006/relationships/hyperlink" Target="https://www.ine.es/dyngs/INEbase/es/operacion.htm?c=Estadistica_C&amp;cid=1254736152838&amp;menu=ultiDatos&amp;idp=1254735976607" TargetMode="External"/><Relationship Id="rId9" Type="http://schemas.openxmlformats.org/officeDocument/2006/relationships/hyperlink" Target="https://docs.python.org/3/" TargetMode="External"/><Relationship Id="rId5" Type="http://schemas.openxmlformats.org/officeDocument/2006/relationships/hyperlink" Target="https://www.ine.es/dyngs/INEbase/es/operacion.htm?c=Estadistica_C&amp;cid=1254736152838&amp;menu=ultiDatos&amp;idp=1254735976607" TargetMode="External"/><Relationship Id="rId6" Type="http://schemas.openxmlformats.org/officeDocument/2006/relationships/hyperlink" Target="https://matplotlib.org/" TargetMode="External"/><Relationship Id="rId7" Type="http://schemas.openxmlformats.org/officeDocument/2006/relationships/hyperlink" Target="https://matplotlib.org/" TargetMode="External"/><Relationship Id="rId8" Type="http://schemas.openxmlformats.org/officeDocument/2006/relationships/hyperlink" Target="https://matplotlib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5"/>
          <p:cNvSpPr txBox="1"/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r>
              <a:rPr lang="en"/>
              <a:t> DE PRECIOS DE VIVIENDA</a:t>
            </a:r>
            <a:r>
              <a:rPr lang="en" sz="3500"/>
              <a:t>(IPV)</a:t>
            </a:r>
            <a:endParaRPr sz="3500"/>
          </a:p>
        </p:txBody>
      </p:sp>
      <p:sp>
        <p:nvSpPr>
          <p:cNvPr id="1248" name="Google Shape;1248;p25"/>
          <p:cNvSpPr txBox="1"/>
          <p:nvPr>
            <p:ph idx="1" type="subTitle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Elisa Cisneros Espinoza</a:t>
            </a:r>
            <a:endParaRPr/>
          </a:p>
        </p:txBody>
      </p:sp>
      <p:sp>
        <p:nvSpPr>
          <p:cNvPr id="1249" name="Google Shape;1249;p25"/>
          <p:cNvSpPr/>
          <p:nvPr/>
        </p:nvSpPr>
        <p:spPr>
          <a:xfrm flipH="1">
            <a:off x="4474564" y="4531451"/>
            <a:ext cx="1187836" cy="615367"/>
          </a:xfrm>
          <a:custGeom>
            <a:rect b="b" l="l" r="r" t="t"/>
            <a:pathLst>
              <a:path extrusionOk="0" h="25579" w="49380">
                <a:moveTo>
                  <a:pt x="0" y="28"/>
                </a:moveTo>
                <a:lnTo>
                  <a:pt x="0" y="25579"/>
                </a:lnTo>
                <a:lnTo>
                  <a:pt x="49379" y="25579"/>
                </a:lnTo>
                <a:cubicBezTo>
                  <a:pt x="45335" y="20480"/>
                  <a:pt x="38801" y="18019"/>
                  <a:pt x="32380" y="18757"/>
                </a:cubicBezTo>
                <a:cubicBezTo>
                  <a:pt x="32029" y="17315"/>
                  <a:pt x="31473" y="15909"/>
                  <a:pt x="30622" y="14594"/>
                </a:cubicBezTo>
                <a:cubicBezTo>
                  <a:pt x="27021" y="8876"/>
                  <a:pt x="19812" y="6506"/>
                  <a:pt x="13335" y="8468"/>
                </a:cubicBezTo>
                <a:cubicBezTo>
                  <a:pt x="13068" y="7265"/>
                  <a:pt x="12632" y="6098"/>
                  <a:pt x="11928" y="4979"/>
                </a:cubicBezTo>
                <a:cubicBezTo>
                  <a:pt x="10226" y="2286"/>
                  <a:pt x="7441" y="556"/>
                  <a:pt x="4424" y="0"/>
                </a:cubicBezTo>
                <a:lnTo>
                  <a:pt x="120" y="0"/>
                </a:lnTo>
                <a:cubicBezTo>
                  <a:pt x="92" y="0"/>
                  <a:pt x="29" y="28"/>
                  <a:pt x="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rotWithShape="0" algn="bl" dir="8280000" dist="104775">
              <a:schemeClr val="dk1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0" name="Google Shape;1250;p25"/>
          <p:cNvGrpSpPr/>
          <p:nvPr/>
        </p:nvGrpSpPr>
        <p:grpSpPr>
          <a:xfrm>
            <a:off x="5619422" y="-328375"/>
            <a:ext cx="3897620" cy="1959215"/>
            <a:chOff x="5619422" y="1000275"/>
            <a:chExt cx="3897620" cy="1959215"/>
          </a:xfrm>
        </p:grpSpPr>
        <p:sp>
          <p:nvSpPr>
            <p:cNvPr id="1251" name="Google Shape;1251;p25"/>
            <p:cNvSpPr/>
            <p:nvPr/>
          </p:nvSpPr>
          <p:spPr>
            <a:xfrm>
              <a:off x="8101616" y="2579166"/>
              <a:ext cx="1415426" cy="380324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619422" y="2205395"/>
              <a:ext cx="958632" cy="256898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8139346" y="1000275"/>
              <a:ext cx="657111" cy="176099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25"/>
          <p:cNvGrpSpPr/>
          <p:nvPr/>
        </p:nvGrpSpPr>
        <p:grpSpPr>
          <a:xfrm>
            <a:off x="5402544" y="2780188"/>
            <a:ext cx="4294670" cy="2375962"/>
            <a:chOff x="5402544" y="2780188"/>
            <a:chExt cx="4294670" cy="2375962"/>
          </a:xfrm>
        </p:grpSpPr>
        <p:sp>
          <p:nvSpPr>
            <p:cNvPr id="1255" name="Google Shape;1255;p25"/>
            <p:cNvSpPr/>
            <p:nvPr/>
          </p:nvSpPr>
          <p:spPr>
            <a:xfrm>
              <a:off x="5462997" y="4340882"/>
              <a:ext cx="775024" cy="804920"/>
            </a:xfrm>
            <a:custGeom>
              <a:rect b="b" l="l" r="r" t="t"/>
              <a:pathLst>
                <a:path extrusionOk="0" h="10958" w="10551">
                  <a:moveTo>
                    <a:pt x="1" y="1"/>
                  </a:moveTo>
                  <a:lnTo>
                    <a:pt x="1" y="10958"/>
                  </a:lnTo>
                  <a:lnTo>
                    <a:pt x="10550" y="1095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402544" y="3860928"/>
              <a:ext cx="815791" cy="480028"/>
            </a:xfrm>
            <a:custGeom>
              <a:rect b="b" l="l" r="r" t="t"/>
              <a:pathLst>
                <a:path extrusionOk="0" h="6535" w="11106">
                  <a:moveTo>
                    <a:pt x="11106" y="1"/>
                  </a:moveTo>
                  <a:lnTo>
                    <a:pt x="1" y="5684"/>
                  </a:lnTo>
                  <a:lnTo>
                    <a:pt x="1" y="6535"/>
                  </a:lnTo>
                  <a:lnTo>
                    <a:pt x="11106" y="6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639214" y="4577480"/>
              <a:ext cx="445872" cy="322982"/>
            </a:xfrm>
            <a:custGeom>
              <a:rect b="b" l="l" r="r" t="t"/>
              <a:pathLst>
                <a:path extrusionOk="0" h="4397" w="6070">
                  <a:moveTo>
                    <a:pt x="0" y="4396"/>
                  </a:moveTo>
                  <a:lnTo>
                    <a:pt x="6069" y="4396"/>
                  </a:lnTo>
                  <a:lnTo>
                    <a:pt x="60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669624" y="4577480"/>
              <a:ext cx="415461" cy="322982"/>
            </a:xfrm>
            <a:custGeom>
              <a:rect b="b" l="l" r="r" t="t"/>
              <a:pathLst>
                <a:path extrusionOk="0" h="4397" w="5656">
                  <a:moveTo>
                    <a:pt x="1" y="4396"/>
                  </a:moveTo>
                  <a:lnTo>
                    <a:pt x="5655" y="4396"/>
                  </a:lnTo>
                  <a:lnTo>
                    <a:pt x="565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669624" y="4577480"/>
              <a:ext cx="21302" cy="322982"/>
            </a:xfrm>
            <a:custGeom>
              <a:rect b="b" l="l" r="r" t="t"/>
              <a:pathLst>
                <a:path extrusionOk="0" h="4397" w="290">
                  <a:moveTo>
                    <a:pt x="1" y="4396"/>
                  </a:moveTo>
                  <a:lnTo>
                    <a:pt x="289" y="4396"/>
                  </a:lnTo>
                  <a:lnTo>
                    <a:pt x="28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669624" y="4728356"/>
              <a:ext cx="415461" cy="19172"/>
            </a:xfrm>
            <a:custGeom>
              <a:rect b="b" l="l" r="r" t="t"/>
              <a:pathLst>
                <a:path extrusionOk="0" h="261" w="5656">
                  <a:moveTo>
                    <a:pt x="1" y="260"/>
                  </a:moveTo>
                  <a:lnTo>
                    <a:pt x="5655" y="260"/>
                  </a:lnTo>
                  <a:lnTo>
                    <a:pt x="565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5867511" y="4577480"/>
              <a:ext cx="19686" cy="322982"/>
            </a:xfrm>
            <a:custGeom>
              <a:rect b="b" l="l" r="r" t="t"/>
              <a:pathLst>
                <a:path extrusionOk="0" h="4397" w="268">
                  <a:moveTo>
                    <a:pt x="268" y="4396"/>
                  </a:moveTo>
                  <a:lnTo>
                    <a:pt x="268" y="1"/>
                  </a:lnTo>
                  <a:lnTo>
                    <a:pt x="1" y="1"/>
                  </a:lnTo>
                  <a:lnTo>
                    <a:pt x="1" y="4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5921279" y="4616778"/>
              <a:ext cx="75438" cy="81682"/>
            </a:xfrm>
            <a:custGeom>
              <a:rect b="b" l="l" r="r" t="t"/>
              <a:pathLst>
                <a:path extrusionOk="0" h="1112" w="1027">
                  <a:moveTo>
                    <a:pt x="914" y="0"/>
                  </a:moveTo>
                  <a:cubicBezTo>
                    <a:pt x="895" y="0"/>
                    <a:pt x="879" y="7"/>
                    <a:pt x="879" y="21"/>
                  </a:cubicBezTo>
                  <a:lnTo>
                    <a:pt x="28" y="964"/>
                  </a:lnTo>
                  <a:cubicBezTo>
                    <a:pt x="0" y="992"/>
                    <a:pt x="0" y="1048"/>
                    <a:pt x="28" y="1076"/>
                  </a:cubicBezTo>
                  <a:cubicBezTo>
                    <a:pt x="63" y="1111"/>
                    <a:pt x="63" y="1111"/>
                    <a:pt x="91" y="1111"/>
                  </a:cubicBezTo>
                  <a:cubicBezTo>
                    <a:pt x="120" y="1111"/>
                    <a:pt x="148" y="1076"/>
                    <a:pt x="148" y="1076"/>
                  </a:cubicBezTo>
                  <a:lnTo>
                    <a:pt x="999" y="141"/>
                  </a:lnTo>
                  <a:cubicBezTo>
                    <a:pt x="1027" y="113"/>
                    <a:pt x="999" y="56"/>
                    <a:pt x="971" y="21"/>
                  </a:cubicBezTo>
                  <a:cubicBezTo>
                    <a:pt x="957" y="7"/>
                    <a:pt x="934" y="0"/>
                    <a:pt x="914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5972918" y="4612591"/>
              <a:ext cx="75512" cy="81241"/>
            </a:xfrm>
            <a:custGeom>
              <a:rect b="b" l="l" r="r" t="t"/>
              <a:pathLst>
                <a:path extrusionOk="0" h="1106" w="1028">
                  <a:moveTo>
                    <a:pt x="939" y="1"/>
                  </a:moveTo>
                  <a:cubicBezTo>
                    <a:pt x="916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1021"/>
                    <a:pt x="28" y="1049"/>
                    <a:pt x="64" y="1077"/>
                  </a:cubicBezTo>
                  <a:cubicBezTo>
                    <a:pt x="64" y="1105"/>
                    <a:pt x="92" y="1105"/>
                    <a:pt x="92" y="1105"/>
                  </a:cubicBezTo>
                  <a:cubicBezTo>
                    <a:pt x="120" y="1105"/>
                    <a:pt x="148" y="1105"/>
                    <a:pt x="148" y="1077"/>
                  </a:cubicBezTo>
                  <a:lnTo>
                    <a:pt x="999" y="142"/>
                  </a:lnTo>
                  <a:cubicBezTo>
                    <a:pt x="1027" y="113"/>
                    <a:pt x="1027" y="50"/>
                    <a:pt x="999" y="22"/>
                  </a:cubicBezTo>
                  <a:cubicBezTo>
                    <a:pt x="985" y="8"/>
                    <a:pt x="962" y="1"/>
                    <a:pt x="939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5757990" y="4780509"/>
              <a:ext cx="74998" cy="81168"/>
            </a:xfrm>
            <a:custGeom>
              <a:rect b="b" l="l" r="r" t="t"/>
              <a:pathLst>
                <a:path extrusionOk="0" h="1105" w="1021">
                  <a:moveTo>
                    <a:pt x="922" y="1"/>
                  </a:moveTo>
                  <a:cubicBezTo>
                    <a:pt x="908" y="1"/>
                    <a:pt x="894" y="8"/>
                    <a:pt x="880" y="22"/>
                  </a:cubicBezTo>
                  <a:lnTo>
                    <a:pt x="29" y="957"/>
                  </a:lnTo>
                  <a:cubicBezTo>
                    <a:pt x="1" y="992"/>
                    <a:pt x="1" y="1048"/>
                    <a:pt x="29" y="1077"/>
                  </a:cubicBezTo>
                  <a:cubicBezTo>
                    <a:pt x="57" y="1105"/>
                    <a:pt x="57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41"/>
                  </a:lnTo>
                  <a:cubicBezTo>
                    <a:pt x="1020" y="113"/>
                    <a:pt x="992" y="50"/>
                    <a:pt x="964" y="22"/>
                  </a:cubicBezTo>
                  <a:cubicBezTo>
                    <a:pt x="950" y="8"/>
                    <a:pt x="936" y="1"/>
                    <a:pt x="922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7156930" y="3667228"/>
              <a:ext cx="1657365" cy="1478576"/>
            </a:xfrm>
            <a:custGeom>
              <a:rect b="b" l="l" r="r" t="t"/>
              <a:pathLst>
                <a:path extrusionOk="0" h="20129" w="22563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6218329" y="3122708"/>
              <a:ext cx="938681" cy="2023098"/>
            </a:xfrm>
            <a:custGeom>
              <a:rect b="b" l="l" r="r" t="t"/>
              <a:pathLst>
                <a:path extrusionOk="0" h="27542" w="12779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6496207" y="3632631"/>
              <a:ext cx="378734" cy="378734"/>
            </a:xfrm>
            <a:custGeom>
              <a:rect b="b" l="l" r="r" t="t"/>
              <a:pathLst>
                <a:path extrusionOk="0" h="5156" w="5156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6524120" y="3632631"/>
              <a:ext cx="350821" cy="376677"/>
            </a:xfrm>
            <a:custGeom>
              <a:rect b="b" l="l" r="r" t="t"/>
              <a:pathLst>
                <a:path extrusionOk="0" h="5128" w="4776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6547919" y="3645559"/>
              <a:ext cx="266642" cy="320851"/>
            </a:xfrm>
            <a:custGeom>
              <a:rect b="b" l="l" r="r" t="t"/>
              <a:pathLst>
                <a:path extrusionOk="0" h="4368" w="363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6636212" y="3723053"/>
              <a:ext cx="225874" cy="282141"/>
            </a:xfrm>
            <a:custGeom>
              <a:rect b="b" l="l" r="r" t="t"/>
              <a:pathLst>
                <a:path extrusionOk="0" h="3841" w="3075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6149576" y="3027657"/>
              <a:ext cx="2742222" cy="639646"/>
            </a:xfrm>
            <a:custGeom>
              <a:rect b="b" l="l" r="r" t="t"/>
              <a:pathLst>
                <a:path extrusionOk="0" h="8708" w="37332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139889" y="3619703"/>
              <a:ext cx="1751902" cy="47599"/>
            </a:xfrm>
            <a:custGeom>
              <a:rect b="b" l="l" r="r" t="t"/>
              <a:pathLst>
                <a:path extrusionOk="0" h="648" w="2385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6177488" y="3101038"/>
              <a:ext cx="505811" cy="566265"/>
            </a:xfrm>
            <a:custGeom>
              <a:rect b="b" l="l" r="r" t="t"/>
              <a:pathLst>
                <a:path extrusionOk="0" h="7709" w="6886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180730" y="2995631"/>
              <a:ext cx="230502" cy="290441"/>
            </a:xfrm>
            <a:custGeom>
              <a:rect b="b" l="l" r="r" t="t"/>
              <a:pathLst>
                <a:path extrusionOk="0" h="3954" w="3138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7031911" y="2988946"/>
              <a:ext cx="148893" cy="297125"/>
            </a:xfrm>
            <a:custGeom>
              <a:rect b="b" l="l" r="r" t="t"/>
              <a:pathLst>
                <a:path extrusionOk="0" h="4045" w="2027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7014869" y="2926436"/>
              <a:ext cx="153007" cy="69268"/>
            </a:xfrm>
            <a:custGeom>
              <a:rect b="b" l="l" r="r" t="t"/>
              <a:pathLst>
                <a:path extrusionOk="0" h="943" w="2083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7167802" y="2931064"/>
              <a:ext cx="269213" cy="64640"/>
            </a:xfrm>
            <a:custGeom>
              <a:rect b="b" l="l" r="r" t="t"/>
              <a:pathLst>
                <a:path extrusionOk="0" h="880" w="3665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7992328" y="2903151"/>
              <a:ext cx="380791" cy="486199"/>
            </a:xfrm>
            <a:custGeom>
              <a:rect b="b" l="l" r="r" t="t"/>
              <a:pathLst>
                <a:path extrusionOk="0" h="6619" w="5184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7768071" y="3124764"/>
              <a:ext cx="224332" cy="264585"/>
            </a:xfrm>
            <a:custGeom>
              <a:rect b="b" l="l" r="r" t="t"/>
              <a:pathLst>
                <a:path extrusionOk="0" h="3602" w="3054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7626010" y="2780188"/>
              <a:ext cx="859203" cy="350895"/>
            </a:xfrm>
            <a:custGeom>
              <a:rect b="b" l="l" r="r" t="t"/>
              <a:pathLst>
                <a:path extrusionOk="0" h="4777" w="11697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7626010" y="2971905"/>
              <a:ext cx="90497" cy="105408"/>
            </a:xfrm>
            <a:custGeom>
              <a:rect b="b" l="l" r="r" t="t"/>
              <a:pathLst>
                <a:path extrusionOk="0" h="1435" w="1232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7626010" y="3077239"/>
              <a:ext cx="363823" cy="53843"/>
            </a:xfrm>
            <a:custGeom>
              <a:rect b="b" l="l" r="r" t="t"/>
              <a:pathLst>
                <a:path extrusionOk="0" h="733" w="4953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8192271" y="2877369"/>
              <a:ext cx="247470" cy="253714"/>
            </a:xfrm>
            <a:custGeom>
              <a:rect b="b" l="l" r="r" t="t"/>
              <a:pathLst>
                <a:path extrusionOk="0" h="3454" w="3369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7626010" y="2780188"/>
              <a:ext cx="592121" cy="297125"/>
            </a:xfrm>
            <a:custGeom>
              <a:rect b="b" l="l" r="r" t="t"/>
              <a:pathLst>
                <a:path extrusionOk="0" h="4045" w="8061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8080106" y="3081426"/>
              <a:ext cx="226388" cy="245413"/>
            </a:xfrm>
            <a:custGeom>
              <a:rect b="b" l="l" r="r" t="t"/>
              <a:pathLst>
                <a:path extrusionOk="0" h="3341" w="3082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8080106" y="3081426"/>
              <a:ext cx="196419" cy="245413"/>
            </a:xfrm>
            <a:custGeom>
              <a:rect b="b" l="l" r="r" t="t"/>
              <a:pathLst>
                <a:path extrusionOk="0" h="3341" w="2674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8134389" y="3123222"/>
              <a:ext cx="74998" cy="81241"/>
            </a:xfrm>
            <a:custGeom>
              <a:rect b="b" l="l" r="r" t="t"/>
              <a:pathLst>
                <a:path extrusionOk="0" h="1106" w="1021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8127631" y="3179268"/>
              <a:ext cx="73455" cy="80947"/>
            </a:xfrm>
            <a:custGeom>
              <a:rect b="b" l="l" r="r" t="t"/>
              <a:pathLst>
                <a:path extrusionOk="0" h="1102" w="100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7331091" y="3882157"/>
              <a:ext cx="506325" cy="368377"/>
            </a:xfrm>
            <a:custGeom>
              <a:rect b="b" l="l" r="r" t="t"/>
              <a:pathLst>
                <a:path extrusionOk="0" h="5015" w="6893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7331091" y="3882157"/>
              <a:ext cx="469671" cy="368377"/>
            </a:xfrm>
            <a:custGeom>
              <a:rect b="b" l="l" r="r" t="t"/>
              <a:pathLst>
                <a:path extrusionOk="0" h="5015" w="6394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7555274" y="3882157"/>
              <a:ext cx="21228" cy="368377"/>
            </a:xfrm>
            <a:custGeom>
              <a:rect b="b" l="l" r="r" t="t"/>
              <a:pathLst>
                <a:path extrusionOk="0" h="5015" w="289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7778943" y="3882157"/>
              <a:ext cx="21816" cy="368377"/>
            </a:xfrm>
            <a:custGeom>
              <a:rect b="b" l="l" r="r" t="t"/>
              <a:pathLst>
                <a:path extrusionOk="0" h="5015" w="297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7331091" y="4054702"/>
              <a:ext cx="469671" cy="23799"/>
            </a:xfrm>
            <a:custGeom>
              <a:rect b="b" l="l" r="r" t="t"/>
              <a:pathLst>
                <a:path extrusionOk="0" h="324" w="6394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7372372" y="4130801"/>
              <a:ext cx="74998" cy="81021"/>
            </a:xfrm>
            <a:custGeom>
              <a:rect b="b" l="l" r="r" t="t"/>
              <a:pathLst>
                <a:path extrusionOk="0" h="1103" w="1021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7434368" y="4111189"/>
              <a:ext cx="73455" cy="81021"/>
            </a:xfrm>
            <a:custGeom>
              <a:rect b="b" l="l" r="r" t="t"/>
              <a:pathLst>
                <a:path extrusionOk="0" h="1103" w="100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7645696" y="3938937"/>
              <a:ext cx="75438" cy="81241"/>
            </a:xfrm>
            <a:custGeom>
              <a:rect b="b" l="l" r="r" t="t"/>
              <a:pathLst>
                <a:path extrusionOk="0" h="1106" w="1027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6534695" y="4342938"/>
              <a:ext cx="357579" cy="802863"/>
            </a:xfrm>
            <a:custGeom>
              <a:rect b="b" l="l" r="r" t="t"/>
              <a:pathLst>
                <a:path extrusionOk="0" h="10930" w="4868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6571645" y="4342938"/>
              <a:ext cx="316224" cy="802863"/>
            </a:xfrm>
            <a:custGeom>
              <a:rect b="b" l="l" r="r" t="t"/>
              <a:pathLst>
                <a:path extrusionOk="0" h="10930" w="4305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6610429" y="4381723"/>
              <a:ext cx="212873" cy="79625"/>
            </a:xfrm>
            <a:custGeom>
              <a:rect b="b" l="l" r="r" t="t"/>
              <a:pathLst>
                <a:path extrusionOk="0" h="1084" w="2898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6500394" y="4287186"/>
              <a:ext cx="415388" cy="55826"/>
            </a:xfrm>
            <a:custGeom>
              <a:rect b="b" l="l" r="r" t="t"/>
              <a:pathLst>
                <a:path extrusionOk="0" h="760" w="5655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6537048" y="4941154"/>
              <a:ext cx="350821" cy="204646"/>
            </a:xfrm>
            <a:custGeom>
              <a:rect b="b" l="l" r="r" t="t"/>
              <a:pathLst>
                <a:path extrusionOk="0" h="2786" w="4776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6367075" y="5077051"/>
              <a:ext cx="312100" cy="79099"/>
            </a:xfrm>
            <a:custGeom>
              <a:rect b="b" l="l" r="r" t="t"/>
              <a:pathLst>
                <a:path extrusionOk="0" h="936" w="4249">
                  <a:moveTo>
                    <a:pt x="1027" y="0"/>
                  </a:moveTo>
                  <a:lnTo>
                    <a:pt x="1027" y="0"/>
                  </a:lnTo>
                  <a:lnTo>
                    <a:pt x="1" y="0"/>
                  </a:lnTo>
                  <a:lnTo>
                    <a:pt x="1" y="936"/>
                  </a:lnTo>
                  <a:lnTo>
                    <a:pt x="4248" y="9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6442512" y="5012479"/>
              <a:ext cx="294555" cy="64640"/>
            </a:xfrm>
            <a:custGeom>
              <a:rect b="b" l="l" r="r" t="t"/>
              <a:pathLst>
                <a:path extrusionOk="0" h="880" w="4010">
                  <a:moveTo>
                    <a:pt x="0" y="0"/>
                  </a:moveTo>
                  <a:lnTo>
                    <a:pt x="0" y="879"/>
                  </a:lnTo>
                  <a:lnTo>
                    <a:pt x="4009" y="879"/>
                  </a:lnTo>
                  <a:lnTo>
                    <a:pt x="4009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6502451" y="4941154"/>
              <a:ext cx="309980" cy="71398"/>
            </a:xfrm>
            <a:custGeom>
              <a:rect b="b" l="l" r="r" t="t"/>
              <a:pathLst>
                <a:path extrusionOk="0" h="972" w="422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6797371" y="4665846"/>
              <a:ext cx="60527" cy="60527"/>
            </a:xfrm>
            <a:custGeom>
              <a:rect b="b" l="l" r="r" t="t"/>
              <a:pathLst>
                <a:path extrusionOk="0" h="824" w="824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7970585" y="4241718"/>
              <a:ext cx="747111" cy="904084"/>
            </a:xfrm>
            <a:custGeom>
              <a:rect b="b" l="l" r="r" t="t"/>
              <a:pathLst>
                <a:path extrusionOk="0" h="12308" w="10171">
                  <a:moveTo>
                    <a:pt x="9819" y="0"/>
                  </a:moveTo>
                  <a:lnTo>
                    <a:pt x="1" y="0"/>
                  </a:lnTo>
                  <a:lnTo>
                    <a:pt x="1" y="12308"/>
                  </a:lnTo>
                  <a:lnTo>
                    <a:pt x="10171" y="12308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717617" y="4241718"/>
              <a:ext cx="921199" cy="904084"/>
            </a:xfrm>
            <a:custGeom>
              <a:rect b="b" l="l" r="r" t="t"/>
              <a:pathLst>
                <a:path extrusionOk="0" h="12308" w="12541">
                  <a:moveTo>
                    <a:pt x="1" y="0"/>
                  </a:moveTo>
                  <a:lnTo>
                    <a:pt x="1" y="12308"/>
                  </a:lnTo>
                  <a:lnTo>
                    <a:pt x="12540" y="12308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8872606" y="4564551"/>
              <a:ext cx="628261" cy="581249"/>
            </a:xfrm>
            <a:custGeom>
              <a:rect b="b" l="l" r="r" t="t"/>
              <a:pathLst>
                <a:path extrusionOk="0" h="7913" w="8553">
                  <a:moveTo>
                    <a:pt x="0" y="7913"/>
                  </a:moveTo>
                  <a:lnTo>
                    <a:pt x="8553" y="7913"/>
                  </a:lnTo>
                  <a:lnTo>
                    <a:pt x="855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7921004" y="3774692"/>
              <a:ext cx="940812" cy="467100"/>
            </a:xfrm>
            <a:custGeom>
              <a:rect b="b" l="l" r="r" t="t"/>
              <a:pathLst>
                <a:path extrusionOk="0" h="6359" w="12808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8691761" y="3774692"/>
              <a:ext cx="1005452" cy="467100"/>
            </a:xfrm>
            <a:custGeom>
              <a:rect b="b" l="l" r="r" t="t"/>
              <a:pathLst>
                <a:path extrusionOk="0" h="6359" w="13688">
                  <a:moveTo>
                    <a:pt x="2315" y="0"/>
                  </a:moveTo>
                  <a:lnTo>
                    <a:pt x="13687" y="5655"/>
                  </a:lnTo>
                  <a:lnTo>
                    <a:pt x="13476" y="6358"/>
                  </a:lnTo>
                  <a:lnTo>
                    <a:pt x="1" y="6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8125574" y="4467958"/>
              <a:ext cx="467100" cy="189147"/>
            </a:xfrm>
            <a:custGeom>
              <a:rect b="b" l="l" r="r" t="t"/>
              <a:pathLst>
                <a:path extrusionOk="0" h="2575" w="6359">
                  <a:moveTo>
                    <a:pt x="1" y="2575"/>
                  </a:moveTo>
                  <a:lnTo>
                    <a:pt x="6359" y="2575"/>
                  </a:lnTo>
                  <a:lnTo>
                    <a:pt x="635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8160171" y="4467958"/>
              <a:ext cx="432503" cy="189147"/>
            </a:xfrm>
            <a:custGeom>
              <a:rect b="b" l="l" r="r" t="t"/>
              <a:pathLst>
                <a:path extrusionOk="0" h="2575" w="5888">
                  <a:moveTo>
                    <a:pt x="1" y="2575"/>
                  </a:moveTo>
                  <a:lnTo>
                    <a:pt x="5888" y="2575"/>
                  </a:lnTo>
                  <a:lnTo>
                    <a:pt x="588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8230981" y="4467958"/>
              <a:ext cx="116279" cy="189147"/>
            </a:xfrm>
            <a:custGeom>
              <a:rect b="b" l="l" r="r" t="t"/>
              <a:pathLst>
                <a:path extrusionOk="0" h="2575" w="1583">
                  <a:moveTo>
                    <a:pt x="352" y="2575"/>
                  </a:moveTo>
                  <a:lnTo>
                    <a:pt x="1583" y="1"/>
                  </a:lnTo>
                  <a:lnTo>
                    <a:pt x="1231" y="1"/>
                  </a:lnTo>
                  <a:lnTo>
                    <a:pt x="0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8297605" y="4467958"/>
              <a:ext cx="116353" cy="189147"/>
            </a:xfrm>
            <a:custGeom>
              <a:rect b="b" l="l" r="r" t="t"/>
              <a:pathLst>
                <a:path extrusionOk="0" h="2575" w="1584">
                  <a:moveTo>
                    <a:pt x="352" y="2575"/>
                  </a:moveTo>
                  <a:lnTo>
                    <a:pt x="1583" y="1"/>
                  </a:lnTo>
                  <a:lnTo>
                    <a:pt x="1232" y="1"/>
                  </a:lnTo>
                  <a:lnTo>
                    <a:pt x="1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9455835" y="4564551"/>
              <a:ext cx="45028" cy="581249"/>
            </a:xfrm>
            <a:custGeom>
              <a:rect b="b" l="l" r="r" t="t"/>
              <a:pathLst>
                <a:path extrusionOk="0" h="7913" w="613">
                  <a:moveTo>
                    <a:pt x="1" y="7913"/>
                  </a:moveTo>
                  <a:lnTo>
                    <a:pt x="613" y="7913"/>
                  </a:lnTo>
                  <a:lnTo>
                    <a:pt x="6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7341889" y="4418376"/>
              <a:ext cx="492957" cy="359636"/>
            </a:xfrm>
            <a:custGeom>
              <a:rect b="b" l="l" r="r" t="t"/>
              <a:pathLst>
                <a:path extrusionOk="0" h="4896" w="6711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7341889" y="4418376"/>
              <a:ext cx="458873" cy="359636"/>
            </a:xfrm>
            <a:custGeom>
              <a:rect b="b" l="l" r="r" t="t"/>
              <a:pathLst>
                <a:path extrusionOk="0" h="4896" w="6247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7561444" y="4418376"/>
              <a:ext cx="19686" cy="359636"/>
            </a:xfrm>
            <a:custGeom>
              <a:rect b="b" l="l" r="r" t="t"/>
              <a:pathLst>
                <a:path extrusionOk="0" h="4896" w="268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7776886" y="4418376"/>
              <a:ext cx="23873" cy="359636"/>
            </a:xfrm>
            <a:custGeom>
              <a:rect b="b" l="l" r="r" t="t"/>
              <a:pathLst>
                <a:path extrusionOk="0" h="4896" w="325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7341889" y="4586294"/>
              <a:ext cx="458873" cy="21743"/>
            </a:xfrm>
            <a:custGeom>
              <a:rect b="b" l="l" r="r" t="t"/>
              <a:pathLst>
                <a:path extrusionOk="0" h="296" w="6247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7408512" y="4476846"/>
              <a:ext cx="71398" cy="79552"/>
            </a:xfrm>
            <a:custGeom>
              <a:rect b="b" l="l" r="r" t="t"/>
              <a:pathLst>
                <a:path extrusionOk="0" h="1083" w="972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7669422" y="4638447"/>
              <a:ext cx="72941" cy="79111"/>
            </a:xfrm>
            <a:custGeom>
              <a:rect b="b" l="l" r="r" t="t"/>
              <a:pathLst>
                <a:path extrusionOk="0" h="1077" w="993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7619840" y="4655488"/>
              <a:ext cx="70811" cy="79111"/>
            </a:xfrm>
            <a:custGeom>
              <a:rect b="b" l="l" r="r" t="t"/>
              <a:pathLst>
                <a:path extrusionOk="0" h="1077" w="964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7921004" y="3774692"/>
              <a:ext cx="940812" cy="467100"/>
            </a:xfrm>
            <a:custGeom>
              <a:rect b="b" l="l" r="r" t="t"/>
              <a:pathLst>
                <a:path extrusionOk="0" h="6359" w="12808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25"/>
          <p:cNvGrpSpPr/>
          <p:nvPr/>
        </p:nvGrpSpPr>
        <p:grpSpPr>
          <a:xfrm>
            <a:off x="8452596" y="4507047"/>
            <a:ext cx="1383032" cy="639647"/>
            <a:chOff x="5951675" y="3577056"/>
            <a:chExt cx="2233218" cy="1032855"/>
          </a:xfrm>
        </p:grpSpPr>
        <p:sp>
          <p:nvSpPr>
            <p:cNvPr id="1326" name="Google Shape;1326;p25"/>
            <p:cNvSpPr/>
            <p:nvPr/>
          </p:nvSpPr>
          <p:spPr>
            <a:xfrm>
              <a:off x="5951675" y="3812955"/>
              <a:ext cx="737887" cy="796955"/>
            </a:xfrm>
            <a:custGeom>
              <a:rect b="b" l="l" r="r" t="t"/>
              <a:pathLst>
                <a:path extrusionOk="0" h="4277" w="3960">
                  <a:moveTo>
                    <a:pt x="1146" y="4276"/>
                  </a:moveTo>
                  <a:cubicBezTo>
                    <a:pt x="499" y="4276"/>
                    <a:pt x="0" y="3749"/>
                    <a:pt x="0" y="3130"/>
                  </a:cubicBezTo>
                  <a:cubicBezTo>
                    <a:pt x="0" y="2666"/>
                    <a:pt x="267" y="2286"/>
                    <a:pt x="675" y="2110"/>
                  </a:cubicBezTo>
                  <a:cubicBezTo>
                    <a:pt x="647" y="2019"/>
                    <a:pt x="619" y="1899"/>
                    <a:pt x="619" y="1815"/>
                  </a:cubicBezTo>
                  <a:cubicBezTo>
                    <a:pt x="619" y="1372"/>
                    <a:pt x="907" y="1020"/>
                    <a:pt x="1322" y="936"/>
                  </a:cubicBezTo>
                  <a:cubicBezTo>
                    <a:pt x="1294" y="844"/>
                    <a:pt x="1294" y="788"/>
                    <a:pt x="1294" y="703"/>
                  </a:cubicBezTo>
                  <a:cubicBezTo>
                    <a:pt x="1294" y="317"/>
                    <a:pt x="1611" y="0"/>
                    <a:pt x="1997" y="0"/>
                  </a:cubicBezTo>
                  <a:cubicBezTo>
                    <a:pt x="2377" y="0"/>
                    <a:pt x="2701" y="317"/>
                    <a:pt x="2701" y="703"/>
                  </a:cubicBezTo>
                  <a:cubicBezTo>
                    <a:pt x="2701" y="788"/>
                    <a:pt x="2701" y="844"/>
                    <a:pt x="2666" y="936"/>
                  </a:cubicBezTo>
                  <a:cubicBezTo>
                    <a:pt x="3052" y="1055"/>
                    <a:pt x="3341" y="1407"/>
                    <a:pt x="3341" y="1815"/>
                  </a:cubicBezTo>
                  <a:cubicBezTo>
                    <a:pt x="3341" y="1899"/>
                    <a:pt x="3313" y="2019"/>
                    <a:pt x="3284" y="2110"/>
                  </a:cubicBezTo>
                  <a:cubicBezTo>
                    <a:pt x="3692" y="2286"/>
                    <a:pt x="3960" y="2666"/>
                    <a:pt x="3960" y="3130"/>
                  </a:cubicBezTo>
                  <a:cubicBezTo>
                    <a:pt x="3960" y="3749"/>
                    <a:pt x="3460" y="4276"/>
                    <a:pt x="2813" y="4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7431168" y="3801030"/>
              <a:ext cx="753725" cy="808880"/>
            </a:xfrm>
            <a:custGeom>
              <a:rect b="b" l="l" r="r" t="t"/>
              <a:pathLst>
                <a:path extrusionOk="0" h="4341" w="4045">
                  <a:moveTo>
                    <a:pt x="1203" y="4340"/>
                  </a:moveTo>
                  <a:cubicBezTo>
                    <a:pt x="528" y="4340"/>
                    <a:pt x="0" y="3813"/>
                    <a:pt x="0" y="3194"/>
                  </a:cubicBezTo>
                  <a:cubicBezTo>
                    <a:pt x="0" y="2730"/>
                    <a:pt x="296" y="2315"/>
                    <a:pt x="704" y="2139"/>
                  </a:cubicBezTo>
                  <a:cubicBezTo>
                    <a:pt x="675" y="2055"/>
                    <a:pt x="647" y="1935"/>
                    <a:pt x="647" y="1851"/>
                  </a:cubicBezTo>
                  <a:cubicBezTo>
                    <a:pt x="647" y="1407"/>
                    <a:pt x="971" y="1056"/>
                    <a:pt x="1379" y="943"/>
                  </a:cubicBezTo>
                  <a:cubicBezTo>
                    <a:pt x="1351" y="880"/>
                    <a:pt x="1323" y="796"/>
                    <a:pt x="1323" y="704"/>
                  </a:cubicBezTo>
                  <a:cubicBezTo>
                    <a:pt x="1323" y="324"/>
                    <a:pt x="1646" y="1"/>
                    <a:pt x="2054" y="1"/>
                  </a:cubicBezTo>
                  <a:cubicBezTo>
                    <a:pt x="2434" y="1"/>
                    <a:pt x="2757" y="324"/>
                    <a:pt x="2757" y="704"/>
                  </a:cubicBezTo>
                  <a:cubicBezTo>
                    <a:pt x="2757" y="796"/>
                    <a:pt x="2757" y="880"/>
                    <a:pt x="2729" y="971"/>
                  </a:cubicBezTo>
                  <a:cubicBezTo>
                    <a:pt x="3109" y="1056"/>
                    <a:pt x="3404" y="1436"/>
                    <a:pt x="3404" y="1851"/>
                  </a:cubicBezTo>
                  <a:cubicBezTo>
                    <a:pt x="3404" y="1935"/>
                    <a:pt x="3376" y="2055"/>
                    <a:pt x="3341" y="2139"/>
                  </a:cubicBezTo>
                  <a:cubicBezTo>
                    <a:pt x="3756" y="2315"/>
                    <a:pt x="4044" y="2730"/>
                    <a:pt x="4044" y="3194"/>
                  </a:cubicBezTo>
                  <a:cubicBezTo>
                    <a:pt x="4044" y="3813"/>
                    <a:pt x="3517" y="4340"/>
                    <a:pt x="2877" y="4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6377448" y="3577056"/>
              <a:ext cx="962048" cy="1032855"/>
            </a:xfrm>
            <a:custGeom>
              <a:rect b="b" l="l" r="r" t="t"/>
              <a:pathLst>
                <a:path extrusionOk="0" h="5543" w="5163">
                  <a:moveTo>
                    <a:pt x="1499" y="5542"/>
                  </a:moveTo>
                  <a:cubicBezTo>
                    <a:pt x="676" y="5542"/>
                    <a:pt x="1" y="4867"/>
                    <a:pt x="1" y="4044"/>
                  </a:cubicBezTo>
                  <a:cubicBezTo>
                    <a:pt x="1" y="3460"/>
                    <a:pt x="352" y="2961"/>
                    <a:pt x="880" y="2729"/>
                  </a:cubicBezTo>
                  <a:cubicBezTo>
                    <a:pt x="824" y="2609"/>
                    <a:pt x="796" y="2462"/>
                    <a:pt x="796" y="2349"/>
                  </a:cubicBezTo>
                  <a:cubicBezTo>
                    <a:pt x="796" y="1794"/>
                    <a:pt x="1203" y="1322"/>
                    <a:pt x="1731" y="1203"/>
                  </a:cubicBezTo>
                  <a:cubicBezTo>
                    <a:pt x="1703" y="1118"/>
                    <a:pt x="1675" y="999"/>
                    <a:pt x="1675" y="879"/>
                  </a:cubicBezTo>
                  <a:cubicBezTo>
                    <a:pt x="1675" y="387"/>
                    <a:pt x="2083" y="0"/>
                    <a:pt x="2582" y="0"/>
                  </a:cubicBezTo>
                  <a:cubicBezTo>
                    <a:pt x="3109" y="0"/>
                    <a:pt x="3517" y="387"/>
                    <a:pt x="3517" y="879"/>
                  </a:cubicBezTo>
                  <a:cubicBezTo>
                    <a:pt x="3517" y="999"/>
                    <a:pt x="3489" y="1118"/>
                    <a:pt x="3461" y="1203"/>
                  </a:cubicBezTo>
                  <a:cubicBezTo>
                    <a:pt x="3960" y="1351"/>
                    <a:pt x="4340" y="1822"/>
                    <a:pt x="4340" y="2349"/>
                  </a:cubicBezTo>
                  <a:cubicBezTo>
                    <a:pt x="4340" y="2462"/>
                    <a:pt x="4312" y="2609"/>
                    <a:pt x="4284" y="2729"/>
                  </a:cubicBezTo>
                  <a:cubicBezTo>
                    <a:pt x="4811" y="2961"/>
                    <a:pt x="5163" y="3460"/>
                    <a:pt x="5163" y="4044"/>
                  </a:cubicBezTo>
                  <a:cubicBezTo>
                    <a:pt x="5163" y="4867"/>
                    <a:pt x="4488" y="5542"/>
                    <a:pt x="3637" y="5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rotWithShape="0" algn="bl" dir="8280000" dist="104775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25"/>
          <p:cNvSpPr/>
          <p:nvPr/>
        </p:nvSpPr>
        <p:spPr>
          <a:xfrm>
            <a:off x="6928050" y="1323375"/>
            <a:ext cx="840952" cy="1162694"/>
          </a:xfrm>
          <a:custGeom>
            <a:rect b="b" l="l" r="r" t="t"/>
            <a:pathLst>
              <a:path extrusionOk="0" h="17785" w="12864">
                <a:moveTo>
                  <a:pt x="6478" y="3219"/>
                </a:moveTo>
                <a:cubicBezTo>
                  <a:pt x="8152" y="3219"/>
                  <a:pt x="9495" y="4569"/>
                  <a:pt x="9495" y="6243"/>
                </a:cubicBezTo>
                <a:cubicBezTo>
                  <a:pt x="9495" y="7910"/>
                  <a:pt x="8116" y="9260"/>
                  <a:pt x="6450" y="9260"/>
                </a:cubicBezTo>
                <a:cubicBezTo>
                  <a:pt x="4811" y="9260"/>
                  <a:pt x="3461" y="7882"/>
                  <a:pt x="3461" y="6243"/>
                </a:cubicBezTo>
                <a:cubicBezTo>
                  <a:pt x="3461" y="4569"/>
                  <a:pt x="4811" y="3219"/>
                  <a:pt x="6478" y="3219"/>
                </a:cubicBezTo>
                <a:close/>
                <a:moveTo>
                  <a:pt x="6470" y="1"/>
                </a:moveTo>
                <a:cubicBezTo>
                  <a:pt x="4106" y="1"/>
                  <a:pt x="1916" y="1340"/>
                  <a:pt x="880" y="3458"/>
                </a:cubicBezTo>
                <a:cubicBezTo>
                  <a:pt x="148" y="4949"/>
                  <a:pt x="0" y="6475"/>
                  <a:pt x="591" y="8030"/>
                </a:cubicBezTo>
                <a:cubicBezTo>
                  <a:pt x="795" y="8557"/>
                  <a:pt x="1027" y="9085"/>
                  <a:pt x="1259" y="9612"/>
                </a:cubicBezTo>
                <a:cubicBezTo>
                  <a:pt x="2202" y="11546"/>
                  <a:pt x="3341" y="13361"/>
                  <a:pt x="4572" y="15119"/>
                </a:cubicBezTo>
                <a:cubicBezTo>
                  <a:pt x="5163" y="16026"/>
                  <a:pt x="5803" y="16877"/>
                  <a:pt x="6450" y="17784"/>
                </a:cubicBezTo>
                <a:cubicBezTo>
                  <a:pt x="6569" y="17672"/>
                  <a:pt x="6625" y="17609"/>
                  <a:pt x="6682" y="17524"/>
                </a:cubicBezTo>
                <a:cubicBezTo>
                  <a:pt x="7737" y="15998"/>
                  <a:pt x="8820" y="14472"/>
                  <a:pt x="9847" y="12925"/>
                </a:cubicBezTo>
                <a:cubicBezTo>
                  <a:pt x="10754" y="11483"/>
                  <a:pt x="11577" y="9992"/>
                  <a:pt x="12224" y="8409"/>
                </a:cubicBezTo>
                <a:cubicBezTo>
                  <a:pt x="12751" y="7122"/>
                  <a:pt x="12864" y="5828"/>
                  <a:pt x="12456" y="4485"/>
                </a:cubicBezTo>
                <a:cubicBezTo>
                  <a:pt x="11752" y="2023"/>
                  <a:pt x="9586" y="230"/>
                  <a:pt x="7033" y="26"/>
                </a:cubicBezTo>
                <a:cubicBezTo>
                  <a:pt x="6845" y="9"/>
                  <a:pt x="6657" y="1"/>
                  <a:pt x="6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rotWithShape="0" algn="bl" dir="8280000" dist="29527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4"/>
          <p:cNvSpPr txBox="1"/>
          <p:nvPr>
            <p:ph type="title"/>
          </p:nvPr>
        </p:nvSpPr>
        <p:spPr>
          <a:xfrm>
            <a:off x="720000" y="445025"/>
            <a:ext cx="621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Referencias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Instituto Nacional de Estadística (INE). (2024).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 de Precios de Vivienda (IPV)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https://www.ine.es/dyngs/INEbase/es/operacion.htm?c=Estadistica_C&amp;cid=1254736152838&amp;menu=ultiDatos&amp;idp=1254735976607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pandas development team. (2024).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(versión más reciente) [Software]. https://pandas.pydata.org/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Hunter, J. D., et al. (2024).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Matplotlib: Visualization with Python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(versión más reciente) [Software].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https://matplotlib.org/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Software Foundation. (2024).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 Documentation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(versión 3.x) [Manual de software].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https://docs.python.org/3/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5"/>
          <p:cNvSpPr txBox="1"/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Apéndices</a:t>
            </a:r>
            <a:endParaRPr/>
          </a:p>
        </p:txBody>
      </p:sp>
      <p:pic>
        <p:nvPicPr>
          <p:cNvPr id="1415" name="Google Shape;1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0" y="1129475"/>
            <a:ext cx="64049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6"/>
          <p:cNvSpPr txBox="1"/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Apéndices</a:t>
            </a:r>
            <a:endParaRPr/>
          </a:p>
        </p:txBody>
      </p:sp>
      <p:pic>
        <p:nvPicPr>
          <p:cNvPr id="1421" name="Google Shape;14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125" y="518350"/>
            <a:ext cx="5053800" cy="428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7"/>
          <p:cNvSpPr txBox="1"/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Apéndices</a:t>
            </a:r>
            <a:endParaRPr/>
          </a:p>
        </p:txBody>
      </p:sp>
      <p:pic>
        <p:nvPicPr>
          <p:cNvPr id="1427" name="Google Shape;14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550" y="445025"/>
            <a:ext cx="5053800" cy="416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8"/>
          <p:cNvSpPr txBox="1"/>
          <p:nvPr>
            <p:ph type="title"/>
          </p:nvPr>
        </p:nvSpPr>
        <p:spPr>
          <a:xfrm>
            <a:off x="476025" y="150250"/>
            <a:ext cx="30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Apéndices</a:t>
            </a:r>
            <a:endParaRPr/>
          </a:p>
        </p:txBody>
      </p:sp>
      <p:pic>
        <p:nvPicPr>
          <p:cNvPr id="1433" name="Google Shape;14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00" y="722950"/>
            <a:ext cx="66939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Google Shape;1334;p26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335" name="Google Shape;1335;p26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7" name="Google Shape;1337;p26"/>
          <p:cNvSpPr txBox="1"/>
          <p:nvPr>
            <p:ph type="title"/>
          </p:nvPr>
        </p:nvSpPr>
        <p:spPr>
          <a:xfrm>
            <a:off x="720000" y="3027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Introducción y 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6"/>
          <p:cNvSpPr txBox="1"/>
          <p:nvPr>
            <p:ph idx="1" type="body"/>
          </p:nvPr>
        </p:nvSpPr>
        <p:spPr>
          <a:xfrm>
            <a:off x="720000" y="761850"/>
            <a:ext cx="75564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presente proyecto tiene como finalidad analizar el comportamiento del Índice de Precios de Vivienda (IPV) en España a nivel de comunidades autónomas, utilizando datos trimestrales.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motivación surge de la importancia que el sector inmobiliario tiene en la economía, siendo un indicador clave de crecimiento, estabilidad o riesgo económico.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principales: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una visión actualizada del nivel de precios de la vivienda en cada comunidad.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la evolución reciente (anual, trimestral y desde 2015).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Detectar señales de desaceleración o cambio de ciclo inmobiliario.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regiones líderes en crecimiento de precios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alcanzar estos objetivos se ha optado por una solución en Python estructurada con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(OOP)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mejorar la modularidad, claridad y reutilización del código.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27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344" name="Google Shape;1344;p27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6" name="Google Shape;1346;p27"/>
          <p:cNvSpPr txBox="1"/>
          <p:nvPr>
            <p:ph type="title"/>
          </p:nvPr>
        </p:nvSpPr>
        <p:spPr>
          <a:xfrm>
            <a:off x="720000" y="3027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Diseño y Desarrollo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47" name="Google Shape;1347;p27"/>
          <p:cNvSpPr txBox="1"/>
          <p:nvPr>
            <p:ph idx="1" type="body"/>
          </p:nvPr>
        </p:nvSpPr>
        <p:spPr>
          <a:xfrm>
            <a:off x="2539550" y="1148125"/>
            <a:ext cx="61434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Se diseñó el proyecto en varias clases principales:</a:t>
            </a:r>
            <a:endParaRPr b="1" sz="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</a:rPr>
              <a:t>IPVDataLoader</a:t>
            </a:r>
            <a:endParaRPr sz="8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Cargar y limpiar los datos del archivo CSV.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</a:rPr>
              <a:t>ComunidadIPV</a:t>
            </a:r>
            <a:endParaRPr sz="8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Representar los datos de una comunidad autónoma y calcular sus métricas clave.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88038"/>
                </a:solidFill>
              </a:rPr>
              <a:t>IPVAnalyzer</a:t>
            </a:r>
            <a:endParaRPr sz="8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Analizar el conjunto de comunidades, generar resúmenes y rankings.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Decisiones de diseño importantes:</a:t>
            </a:r>
            <a:endParaRPr b="1"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</a:rPr>
              <a:t>Uso de </a:t>
            </a:r>
            <a:r>
              <a:rPr lang="en" sz="800">
                <a:solidFill>
                  <a:srgbClr val="188038"/>
                </a:solidFill>
              </a:rPr>
              <a:t>pandas</a:t>
            </a:r>
            <a:r>
              <a:rPr lang="en" sz="800">
                <a:solidFill>
                  <a:srgbClr val="000000"/>
                </a:solidFill>
              </a:rPr>
              <a:t> para la manipulación de datos.</a:t>
            </a:r>
            <a:br>
              <a:rPr lang="en" sz="800">
                <a:solidFill>
                  <a:srgbClr val="000000"/>
                </a:solidFill>
              </a:rPr>
            </a:b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000000"/>
                </a:solidFill>
              </a:rPr>
              <a:t>Eliminación de valores nulos para asegurar la calidad de los cálculos.</a:t>
            </a:r>
            <a:br>
              <a:rPr lang="en" sz="800">
                <a:solidFill>
                  <a:srgbClr val="000000"/>
                </a:solidFill>
              </a:rPr>
            </a:b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000000"/>
                </a:solidFill>
              </a:rPr>
              <a:t>Métodos específicos en cada clase para mejorar la mantenibilidad y la legibilidad.</a:t>
            </a:r>
            <a:br>
              <a:rPr lang="en" sz="800">
                <a:solidFill>
                  <a:srgbClr val="000000"/>
                </a:solidFill>
              </a:rPr>
            </a:b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000000"/>
                </a:solidFill>
              </a:rPr>
              <a:t>Generación opcional de rankings de crecimiento.</a:t>
            </a:r>
            <a:endParaRPr sz="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Lógica del código:</a:t>
            </a:r>
            <a:endParaRPr b="1"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000000"/>
                </a:solidFill>
              </a:rPr>
              <a:t>Se cargan los datos, eliminando inconsistencias y normalizando formatos.</a:t>
            </a:r>
            <a:br>
              <a:rPr lang="en" sz="800">
                <a:solidFill>
                  <a:srgbClr val="000000"/>
                </a:solidFill>
              </a:rPr>
            </a:b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</a:rPr>
              <a:t>Cada comunidad es tratada como un objeto independiente (</a:t>
            </a:r>
            <a:r>
              <a:rPr lang="en" sz="800">
                <a:solidFill>
                  <a:srgbClr val="188038"/>
                </a:solidFill>
              </a:rPr>
              <a:t>ComunidadIPV</a:t>
            </a:r>
            <a:r>
              <a:rPr lang="en" sz="800">
                <a:solidFill>
                  <a:srgbClr val="000000"/>
                </a:solidFill>
              </a:rPr>
              <a:t>).</a:t>
            </a:r>
            <a:br>
              <a:rPr lang="en" sz="800">
                <a:solidFill>
                  <a:srgbClr val="000000"/>
                </a:solidFill>
              </a:rPr>
            </a:b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000000"/>
                </a:solidFill>
              </a:rPr>
              <a:t>Se calculan métricas clave como índice actual, variaciones anual y trimestral, y variación acumulada.</a:t>
            </a:r>
            <a:br>
              <a:rPr lang="en" sz="800">
                <a:solidFill>
                  <a:srgbClr val="000000"/>
                </a:solidFill>
              </a:rPr>
            </a:b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</a:rPr>
              <a:t>El analizador (</a:t>
            </a:r>
            <a:r>
              <a:rPr lang="en" sz="800">
                <a:solidFill>
                  <a:srgbClr val="188038"/>
                </a:solidFill>
              </a:rPr>
              <a:t>IPVAnalyzer</a:t>
            </a:r>
            <a:r>
              <a:rPr lang="en" sz="800">
                <a:solidFill>
                  <a:srgbClr val="000000"/>
                </a:solidFill>
              </a:rPr>
              <a:t>) genera tablas resumen y rankings.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8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353" name="Google Shape;1353;p28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5" name="Google Shape;1355;p28"/>
          <p:cNvSpPr txBox="1"/>
          <p:nvPr>
            <p:ph type="title"/>
          </p:nvPr>
        </p:nvSpPr>
        <p:spPr>
          <a:xfrm>
            <a:off x="720000" y="3027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Diseño y Desarrollo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56" name="Google Shape;13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50" y="1363250"/>
            <a:ext cx="76676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" name="Google Shape;1361;p29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362" name="Google Shape;1362;p29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4" name="Google Shape;1364;p29"/>
          <p:cNvSpPr txBox="1"/>
          <p:nvPr>
            <p:ph type="title"/>
          </p:nvPr>
        </p:nvSpPr>
        <p:spPr>
          <a:xfrm>
            <a:off x="720000" y="3027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Código Fuente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Fragmentos clave: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65" name="Google Shape;1365;p29"/>
          <p:cNvSpPr txBox="1"/>
          <p:nvPr>
            <p:ph idx="1" type="body"/>
          </p:nvPr>
        </p:nvSpPr>
        <p:spPr>
          <a:xfrm>
            <a:off x="2539550" y="1148125"/>
            <a:ext cx="61434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trabajo general: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Cargar y limpiar los datos.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Instanciar cada comunidad autónoma.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métricas individuales.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tablas de resumen y ranking de crecimiento.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30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371" name="Google Shape;1371;p30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3" name="Google Shape;1373;p30"/>
          <p:cNvSpPr txBox="1"/>
          <p:nvPr>
            <p:ph type="title"/>
          </p:nvPr>
        </p:nvSpPr>
        <p:spPr>
          <a:xfrm>
            <a:off x="720000" y="3027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Resultados y Pruebas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74" name="Google Shape;1374;p30"/>
          <p:cNvSpPr txBox="1"/>
          <p:nvPr>
            <p:ph idx="1" type="body"/>
          </p:nvPr>
        </p:nvSpPr>
        <p:spPr>
          <a:xfrm>
            <a:off x="2289150" y="1026150"/>
            <a:ext cx="77661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obtenidos: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de métricas por comunidad con los indicadores solicitados.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 de crecimiento anual de precios.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Detección de comunidades con caídas o ralentización reciente.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realizadas: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carga de datos: verificación de datos limpios y correctos.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cálculo: validación manual de métricas en comunidades específicas.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ordenamiento y ranking.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380" name="Google Shape;1380;p31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2" name="Google Shape;1382;p31"/>
          <p:cNvSpPr txBox="1"/>
          <p:nvPr>
            <p:ph type="title"/>
          </p:nvPr>
        </p:nvSpPr>
        <p:spPr>
          <a:xfrm>
            <a:off x="720000" y="3027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Resultados y Pruebas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83" name="Google Shape;1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475" y="1155987"/>
            <a:ext cx="3541201" cy="30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75" y="1058275"/>
            <a:ext cx="3885150" cy="3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32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390" name="Google Shape;1390;p32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2" name="Google Shape;1392;p32"/>
          <p:cNvSpPr txBox="1"/>
          <p:nvPr>
            <p:ph type="title"/>
          </p:nvPr>
        </p:nvSpPr>
        <p:spPr>
          <a:xfrm>
            <a:off x="720000" y="3027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Problemas y Soluciones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Adicionalmente, necesidad de licencia de  python ya que no podìa realizar el empaquetado.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3" name="Google Shape;1393;p32"/>
          <p:cNvSpPr txBox="1"/>
          <p:nvPr>
            <p:ph idx="1" type="body"/>
          </p:nvPr>
        </p:nvSpPr>
        <p:spPr>
          <a:xfrm>
            <a:off x="2289150" y="1026150"/>
            <a:ext cx="77661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4" name="Google Shape;1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168122"/>
            <a:ext cx="7156179" cy="15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74" y="3527200"/>
            <a:ext cx="7824750" cy="13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33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401" name="Google Shape;1401;p33"/>
            <p:cNvSpPr/>
            <p:nvPr/>
          </p:nvSpPr>
          <p:spPr>
            <a:xfrm>
              <a:off x="8259609" y="1218342"/>
              <a:ext cx="602060" cy="161345"/>
            </a:xfrm>
            <a:custGeom>
              <a:rect b="b" l="l" r="r" t="t"/>
              <a:pathLst>
                <a:path extrusionOk="0" h="4045" w="15093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8697876" y="727348"/>
              <a:ext cx="977989" cy="262775"/>
            </a:xfrm>
            <a:custGeom>
              <a:rect b="b" l="l" r="r" t="t"/>
              <a:pathLst>
                <a:path extrusionOk="0" h="3693" w="13744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3" name="Google Shape;1403;p33"/>
          <p:cNvSpPr txBox="1"/>
          <p:nvPr>
            <p:ph type="title"/>
          </p:nvPr>
        </p:nvSpPr>
        <p:spPr>
          <a:xfrm>
            <a:off x="720000" y="3027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Conclusiones y Trabajo Futuro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4" name="Google Shape;1404;p33"/>
          <p:cNvSpPr txBox="1"/>
          <p:nvPr>
            <p:ph idx="1" type="body"/>
          </p:nvPr>
        </p:nvSpPr>
        <p:spPr>
          <a:xfrm>
            <a:off x="998200" y="1026150"/>
            <a:ext cx="77763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Reflexiones: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proyecto cumple exitosamente el objetivo de analizar de manera sencilla y clara el comportamiento de los precios de vivienda en España.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estructura OOP facilita mucho futuras ampliaciones y mantenimientos del código.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 futuro: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Añadir representación gráfica automática de tendencias por comunidad.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Integrar análisis de correlación con otras variables macroeconómicas.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interfaz web sencilla para mostrar los rankings en tiempo real.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ntal Housing Marketing Plan by Slidesgo">
  <a:themeElements>
    <a:clrScheme name="Simple Light">
      <a:dk1>
        <a:srgbClr val="4C4557"/>
      </a:dk1>
      <a:lt1>
        <a:srgbClr val="BD6877"/>
      </a:lt1>
      <a:dk2>
        <a:srgbClr val="FAE9DC"/>
      </a:dk2>
      <a:lt2>
        <a:srgbClr val="F9D0C8"/>
      </a:lt2>
      <a:accent1>
        <a:srgbClr val="53A789"/>
      </a:accent1>
      <a:accent2>
        <a:srgbClr val="6BDD96"/>
      </a:accent2>
      <a:accent3>
        <a:srgbClr val="3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