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65" r:id="rId5"/>
    <p:sldId id="273" r:id="rId6"/>
    <p:sldId id="275" r:id="rId7"/>
    <p:sldId id="277" r:id="rId8"/>
    <p:sldId id="276" r:id="rId9"/>
    <p:sldId id="281" r:id="rId10"/>
    <p:sldId id="2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72593-AFBE-B046-93FA-2E2F2B318106}" v="282" dt="2022-07-05T08:11:5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82637" autoAdjust="0"/>
  </p:normalViewPr>
  <p:slideViewPr>
    <p:cSldViewPr snapToGrid="0" snapToObjects="1">
      <p:cViewPr>
        <p:scale>
          <a:sx n="66" d="100"/>
          <a:sy n="66" d="100"/>
        </p:scale>
        <p:origin x="893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Elisa - S1910307065" userId="e5262cbd-fa15-4156-9e97-253505bfd0c6" providerId="ADAL" clId="{53919898-66DB-2647-949A-3E98A37E8A86}"/>
    <pc:docChg chg="undo redo custSel addSld delSld modSld">
      <pc:chgData name="Huber Elisa - S1910307065" userId="e5262cbd-fa15-4156-9e97-253505bfd0c6" providerId="ADAL" clId="{53919898-66DB-2647-949A-3E98A37E8A86}" dt="2022-01-25T13:55:16.462" v="5839" actId="20577"/>
      <pc:docMkLst>
        <pc:docMk/>
      </pc:docMkLst>
      <pc:sldChg chg="addSp delSp modSp mod modNotesTx">
        <pc:chgData name="Huber Elisa - S1910307065" userId="e5262cbd-fa15-4156-9e97-253505bfd0c6" providerId="ADAL" clId="{53919898-66DB-2647-949A-3E98A37E8A86}" dt="2022-01-25T12:22:01.241" v="5671" actId="20577"/>
        <pc:sldMkLst>
          <pc:docMk/>
          <pc:sldMk cId="516139711" sldId="256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516139711" sldId="256"/>
            <ac:spMk id="5" creationId="{9DE0816D-009E-D141-BB6F-76684227FB85}"/>
          </ac:spMkLst>
        </pc:spChg>
        <pc:spChg chg="add mod">
          <ac:chgData name="Huber Elisa - S1910307065" userId="e5262cbd-fa15-4156-9e97-253505bfd0c6" providerId="ADAL" clId="{53919898-66DB-2647-949A-3E98A37E8A86}" dt="2022-01-23T21:36:37.248" v="3268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53919898-66DB-2647-949A-3E98A37E8A86}" dt="2022-01-23T17:34:10.321" v="15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addSp delSp modSp add del mod setBg modNotesTx">
        <pc:chgData name="Huber Elisa - S1910307065" userId="e5262cbd-fa15-4156-9e97-253505bfd0c6" providerId="ADAL" clId="{53919898-66DB-2647-949A-3E98A37E8A86}" dt="2022-01-25T12:55:34.035" v="5789" actId="20577"/>
        <pc:sldMkLst>
          <pc:docMk/>
          <pc:sldMk cId="1777808675" sldId="257"/>
        </pc:sldMkLst>
        <pc:spChg chg="mo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2" creationId="{74A05F6F-B335-AF49-8E11-A36DD7073274}"/>
          </ac:spMkLst>
        </pc:spChg>
        <pc:spChg chg="add del mod">
          <ac:chgData name="Huber Elisa - S1910307065" userId="e5262cbd-fa15-4156-9e97-253505bfd0c6" providerId="ADAL" clId="{53919898-66DB-2647-949A-3E98A37E8A86}" dt="2022-01-23T21:37:08.105" v="3281"/>
          <ac:spMkLst>
            <pc:docMk/>
            <pc:sldMk cId="1777808675" sldId="257"/>
            <ac:spMk id="3" creationId="{119BD2EE-790A-6148-BE6E-9AD812C05307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777808675" sldId="257"/>
            <ac:spMk id="3" creationId="{BB072879-935B-CF4B-A8AA-FEDAEE22D890}"/>
          </ac:spMkLst>
        </pc:spChg>
        <pc:spChg chg="del">
          <ac:chgData name="Huber Elisa - S1910307065" userId="e5262cbd-fa15-4156-9e97-253505bfd0c6" providerId="ADAL" clId="{53919898-66DB-2647-949A-3E98A37E8A86}" dt="2022-01-23T17:34:51.180" v="35" actId="21"/>
          <ac:spMkLst>
            <pc:docMk/>
            <pc:sldMk cId="1777808675" sldId="257"/>
            <ac:spMk id="4" creationId="{6DE76D15-4A4F-D640-88FD-1C81230D7277}"/>
          </ac:spMkLst>
        </pc:spChg>
        <pc:spChg chg="add mod ord">
          <ac:chgData name="Huber Elisa - S1910307065" userId="e5262cbd-fa15-4156-9e97-253505bfd0c6" providerId="ADAL" clId="{53919898-66DB-2647-949A-3E98A37E8A86}" dt="2022-01-23T21:36:59.710" v="3279" actId="20577"/>
          <ac:spMkLst>
            <pc:docMk/>
            <pc:sldMk cId="1777808675" sldId="257"/>
            <ac:spMk id="5" creationId="{08CE0DEE-4DBE-F64F-9E82-1BFAEADDC81C}"/>
          </ac:spMkLst>
        </pc:spChg>
        <pc:spChg chg="add mod">
          <ac:chgData name="Huber Elisa - S1910307065" userId="e5262cbd-fa15-4156-9e97-253505bfd0c6" providerId="ADAL" clId="{53919898-66DB-2647-949A-3E98A37E8A86}" dt="2022-01-25T12:54:57.421" v="5787" actId="5793"/>
          <ac:spMkLst>
            <pc:docMk/>
            <pc:sldMk cId="1777808675" sldId="257"/>
            <ac:spMk id="6" creationId="{9EC75893-80A8-894F-B1AC-CDC89352A876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0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17:50:29.045" v="456" actId="26606"/>
          <ac:spMkLst>
            <pc:docMk/>
            <pc:sldMk cId="1777808675" sldId="257"/>
            <ac:spMk id="1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3" creationId="{F4FAA6B4-BAFB-4474-9B14-DC83A9096513}"/>
          </ac:spMkLst>
        </pc:spChg>
        <pc:spChg chg="add del">
          <ac:chgData name="Huber Elisa - S1910307065" userId="e5262cbd-fa15-4156-9e97-253505bfd0c6" providerId="ADAL" clId="{53919898-66DB-2647-949A-3E98A37E8A86}" dt="2022-01-23T17:50:24.259" v="455" actId="26606"/>
          <ac:spMkLst>
            <pc:docMk/>
            <pc:sldMk cId="1777808675" sldId="257"/>
            <ac:spMk id="17" creationId="{DB148495-5F82-48E2-A76C-C8E1C8949940}"/>
          </ac:spMkLst>
        </pc:spChg>
        <pc:picChg chg="add mod ord">
          <ac:chgData name="Huber Elisa - S1910307065" userId="e5262cbd-fa15-4156-9e97-253505bfd0c6" providerId="ADAL" clId="{53919898-66DB-2647-949A-3E98A37E8A86}" dt="2022-01-23T21:36:50.207" v="3271" actId="1076"/>
          <ac:picMkLst>
            <pc:docMk/>
            <pc:sldMk cId="1777808675" sldId="257"/>
            <ac:picMk id="8" creationId="{F7A8AE95-1D88-914C-90E0-572B9CF786AC}"/>
          </ac:picMkLst>
        </pc:picChg>
        <pc:picChg chg="del">
          <ac:chgData name="Huber Elisa - S1910307065" userId="e5262cbd-fa15-4156-9e97-253505bfd0c6" providerId="ADAL" clId="{53919898-66DB-2647-949A-3E98A37E8A86}" dt="2022-01-23T17:34:38.381" v="33" actId="478"/>
          <ac:picMkLst>
            <pc:docMk/>
            <pc:sldMk cId="1777808675" sldId="257"/>
            <ac:picMk id="1025" creationId="{C759B77B-54A7-524C-9ED4-0041F49383A5}"/>
          </ac:picMkLst>
        </pc:picChg>
        <pc:cxnChg chg="add">
          <ac:chgData name="Huber Elisa - S1910307065" userId="e5262cbd-fa15-4156-9e97-253505bfd0c6" providerId="ADAL" clId="{53919898-66DB-2647-949A-3E98A37E8A86}" dt="2022-01-23T17:50:29.045" v="456" actId="26606"/>
          <ac:cxnSpMkLst>
            <pc:docMk/>
            <pc:sldMk cId="1777808675" sldId="257"/>
            <ac:cxnSpMk id="1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17:50:24.259" v="455" actId="26606"/>
          <ac:cxnSpMkLst>
            <pc:docMk/>
            <pc:sldMk cId="1777808675" sldId="257"/>
            <ac:cxnSpMk id="15" creationId="{4364CDC3-ADB0-4691-9286-5925F160C2D5}"/>
          </ac:cxnSpMkLst>
        </pc:cxnChg>
      </pc:sldChg>
      <pc:sldChg chg="addSp delSp add del setBg delDesignElem">
        <pc:chgData name="Huber Elisa - S1910307065" userId="e5262cbd-fa15-4156-9e97-253505bfd0c6" providerId="ADAL" clId="{53919898-66DB-2647-949A-3E98A37E8A86}" dt="2022-01-23T17:33:35.879" v="9"/>
        <pc:sldMkLst>
          <pc:docMk/>
          <pc:sldMk cId="2645818795" sldId="257"/>
        </pc:sldMkLst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9" creationId="{7319A1DD-F557-4EC6-8A8C-F7617B4CD678}"/>
          </ac:spMkLst>
        </pc:spChg>
        <pc:spChg chg="add del">
          <ac:chgData name="Huber Elisa - S1910307065" userId="e5262cbd-fa15-4156-9e97-253505bfd0c6" providerId="ADAL" clId="{53919898-66DB-2647-949A-3E98A37E8A86}" dt="2022-01-23T17:33:35.879" v="9"/>
          <ac:spMkLst>
            <pc:docMk/>
            <pc:sldMk cId="2645818795" sldId="257"/>
            <ac:spMk id="13" creationId="{C390A367-0330-4E03-9D5F-40308A7975C8}"/>
          </ac:spMkLst>
        </pc:spChg>
        <pc:cxnChg chg="add del">
          <ac:chgData name="Huber Elisa - S1910307065" userId="e5262cbd-fa15-4156-9e97-253505bfd0c6" providerId="ADAL" clId="{53919898-66DB-2647-949A-3E98A37E8A86}" dt="2022-01-23T17:33:35.879" v="9"/>
          <ac:cxnSpMkLst>
            <pc:docMk/>
            <pc:sldMk cId="2645818795" sldId="257"/>
            <ac:cxnSpMk id="11" creationId="{D28A9C89-B313-458F-9C85-515930A51A93}"/>
          </ac:cxnSpMkLst>
        </pc:cxn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2176123966" sldId="258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176123966" sldId="258"/>
            <ac:spMk id="4" creationId="{4B6006E9-34ED-E94F-A08B-631961D842E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2176123966" sldId="258"/>
            <ac:spMk id="5" creationId="{A7CD6DA6-1AB1-6744-9EF6-1151E884F4F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742902140" sldId="259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742902140" sldId="259"/>
            <ac:spMk id="4" creationId="{4348A84A-CF2C-0C4E-9E8E-CD96959DE1B9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742902140" sldId="259"/>
            <ac:spMk id="5" creationId="{2FC1DF44-F365-BF4E-A846-B03BC2F7C8A3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513952108" sldId="260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513952108" sldId="260"/>
            <ac:spMk id="4" creationId="{926F03B7-3805-FF48-A53E-BD74ADE69371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513952108" sldId="260"/>
            <ac:spMk id="5" creationId="{DDD06563-8E8B-7F42-956A-4889398F94C8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307248920" sldId="261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307248920" sldId="261"/>
            <ac:spMk id="4" creationId="{CDA15CC2-C62D-174B-A16C-54A7D7D20297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307248920" sldId="261"/>
            <ac:spMk id="5" creationId="{9AB0E109-EDDA-7A4A-BFB6-EFDE42F228E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1549669860" sldId="262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1549669860" sldId="262"/>
            <ac:spMk id="3" creationId="{CD8C6F29-D253-334C-B0E4-B5AB4FA69E03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1549669860" sldId="262"/>
            <ac:spMk id="5" creationId="{AFE5035F-25EA-2247-9A68-D73402BF4FD9}"/>
          </ac:spMkLst>
        </pc:spChg>
      </pc:sldChg>
      <pc:sldChg chg="addSp delSp modSp add del">
        <pc:chgData name="Huber Elisa - S1910307065" userId="e5262cbd-fa15-4156-9e97-253505bfd0c6" providerId="ADAL" clId="{53919898-66DB-2647-949A-3E98A37E8A86}" dt="2022-01-23T17:33:54.726" v="12" actId="2696"/>
        <pc:sldMkLst>
          <pc:docMk/>
          <pc:sldMk cId="3769740182" sldId="263"/>
        </pc:sldMkLst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3769740182" sldId="263"/>
            <ac:spMk id="3" creationId="{FC4098E6-1F2E-0341-B02D-29528F2B5414}"/>
          </ac:spMkLst>
        </pc:spChg>
        <pc:spChg chg="add mod">
          <ac:chgData name="Huber Elisa - S1910307065" userId="e5262cbd-fa15-4156-9e97-253505bfd0c6" providerId="ADAL" clId="{53919898-66DB-2647-949A-3E98A37E8A86}" dt="2022-01-23T17:16:44.461" v="0"/>
          <ac:spMkLst>
            <pc:docMk/>
            <pc:sldMk cId="3769740182" sldId="263"/>
            <ac:spMk id="4" creationId="{B184B824-A766-8F49-A1A4-933D4DA6E4F2}"/>
          </ac:spMkLst>
        </pc:spChg>
      </pc:sldChg>
      <pc:sldChg chg="addSp delSp modSp add del mod">
        <pc:chgData name="Huber Elisa - S1910307065" userId="e5262cbd-fa15-4156-9e97-253505bfd0c6" providerId="ADAL" clId="{53919898-66DB-2647-949A-3E98A37E8A86}" dt="2022-01-23T22:39:21.651" v="3961" actId="20577"/>
        <pc:sldMkLst>
          <pc:docMk/>
          <pc:sldMk cId="2089943298" sldId="264"/>
        </pc:sldMkLst>
        <pc:spChg chg="mod">
          <ac:chgData name="Huber Elisa - S1910307065" userId="e5262cbd-fa15-4156-9e97-253505bfd0c6" providerId="ADAL" clId="{53919898-66DB-2647-949A-3E98A37E8A86}" dt="2022-01-23T22:39:21.651" v="3961" actId="20577"/>
          <ac:spMkLst>
            <pc:docMk/>
            <pc:sldMk cId="2089943298" sldId="264"/>
            <ac:spMk id="3" creationId="{DB06C4DF-F507-024D-80D2-5AC89DD4A6FC}"/>
          </ac:spMkLst>
        </pc:spChg>
        <pc:spChg chg="add del mod">
          <ac:chgData name="Huber Elisa - S1910307065" userId="e5262cbd-fa15-4156-9e97-253505bfd0c6" providerId="ADAL" clId="{53919898-66DB-2647-949A-3E98A37E8A86}" dt="2022-01-23T22:32:34.085" v="3879"/>
          <ac:spMkLst>
            <pc:docMk/>
            <pc:sldMk cId="2089943298" sldId="264"/>
            <ac:spMk id="4" creationId="{5F6FD2FE-EF0D-244C-84F1-32B057D420D3}"/>
          </ac:spMkLst>
        </pc:spChg>
        <pc:spChg chg="add del mod">
          <ac:chgData name="Huber Elisa - S1910307065" userId="e5262cbd-fa15-4156-9e97-253505bfd0c6" providerId="ADAL" clId="{53919898-66DB-2647-949A-3E98A37E8A86}" dt="2022-01-23T17:19:23.493" v="2"/>
          <ac:spMkLst>
            <pc:docMk/>
            <pc:sldMk cId="2089943298" sldId="264"/>
            <ac:spMk id="4" creationId="{B983A95D-2D2E-0949-958F-D9F17E7CCC31}"/>
          </ac:spMkLst>
        </pc:spChg>
        <pc:spChg chg="add mod">
          <ac:chgData name="Huber Elisa - S1910307065" userId="e5262cbd-fa15-4156-9e97-253505bfd0c6" providerId="ADAL" clId="{53919898-66DB-2647-949A-3E98A37E8A86}" dt="2022-01-23T21:38:35.798" v="3314" actId="20577"/>
          <ac:spMkLst>
            <pc:docMk/>
            <pc:sldMk cId="2089943298" sldId="264"/>
            <ac:spMk id="5" creationId="{FDC4E1DB-9D6E-574E-8141-D4F9C5274CF2}"/>
          </ac:spMkLst>
        </pc:spChg>
        <pc:spChg chg="add del mod">
          <ac:chgData name="Huber Elisa - S1910307065" userId="e5262cbd-fa15-4156-9e97-253505bfd0c6" providerId="ADAL" clId="{53919898-66DB-2647-949A-3E98A37E8A86}" dt="2022-01-23T22:32:35.008" v="3881"/>
          <ac:spMkLst>
            <pc:docMk/>
            <pc:sldMk cId="2089943298" sldId="264"/>
            <ac:spMk id="6" creationId="{AB37312D-4B23-BB4F-8DBA-C9D2AF3FE2B1}"/>
          </ac:spMkLst>
        </pc:spChg>
      </pc:sldChg>
      <pc:sldChg chg="addSp delSp modSp new mod modNotesTx">
        <pc:chgData name="Huber Elisa - S1910307065" userId="e5262cbd-fa15-4156-9e97-253505bfd0c6" providerId="ADAL" clId="{53919898-66DB-2647-949A-3E98A37E8A86}" dt="2022-01-25T10:06:27.093" v="5650" actId="5793"/>
        <pc:sldMkLst>
          <pc:docMk/>
          <pc:sldMk cId="607845388" sldId="265"/>
        </pc:sldMkLst>
        <pc:spChg chg="mod">
          <ac:chgData name="Huber Elisa - S1910307065" userId="e5262cbd-fa15-4156-9e97-253505bfd0c6" providerId="ADAL" clId="{53919898-66DB-2647-949A-3E98A37E8A86}" dt="2022-01-23T17:51:37.530" v="477" actId="20577"/>
          <ac:spMkLst>
            <pc:docMk/>
            <pc:sldMk cId="607845388" sldId="265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0:06:27.093" v="5650" actId="5793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14.936" v="3284" actId="20577"/>
          <ac:spMkLst>
            <pc:docMk/>
            <pc:sldMk cId="607845388" sldId="265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3T19:55:45.641" v="1085" actId="5793"/>
          <ac:spMkLst>
            <pc:docMk/>
            <pc:sldMk cId="607845388" sldId="265"/>
            <ac:spMk id="7" creationId="{47625768-8FDE-2A4D-A4B5-B2DB28DCA4B8}"/>
          </ac:spMkLst>
        </pc:spChg>
        <pc:spChg chg="add mod">
          <ac:chgData name="Huber Elisa - S1910307065" userId="e5262cbd-fa15-4156-9e97-253505bfd0c6" providerId="ADAL" clId="{53919898-66DB-2647-949A-3E98A37E8A86}" dt="2022-01-23T19:56:04.482" v="1111" actId="20577"/>
          <ac:spMkLst>
            <pc:docMk/>
            <pc:sldMk cId="607845388" sldId="265"/>
            <ac:spMk id="8" creationId="{DF290007-9DC9-014A-B587-A8091D099A46}"/>
          </ac:spMkLst>
        </pc:spChg>
        <pc:spChg chg="add mod">
          <ac:chgData name="Huber Elisa - S1910307065" userId="e5262cbd-fa15-4156-9e97-253505bfd0c6" providerId="ADAL" clId="{53919898-66DB-2647-949A-3E98A37E8A86}" dt="2022-01-23T19:55:30.962" v="1072" actId="1076"/>
          <ac:spMkLst>
            <pc:docMk/>
            <pc:sldMk cId="607845388" sldId="265"/>
            <ac:spMk id="9" creationId="{78B536BB-F697-AA42-A9E8-806684366DDD}"/>
          </ac:spMkLst>
        </pc:spChg>
        <pc:graphicFrameChg chg="add del mod modGraphic">
          <ac:chgData name="Huber Elisa - S1910307065" userId="e5262cbd-fa15-4156-9e97-253505bfd0c6" providerId="ADAL" clId="{53919898-66DB-2647-949A-3E98A37E8A86}" dt="2022-01-23T19:48:12.216" v="889" actId="21"/>
          <ac:graphicFrameMkLst>
            <pc:docMk/>
            <pc:sldMk cId="607845388" sldId="265"/>
            <ac:graphicFrameMk id="5" creationId="{FD4D7AA7-52CA-9E4A-B20C-30432FF6244F}"/>
          </ac:graphicFrameMkLst>
        </pc:graphicFrameChg>
        <pc:graphicFrameChg chg="add del mod">
          <ac:chgData name="Huber Elisa - S1910307065" userId="e5262cbd-fa15-4156-9e97-253505bfd0c6" providerId="ADAL" clId="{53919898-66DB-2647-949A-3E98A37E8A86}" dt="2022-01-23T19:49:14.063" v="891"/>
          <ac:graphicFrameMkLst>
            <pc:docMk/>
            <pc:sldMk cId="607845388" sldId="265"/>
            <ac:graphicFrameMk id="6" creationId="{470F688D-0AA2-9847-AE04-BF2ED6F6F0FC}"/>
          </ac:graphicFrameMkLst>
        </pc:graphicFrameChg>
      </pc:sldChg>
      <pc:sldChg chg="addSp delSp modSp add mod setBg modNotesTx">
        <pc:chgData name="Huber Elisa - S1910307065" userId="e5262cbd-fa15-4156-9e97-253505bfd0c6" providerId="ADAL" clId="{53919898-66DB-2647-949A-3E98A37E8A86}" dt="2022-01-25T13:29:17.223" v="5837" actId="20577"/>
        <pc:sldMkLst>
          <pc:docMk/>
          <pc:sldMk cId="542665049" sldId="266"/>
        </pc:sldMkLst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33.734" v="3293" actId="20577"/>
          <ac:spMkLst>
            <pc:docMk/>
            <pc:sldMk cId="542665049" sldId="266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0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5T13:26:46.513" v="5807" actId="26606"/>
          <ac:spMkLst>
            <pc:docMk/>
            <pc:sldMk cId="542665049" sldId="266"/>
            <ac:spMk id="24" creationId="{F2BDE551-930A-4FE1-8434-09824E3247E6}"/>
          </ac:spMkLst>
        </pc:spChg>
        <pc:picChg chg="add del mod ord">
          <ac:chgData name="Huber Elisa - S1910307065" userId="e5262cbd-fa15-4156-9e97-253505bfd0c6" providerId="ADAL" clId="{53919898-66DB-2647-949A-3E98A37E8A86}" dt="2022-01-25T13:24:36.361" v="5801" actId="478"/>
          <ac:picMkLst>
            <pc:docMk/>
            <pc:sldMk cId="542665049" sldId="266"/>
            <ac:picMk id="6" creationId="{04E70866-409E-9547-96D1-42CE31692F4D}"/>
          </ac:picMkLst>
        </pc:picChg>
        <pc:picChg chg="add mod ord">
          <ac:chgData name="Huber Elisa - S1910307065" userId="e5262cbd-fa15-4156-9e97-253505bfd0c6" providerId="ADAL" clId="{53919898-66DB-2647-949A-3E98A37E8A86}" dt="2022-01-25T13:26:51.174" v="5808" actId="1076"/>
          <ac:picMkLst>
            <pc:docMk/>
            <pc:sldMk cId="542665049" sldId="266"/>
            <ac:picMk id="7" creationId="{937FC913-01D9-6746-9DA2-C18209145630}"/>
          </ac:picMkLst>
        </pc:pic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5T13:26:46.513" v="5807" actId="26606"/>
          <ac:cxnSpMkLst>
            <pc:docMk/>
            <pc:sldMk cId="542665049" sldId="266"/>
            <ac:cxnSpMk id="22" creationId="{754A678E-8F30-4E92-A5BF-F5D03D011394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55:16.462" v="5839" actId="20577"/>
        <pc:sldMkLst>
          <pc:docMk/>
          <pc:sldMk cId="4219211674" sldId="267"/>
        </pc:sldMkLst>
        <pc:spChg chg="mo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20:05.249" v="5670" actId="113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7:48.034" v="3296" actId="20577"/>
          <ac:spMkLst>
            <pc:docMk/>
            <pc:sldMk cId="4219211674" sldId="267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47:58.560" v="2462" actId="11529"/>
          <ac:spMkLst>
            <pc:docMk/>
            <pc:sldMk cId="4219211674" sldId="267"/>
            <ac:spMk id="7" creationId="{7367A90A-2B26-044F-AC4D-7D5215C40AF2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1" creationId="{08CB54FC-0B2A-4107-9A70-958B90B76585}"/>
          </ac:spMkLst>
        </pc:spChg>
        <pc:spChg chg="add">
          <ac:chgData name="Huber Elisa - S1910307065" userId="e5262cbd-fa15-4156-9e97-253505bfd0c6" providerId="ADAL" clId="{53919898-66DB-2647-949A-3E98A37E8A86}" dt="2022-01-23T20:45:06.812" v="2432" actId="26606"/>
          <ac:spMkLst>
            <pc:docMk/>
            <pc:sldMk cId="4219211674" sldId="267"/>
            <ac:spMk id="15" creationId="{9AA76026-5689-4584-8D93-D71D739E61B5}"/>
          </ac:spMkLst>
        </pc:spChg>
        <pc:picChg chg="add mod ord">
          <ac:chgData name="Huber Elisa - S1910307065" userId="e5262cbd-fa15-4156-9e97-253505bfd0c6" providerId="ADAL" clId="{53919898-66DB-2647-949A-3E98A37E8A86}" dt="2022-01-23T20:45:06.812" v="2432" actId="26606"/>
          <ac:picMkLst>
            <pc:docMk/>
            <pc:sldMk cId="4219211674" sldId="267"/>
            <ac:picMk id="6" creationId="{B49E583F-DFBA-AB43-B398-251D8300FAEE}"/>
          </ac:picMkLst>
        </pc:picChg>
        <pc:cxnChg chg="add">
          <ac:chgData name="Huber Elisa - S1910307065" userId="e5262cbd-fa15-4156-9e97-253505bfd0c6" providerId="ADAL" clId="{53919898-66DB-2647-949A-3E98A37E8A86}" dt="2022-01-23T20:45:06.812" v="2432" actId="26606"/>
          <ac:cxnSpMkLst>
            <pc:docMk/>
            <pc:sldMk cId="4219211674" sldId="267"/>
            <ac:cxnSpMk id="13" creationId="{7855A9B5-1710-4B19-B0F1-CDFDD4ED5B7E}"/>
          </ac:cxnSpMkLst>
        </pc:cxnChg>
      </pc:sldChg>
      <pc:sldChg chg="addSp delSp modSp add mod setBg modNotesTx">
        <pc:chgData name="Huber Elisa - S1910307065" userId="e5262cbd-fa15-4156-9e97-253505bfd0c6" providerId="ADAL" clId="{53919898-66DB-2647-949A-3E98A37E8A86}" dt="2022-01-25T13:21:00.790" v="5799" actId="20577"/>
        <pc:sldMkLst>
          <pc:docMk/>
          <pc:sldMk cId="790010282" sldId="268"/>
        </pc:sldMkLst>
        <pc:spChg chg="mo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2" creationId="{B3795086-4D10-744F-8FD1-2C09EC0BEA7E}"/>
          </ac:spMkLst>
        </pc:spChg>
        <pc:spChg chg="mod ord">
          <ac:chgData name="Huber Elisa - S1910307065" userId="e5262cbd-fa15-4156-9e97-253505bfd0c6" providerId="ADAL" clId="{53919898-66DB-2647-949A-3E98A37E8A86}" dt="2022-01-24T10:12:05.228" v="4820" actId="20577"/>
          <ac:spMkLst>
            <pc:docMk/>
            <pc:sldMk cId="790010282" sldId="268"/>
            <ac:spMk id="3" creationId="{1F96226C-9A15-6D4D-A83B-155B0F58374D}"/>
          </ac:spMkLst>
        </pc:spChg>
        <pc:spChg chg="mod ord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4" creationId="{262A4547-CC3B-7E41-9F4D-9D70F2E08096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1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0:51:11.615" v="2667" actId="26606"/>
          <ac:spMkLst>
            <pc:docMk/>
            <pc:sldMk cId="790010282" sldId="268"/>
            <ac:spMk id="1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7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0:51:16.927" v="2669" actId="26606"/>
          <ac:spMkLst>
            <pc:docMk/>
            <pc:sldMk cId="790010282" sldId="268"/>
            <ac:spMk id="19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1" creationId="{F64BBAA4-C62B-4146-B49F-FE4CC4655EE0}"/>
          </ac:spMkLst>
        </pc:spChg>
        <pc:spChg chg="add del">
          <ac:chgData name="Huber Elisa - S1910307065" userId="e5262cbd-fa15-4156-9e97-253505bfd0c6" providerId="ADAL" clId="{53919898-66DB-2647-949A-3E98A37E8A86}" dt="2022-01-23T20:51:19.329" v="2671" actId="26606"/>
          <ac:spMkLst>
            <pc:docMk/>
            <pc:sldMk cId="790010282" sldId="268"/>
            <ac:spMk id="23" creationId="{6BF36B24-6632-4516-9692-731462896C1F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5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0:51:24.837" v="2673" actId="26606"/>
          <ac:spMkLst>
            <pc:docMk/>
            <pc:sldMk cId="790010282" sldId="268"/>
            <ac:spMk id="26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28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53:08.299" v="3543" actId="26606"/>
          <ac:spMkLst>
            <pc:docMk/>
            <pc:sldMk cId="790010282" sldId="268"/>
            <ac:spMk id="30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2" creationId="{5E0A8391-2737-4F1C-B27A-C44629DB4D33}"/>
          </ac:spMkLst>
        </pc:spChg>
        <pc:spChg chg="add del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3" creationId="{ED5EC01C-B438-4398-919E-A345C83EDAC9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5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38" creationId="{13BCCAE5-A35B-4B66-A4A7-E23C34A403A4}"/>
          </ac:spMkLst>
        </pc:spChg>
        <pc:spChg chg="add del">
          <ac:chgData name="Huber Elisa - S1910307065" userId="e5262cbd-fa15-4156-9e97-253505bfd0c6" providerId="ADAL" clId="{53919898-66DB-2647-949A-3E98A37E8A86}" dt="2022-01-23T21:53:05.085" v="3542" actId="26606"/>
          <ac:spMkLst>
            <pc:docMk/>
            <pc:sldMk cId="790010282" sldId="268"/>
            <ac:spMk id="39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53:17.256" v="3545" actId="26606"/>
          <ac:spMkLst>
            <pc:docMk/>
            <pc:sldMk cId="790010282" sldId="268"/>
            <ac:spMk id="42" creationId="{0B2EDFE5-9478-4774-9D3D-FEC7DC7082EF}"/>
          </ac:spMkLst>
        </pc:spChg>
        <pc:picChg chg="add mod">
          <ac:chgData name="Huber Elisa - S1910307065" userId="e5262cbd-fa15-4156-9e97-253505bfd0c6" providerId="ADAL" clId="{53919898-66DB-2647-949A-3E98A37E8A86}" dt="2022-01-25T12:07:37.177" v="5663" actId="1076"/>
          <ac:picMkLst>
            <pc:docMk/>
            <pc:sldMk cId="790010282" sldId="268"/>
            <ac:picMk id="6" creationId="{2D2D95B9-1875-0744-A848-0D8137C57DD5}"/>
          </ac:picMkLst>
        </pc:picChg>
        <pc:picChg chg="add del mod ord">
          <ac:chgData name="Huber Elisa - S1910307065" userId="e5262cbd-fa15-4156-9e97-253505bfd0c6" providerId="ADAL" clId="{53919898-66DB-2647-949A-3E98A37E8A86}" dt="2022-01-23T21:50:19.103" v="3505" actId="478"/>
          <ac:picMkLst>
            <pc:docMk/>
            <pc:sldMk cId="790010282" sldId="268"/>
            <ac:picMk id="6" creationId="{38904B7C-0AF4-A949-98D6-9A86AE2DD5ED}"/>
          </ac:picMkLst>
        </pc:picChg>
        <pc:picChg chg="add del mod ord">
          <ac:chgData name="Huber Elisa - S1910307065" userId="e5262cbd-fa15-4156-9e97-253505bfd0c6" providerId="ADAL" clId="{53919898-66DB-2647-949A-3E98A37E8A86}" dt="2022-01-25T12:05:42.746" v="5658" actId="478"/>
          <ac:picMkLst>
            <pc:docMk/>
            <pc:sldMk cId="790010282" sldId="268"/>
            <ac:picMk id="8" creationId="{199CD719-73C3-594A-BC2F-6E9DF277C9E8}"/>
          </ac:picMkLst>
        </pc:picChg>
        <pc:cxnChg chg="add del">
          <ac:chgData name="Huber Elisa - S1910307065" userId="e5262cbd-fa15-4156-9e97-253505bfd0c6" providerId="ADAL" clId="{53919898-66DB-2647-949A-3E98A37E8A86}" dt="2022-01-23T20:51:11.615" v="2667" actId="26606"/>
          <ac:cxnSpMkLst>
            <pc:docMk/>
            <pc:sldMk cId="790010282" sldId="268"/>
            <ac:cxnSpMk id="13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0:51:16.927" v="2669" actId="26606"/>
          <ac:cxnSpMkLst>
            <pc:docMk/>
            <pc:sldMk cId="790010282" sldId="268"/>
            <ac:cxnSpMk id="18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0:51:19.329" v="2671" actId="26606"/>
          <ac:cxnSpMkLst>
            <pc:docMk/>
            <pc:sldMk cId="790010282" sldId="268"/>
            <ac:cxnSpMk id="22" creationId="{EEB57AA8-F021-480C-A9E2-F89913313611}"/>
          </ac:cxnSpMkLst>
        </pc:cxnChg>
        <pc:cxnChg chg="add del">
          <ac:chgData name="Huber Elisa - S1910307065" userId="e5262cbd-fa15-4156-9e97-253505bfd0c6" providerId="ADAL" clId="{53919898-66DB-2647-949A-3E98A37E8A86}" dt="2022-01-23T21:53:08.299" v="3543" actId="26606"/>
          <ac:cxnSpMkLst>
            <pc:docMk/>
            <pc:sldMk cId="790010282" sldId="268"/>
            <ac:cxnSpMk id="29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53:05.085" v="3542" actId="26606"/>
          <ac:cxnSpMkLst>
            <pc:docMk/>
            <pc:sldMk cId="790010282" sldId="268"/>
            <ac:cxnSpMk id="37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53:17.256" v="3545" actId="26606"/>
          <ac:cxnSpMkLst>
            <pc:docMk/>
            <pc:sldMk cId="790010282" sldId="268"/>
            <ac:cxnSpMk id="40" creationId="{6987BDFB-DE64-4B56-B44F-45FAE19FA94E}"/>
          </ac:cxnSpMkLst>
        </pc:cxnChg>
      </pc:sldChg>
      <pc:sldChg chg="addSp delSp modSp add mod modNotesTx">
        <pc:chgData name="Huber Elisa - S1910307065" userId="e5262cbd-fa15-4156-9e97-253505bfd0c6" providerId="ADAL" clId="{53919898-66DB-2647-949A-3E98A37E8A86}" dt="2022-01-25T09:37:04.503" v="5538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53919898-66DB-2647-949A-3E98A37E8A86}" dt="2022-01-23T17:55:07.309" v="535" actId="20577"/>
          <ac:spMkLst>
            <pc:docMk/>
            <pc:sldMk cId="1642687653" sldId="269"/>
            <ac:spMk id="2" creationId="{B3795086-4D10-744F-8FD1-2C09EC0BEA7E}"/>
          </ac:spMkLst>
        </pc:spChg>
        <pc:spChg chg="add del mod">
          <ac:chgData name="Huber Elisa - S1910307065" userId="e5262cbd-fa15-4156-9e97-253505bfd0c6" providerId="ADAL" clId="{53919898-66DB-2647-949A-3E98A37E8A86}" dt="2022-01-25T09:36:48.838" v="5537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05.218" v="3302" actId="20577"/>
          <ac:spMkLst>
            <pc:docMk/>
            <pc:sldMk cId="1642687653" sldId="269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09:37:04.503" v="5538" actId="1076"/>
          <ac:spMkLst>
            <pc:docMk/>
            <pc:sldMk cId="1642687653" sldId="269"/>
            <ac:spMk id="6" creationId="{F036B9DF-DCDA-7F41-87B0-62115C34B89C}"/>
          </ac:spMkLst>
        </pc:spChg>
        <pc:spChg chg="add mod">
          <ac:chgData name="Huber Elisa - S1910307065" userId="e5262cbd-fa15-4156-9e97-253505bfd0c6" providerId="ADAL" clId="{53919898-66DB-2647-949A-3E98A37E8A86}" dt="2022-01-25T09:36:44.120" v="5536" actId="1076"/>
          <ac:spMkLst>
            <pc:docMk/>
            <pc:sldMk cId="1642687653" sldId="269"/>
            <ac:spMk id="7" creationId="{58E34CF0-6FCD-8E48-B1CE-DEE830C9B89D}"/>
          </ac:spMkLst>
        </pc:spChg>
        <pc:spChg chg="add mod">
          <ac:chgData name="Huber Elisa - S1910307065" userId="e5262cbd-fa15-4156-9e97-253505bfd0c6" providerId="ADAL" clId="{53919898-66DB-2647-949A-3E98A37E8A86}" dt="2022-01-25T09:36:30.939" v="5533" actId="1076"/>
          <ac:spMkLst>
            <pc:docMk/>
            <pc:sldMk cId="1642687653" sldId="269"/>
            <ac:spMk id="8" creationId="{91808E5A-894D-F343-861D-A7C5E2C1282C}"/>
          </ac:spMkLst>
        </pc:spChg>
        <pc:graphicFrameChg chg="add del mod">
          <ac:chgData name="Huber Elisa - S1910307065" userId="e5262cbd-fa15-4156-9e97-253505bfd0c6" providerId="ADAL" clId="{53919898-66DB-2647-949A-3E98A37E8A86}" dt="2022-01-23T20:55:12.665" v="2805" actId="12084"/>
          <ac:graphicFrameMkLst>
            <pc:docMk/>
            <pc:sldMk cId="1642687653" sldId="269"/>
            <ac:graphicFrameMk id="5" creationId="{8E9A96EB-2263-8E40-B349-CEE061B9656D}"/>
          </ac:graphicFrameMkLst>
        </pc:graphicFrame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4T09:08:01.678" v="4450" actId="20577"/>
        <pc:sldMkLst>
          <pc:docMk/>
          <pc:sldMk cId="2981854907" sldId="270"/>
        </pc:sldMkLst>
        <pc:spChg chg="del mod ord">
          <ac:chgData name="Huber Elisa - S1910307065" userId="e5262cbd-fa15-4156-9e97-253505bfd0c6" providerId="ADAL" clId="{53919898-66DB-2647-949A-3E98A37E8A86}" dt="2022-01-23T21:01:08.918" v="2894" actId="21"/>
          <ac:spMkLst>
            <pc:docMk/>
            <pc:sldMk cId="2981854907" sldId="270"/>
            <ac:spMk id="2" creationId="{B3795086-4D10-744F-8FD1-2C09EC0BEA7E}"/>
          </ac:spMkLst>
        </pc:spChg>
        <pc:spChg chg="del">
          <ac:chgData name="Huber Elisa - S1910307065" userId="e5262cbd-fa15-4156-9e97-253505bfd0c6" providerId="ADAL" clId="{53919898-66DB-2647-949A-3E98A37E8A86}" dt="2022-01-23T21:00:22.389" v="2884" actId="931"/>
          <ac:spMkLst>
            <pc:docMk/>
            <pc:sldMk cId="2981854907" sldId="270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16.330" v="3305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53919898-66DB-2647-949A-3E98A37E8A86}" dt="2022-01-23T21:01:19.809" v="2902"/>
          <ac:spMkLst>
            <pc:docMk/>
            <pc:sldMk cId="2981854907" sldId="270"/>
            <ac:spMk id="7" creationId="{B1B38D42-EE72-9D45-B1EA-3724739FBF6F}"/>
          </ac:spMkLst>
        </pc:spChg>
        <pc:spChg chg="add del mod">
          <ac:chgData name="Huber Elisa - S1910307065" userId="e5262cbd-fa15-4156-9e97-253505bfd0c6" providerId="ADAL" clId="{53919898-66DB-2647-949A-3E98A37E8A86}" dt="2022-01-24T08:55:05.031" v="4392" actId="21"/>
          <ac:spMkLst>
            <pc:docMk/>
            <pc:sldMk cId="2981854907" sldId="270"/>
            <ac:spMk id="8" creationId="{7E715057-F797-CA45-AA74-AF8254F7F2E8}"/>
          </ac:spMkLst>
        </pc:spChg>
        <pc:spChg chg="add del mod">
          <ac:chgData name="Huber Elisa - S1910307065" userId="e5262cbd-fa15-4156-9e97-253505bfd0c6" providerId="ADAL" clId="{53919898-66DB-2647-949A-3E98A37E8A86}" dt="2022-01-23T21:01:15.394" v="2899"/>
          <ac:spMkLst>
            <pc:docMk/>
            <pc:sldMk cId="2981854907" sldId="270"/>
            <ac:spMk id="8" creationId="{A138B229-6D45-6642-B93D-66E4F86C7350}"/>
          </ac:spMkLst>
        </pc:spChg>
        <pc:spChg chg="add del mod">
          <ac:chgData name="Huber Elisa - S1910307065" userId="e5262cbd-fa15-4156-9e97-253505bfd0c6" providerId="ADAL" clId="{53919898-66DB-2647-949A-3E98A37E8A86}" dt="2022-01-23T21:03:01.182" v="2906"/>
          <ac:spMkLst>
            <pc:docMk/>
            <pc:sldMk cId="2981854907" sldId="270"/>
            <ac:spMk id="9" creationId="{3CF313DE-52A4-BC43-B207-296A5591B3F6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1" creationId="{39E3965E-AC41-4711-9D10-E25ABB132D86}"/>
          </ac:spMkLst>
        </pc:spChg>
        <pc:spChg chg="add del">
          <ac:chgData name="Huber Elisa - S1910307065" userId="e5262cbd-fa15-4156-9e97-253505bfd0c6" providerId="ADAL" clId="{53919898-66DB-2647-949A-3E98A37E8A86}" dt="2022-01-24T08:49:51.775" v="4274" actId="22"/>
          <ac:spMkLst>
            <pc:docMk/>
            <pc:sldMk cId="2981854907" sldId="270"/>
            <ac:spMk id="13" creationId="{04545AF6-F83F-DC49-BC6D-89ECB4F4A24C}"/>
          </ac:spMkLst>
        </pc:spChg>
        <pc:spChg chg="add mod">
          <ac:chgData name="Huber Elisa - S1910307065" userId="e5262cbd-fa15-4156-9e97-253505bfd0c6" providerId="ADAL" clId="{53919898-66DB-2647-949A-3E98A37E8A86}" dt="2022-01-24T08:54:48.142" v="4387" actId="1076"/>
          <ac:spMkLst>
            <pc:docMk/>
            <pc:sldMk cId="2981854907" sldId="270"/>
            <ac:spMk id="14" creationId="{15DB585A-47F5-DF4D-8956-93477C3FB11D}"/>
          </ac:spMkLst>
        </pc:spChg>
        <pc:spChg chg="add del">
          <ac:chgData name="Huber Elisa - S1910307065" userId="e5262cbd-fa15-4156-9e97-253505bfd0c6" providerId="ADAL" clId="{53919898-66DB-2647-949A-3E98A37E8A86}" dt="2022-01-23T21:00:46.517" v="2888" actId="26606"/>
          <ac:spMkLst>
            <pc:docMk/>
            <pc:sldMk cId="2981854907" sldId="270"/>
            <ac:spMk id="15" creationId="{0B4FB531-34DA-4777-9BD5-5B885DC38198}"/>
          </ac:spMkLst>
        </pc:spChg>
        <pc:spChg chg="add mod">
          <ac:chgData name="Huber Elisa - S1910307065" userId="e5262cbd-fa15-4156-9e97-253505bfd0c6" providerId="ADAL" clId="{53919898-66DB-2647-949A-3E98A37E8A86}" dt="2022-01-24T08:55:55.582" v="4402" actId="1076"/>
          <ac:spMkLst>
            <pc:docMk/>
            <pc:sldMk cId="2981854907" sldId="270"/>
            <ac:spMk id="15" creationId="{DAE44A82-3B24-9440-94C6-8422524CEB37}"/>
          </ac:spMkLst>
        </pc:spChg>
        <pc:spChg chg="add mod">
          <ac:chgData name="Huber Elisa - S1910307065" userId="e5262cbd-fa15-4156-9e97-253505bfd0c6" providerId="ADAL" clId="{53919898-66DB-2647-949A-3E98A37E8A86}" dt="2022-01-24T08:55:25.840" v="4397" actId="1076"/>
          <ac:spMkLst>
            <pc:docMk/>
            <pc:sldMk cId="2981854907" sldId="270"/>
            <ac:spMk id="17" creationId="{30DFF830-E2FF-9B46-87DE-700F834C7EFC}"/>
          </ac:spMkLst>
        </pc:spChg>
        <pc:spChg chg="add mod">
          <ac:chgData name="Huber Elisa - S1910307065" userId="e5262cbd-fa15-4156-9e97-253505bfd0c6" providerId="ADAL" clId="{53919898-66DB-2647-949A-3E98A37E8A86}" dt="2022-01-24T08:56:17.961" v="4407" actId="1076"/>
          <ac:spMkLst>
            <pc:docMk/>
            <pc:sldMk cId="2981854907" sldId="270"/>
            <ac:spMk id="18" creationId="{1AFDD9D4-0C23-7043-B72A-A5CE19781EFA}"/>
          </ac:spMkLst>
        </pc:spChg>
        <pc:picChg chg="add mod modCrop">
          <ac:chgData name="Huber Elisa - S1910307065" userId="e5262cbd-fa15-4156-9e97-253505bfd0c6" providerId="ADAL" clId="{53919898-66DB-2647-949A-3E98A37E8A86}" dt="2022-01-24T08:56:08.103" v="4404" actId="1076"/>
          <ac:picMkLst>
            <pc:docMk/>
            <pc:sldMk cId="2981854907" sldId="270"/>
            <ac:picMk id="3" creationId="{CC312D5B-72FE-3946-9C2A-83D004D99201}"/>
          </ac:picMkLst>
        </pc:picChg>
        <pc:picChg chg="add mod">
          <ac:chgData name="Huber Elisa - S1910307065" userId="e5262cbd-fa15-4156-9e97-253505bfd0c6" providerId="ADAL" clId="{53919898-66DB-2647-949A-3E98A37E8A86}" dt="2022-01-24T08:54:44.585" v="4386" actId="1076"/>
          <ac:picMkLst>
            <pc:docMk/>
            <pc:sldMk cId="2981854907" sldId="270"/>
            <ac:picMk id="6" creationId="{7C594453-E21B-2E4D-B47B-9413894FB226}"/>
          </ac:picMkLst>
        </pc:picChg>
        <pc:picChg chg="add mod">
          <ac:chgData name="Huber Elisa - S1910307065" userId="e5262cbd-fa15-4156-9e97-253505bfd0c6" providerId="ADAL" clId="{53919898-66DB-2647-949A-3E98A37E8A86}" dt="2022-01-24T08:55:18.286" v="4395" actId="1076"/>
          <ac:picMkLst>
            <pc:docMk/>
            <pc:sldMk cId="2981854907" sldId="270"/>
            <ac:picMk id="7" creationId="{FC83D8AC-1190-344C-911E-7B35E0907B4B}"/>
          </ac:picMkLst>
        </pc:picChg>
        <pc:picChg chg="add del mod">
          <ac:chgData name="Huber Elisa - S1910307065" userId="e5262cbd-fa15-4156-9e97-253505bfd0c6" providerId="ADAL" clId="{53919898-66DB-2647-949A-3E98A37E8A86}" dt="2022-01-24T08:45:32.740" v="4206" actId="478"/>
          <ac:picMkLst>
            <pc:docMk/>
            <pc:sldMk cId="2981854907" sldId="270"/>
            <ac:picMk id="12" creationId="{037144E3-96F8-DD46-BE17-22ED4ED79465}"/>
          </ac:picMkLst>
        </pc:picChg>
        <pc:picChg chg="add mod">
          <ac:chgData name="Huber Elisa - S1910307065" userId="e5262cbd-fa15-4156-9e97-253505bfd0c6" providerId="ADAL" clId="{53919898-66DB-2647-949A-3E98A37E8A86}" dt="2022-01-24T08:55:39.128" v="4398" actId="1076"/>
          <ac:picMkLst>
            <pc:docMk/>
            <pc:sldMk cId="2981854907" sldId="270"/>
            <ac:picMk id="16" creationId="{C82FEAB6-9BEB-6142-8313-A4460B5117F5}"/>
          </ac:picMkLst>
        </pc:pic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3" creationId="{1F5DC8C3-BA5F-4EED-BB9A-A14272BD82A1}"/>
          </ac:cxnSpMkLst>
        </pc:cxnChg>
        <pc:cxnChg chg="add del">
          <ac:chgData name="Huber Elisa - S1910307065" userId="e5262cbd-fa15-4156-9e97-253505bfd0c6" providerId="ADAL" clId="{53919898-66DB-2647-949A-3E98A37E8A86}" dt="2022-01-23T21:00:46.517" v="2888" actId="26606"/>
          <ac:cxnSpMkLst>
            <pc:docMk/>
            <pc:sldMk cId="2981854907" sldId="270"/>
            <ac:cxnSpMk id="17" creationId="{D5B557D3-D7B4-404B-84A1-9BD182BE5B06}"/>
          </ac:cxnSpMkLst>
        </pc:cxnChg>
      </pc:sldChg>
      <pc:sldChg chg="addSp modSp add mod modNotesTx">
        <pc:chgData name="Huber Elisa - S1910307065" userId="e5262cbd-fa15-4156-9e97-253505bfd0c6" providerId="ADAL" clId="{53919898-66DB-2647-949A-3E98A37E8A86}" dt="2022-01-25T09:47:47.052" v="5649" actId="114"/>
        <pc:sldMkLst>
          <pc:docMk/>
          <pc:sldMk cId="501763778" sldId="271"/>
        </pc:sldMkLst>
        <pc:spChg chg="mod">
          <ac:chgData name="Huber Elisa - S1910307065" userId="e5262cbd-fa15-4156-9e97-253505bfd0c6" providerId="ADAL" clId="{53919898-66DB-2647-949A-3E98A37E8A86}" dt="2022-01-23T17:55:47.478" v="626" actId="20577"/>
          <ac:spMkLst>
            <pc:docMk/>
            <pc:sldMk cId="501763778" sldId="271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09:47:47.052" v="5649" actId="114"/>
          <ac:spMkLst>
            <pc:docMk/>
            <pc:sldMk cId="501763778" sldId="271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22.991" v="3308" actId="20577"/>
          <ac:spMkLst>
            <pc:docMk/>
            <pc:sldMk cId="501763778" sldId="271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4T10:26:44.305" v="4891" actId="1076"/>
          <ac:spMkLst>
            <pc:docMk/>
            <pc:sldMk cId="501763778" sldId="271"/>
            <ac:spMk id="7" creationId="{499FE396-206D-904C-BF24-15B02AB32587}"/>
          </ac:spMkLst>
        </pc:spChg>
        <pc:spChg chg="add mod">
          <ac:chgData name="Huber Elisa - S1910307065" userId="e5262cbd-fa15-4156-9e97-253505bfd0c6" providerId="ADAL" clId="{53919898-66DB-2647-949A-3E98A37E8A86}" dt="2022-01-24T10:26:24.622" v="4887" actId="1076"/>
          <ac:spMkLst>
            <pc:docMk/>
            <pc:sldMk cId="501763778" sldId="271"/>
            <ac:spMk id="8" creationId="{36AFB8A9-D10F-4E4B-BDFC-01BD3426BD0C}"/>
          </ac:spMkLst>
        </pc:spChg>
        <pc:spChg chg="add mod">
          <ac:chgData name="Huber Elisa - S1910307065" userId="e5262cbd-fa15-4156-9e97-253505bfd0c6" providerId="ADAL" clId="{53919898-66DB-2647-949A-3E98A37E8A86}" dt="2022-01-24T10:26:30.104" v="4888" actId="1076"/>
          <ac:spMkLst>
            <pc:docMk/>
            <pc:sldMk cId="501763778" sldId="271"/>
            <ac:spMk id="9" creationId="{B82EFFF6-2739-8F4F-8854-51F4B2A9F465}"/>
          </ac:spMkLst>
        </pc:spChg>
        <pc:picChg chg="add mod modCrop">
          <ac:chgData name="Huber Elisa - S1910307065" userId="e5262cbd-fa15-4156-9e97-253505bfd0c6" providerId="ADAL" clId="{53919898-66DB-2647-949A-3E98A37E8A86}" dt="2022-01-24T10:26:07.567" v="4882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addSp delSp modSp add mod setBg setClrOvrMap modNotesTx">
        <pc:chgData name="Huber Elisa - S1910307065" userId="e5262cbd-fa15-4156-9e97-253505bfd0c6" providerId="ADAL" clId="{53919898-66DB-2647-949A-3E98A37E8A86}" dt="2022-01-25T12:53:35.947" v="5782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53919898-66DB-2647-949A-3E98A37E8A86}" dt="2022-01-25T12:53:12.308" v="5780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53919898-66DB-2647-949A-3E98A37E8A86}" dt="2022-01-23T21:38:30.273" v="3311" actId="20577"/>
          <ac:spMkLst>
            <pc:docMk/>
            <pc:sldMk cId="1794166787" sldId="272"/>
            <ac:spMk id="4" creationId="{262A4547-CC3B-7E41-9F4D-9D70F2E08096}"/>
          </ac:spMkLst>
        </pc:spChg>
        <pc:spChg chg="add mod">
          <ac:chgData name="Huber Elisa - S1910307065" userId="e5262cbd-fa15-4156-9e97-253505bfd0c6" providerId="ADAL" clId="{53919898-66DB-2647-949A-3E98A37E8A86}" dt="2022-01-25T12:53:05.105" v="5778" actId="1076"/>
          <ac:spMkLst>
            <pc:docMk/>
            <pc:sldMk cId="1794166787" sldId="272"/>
            <ac:spMk id="9" creationId="{A5CA1DCF-7DDE-EE41-AC3A-D0C75E5E6EE3}"/>
          </ac:spMkLst>
        </pc:spChg>
        <pc:spChg chg="add del mod">
          <ac:chgData name="Huber Elisa - S1910307065" userId="e5262cbd-fa15-4156-9e97-253505bfd0c6" providerId="ADAL" clId="{53919898-66DB-2647-949A-3E98A37E8A86}" dt="2022-01-25T12:53:15.025" v="5781" actId="1076"/>
          <ac:spMkLst>
            <pc:docMk/>
            <pc:sldMk cId="1794166787" sldId="272"/>
            <ac:spMk id="10" creationId="{9837100E-7ED9-E44B-A2F1-A8EA1729D060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1" creationId="{80861964-D86C-4A50-8F6D-B466384A61B1}"/>
          </ac:spMkLst>
        </pc:spChg>
        <pc:spChg chg="add del">
          <ac:chgData name="Huber Elisa - S1910307065" userId="e5262cbd-fa15-4156-9e97-253505bfd0c6" providerId="ADAL" clId="{53919898-66DB-2647-949A-3E98A37E8A86}" dt="2022-01-23T21:27:19.885" v="3077" actId="26606"/>
          <ac:spMkLst>
            <pc:docMk/>
            <pc:sldMk cId="1794166787" sldId="272"/>
            <ac:spMk id="15" creationId="{F2BDE551-930A-4FE1-8434-09824E3247E6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7:22.156" v="3079" actId="26606"/>
          <ac:spMkLst>
            <pc:docMk/>
            <pc:sldMk cId="1794166787" sldId="272"/>
            <ac:spMk id="19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1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7:27.741" v="3081" actId="26606"/>
          <ac:spMkLst>
            <pc:docMk/>
            <pc:sldMk cId="1794166787" sldId="272"/>
            <ac:spMk id="23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5" creationId="{990D0034-F768-41E7-85D4-F38C4DE8577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6" creationId="{95B38FD6-641F-41BF-B466-C1C6366420F0}"/>
          </ac:spMkLst>
        </pc:spChg>
        <pc:spChg chg="add del">
          <ac:chgData name="Huber Elisa - S1910307065" userId="e5262cbd-fa15-4156-9e97-253505bfd0c6" providerId="ADAL" clId="{53919898-66DB-2647-949A-3E98A37E8A86}" dt="2022-01-23T21:27:36.953" v="3083" actId="26606"/>
          <ac:spMkLst>
            <pc:docMk/>
            <pc:sldMk cId="1794166787" sldId="272"/>
            <ac:spMk id="28" creationId="{1FE461C7-FF45-427F-83D7-18DFBD48188D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0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32" creationId="{82BCDE19-2810-4337-9C49-8589C421767D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37" creationId="{873ECEC8-0F24-45B8-950F-35FC94BCEAC8}"/>
          </ac:spMkLst>
        </pc:spChg>
        <pc:spChg chg="add del">
          <ac:chgData name="Huber Elisa - S1910307065" userId="e5262cbd-fa15-4156-9e97-253505bfd0c6" providerId="ADAL" clId="{53919898-66DB-2647-949A-3E98A37E8A86}" dt="2022-01-23T21:29:47.368" v="3116" actId="26606"/>
          <ac:spMkLst>
            <pc:docMk/>
            <pc:sldMk cId="1794166787" sldId="272"/>
            <ac:spMk id="41" creationId="{8B53612E-ADB2-4457-9688-89506397AF28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3" creationId="{08CB54FC-0B2A-4107-9A70-958B90B76585}"/>
          </ac:spMkLst>
        </pc:spChg>
        <pc:spChg chg="add del">
          <ac:chgData name="Huber Elisa - S1910307065" userId="e5262cbd-fa15-4156-9e97-253505bfd0c6" providerId="ADAL" clId="{53919898-66DB-2647-949A-3E98A37E8A86}" dt="2022-01-23T21:29:48.757" v="3118" actId="26606"/>
          <ac:spMkLst>
            <pc:docMk/>
            <pc:sldMk cId="1794166787" sldId="272"/>
            <ac:spMk id="45" creationId="{9AA76026-5689-4584-8D93-D71D739E61B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7" creationId="{B0E58038-8ACE-4AD9-B404-25C603550D83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48" creationId="{5A5CD42F-AE21-4AA7-BD72-1BB06E7DB765}"/>
          </ac:spMkLst>
        </pc:spChg>
        <pc:spChg chg="add del">
          <ac:chgData name="Huber Elisa - S1910307065" userId="e5262cbd-fa15-4156-9e97-253505bfd0c6" providerId="ADAL" clId="{53919898-66DB-2647-949A-3E98A37E8A86}" dt="2022-01-23T21:29:52.627" v="3120" actId="26606"/>
          <ac:spMkLst>
            <pc:docMk/>
            <pc:sldMk cId="1794166787" sldId="272"/>
            <ac:spMk id="50" creationId="{82BCDE19-2810-4337-9C49-8589C421767D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2" creationId="{B0E58038-8ACE-4AD9-B404-25C603550D83}"/>
          </ac:spMkLst>
        </pc:spChg>
        <pc:spChg chg="add">
          <ac:chgData name="Huber Elisa - S1910307065" userId="e5262cbd-fa15-4156-9e97-253505bfd0c6" providerId="ADAL" clId="{53919898-66DB-2647-949A-3E98A37E8A86}" dt="2022-01-23T21:29:52.635" v="3121" actId="26606"/>
          <ac:spMkLst>
            <pc:docMk/>
            <pc:sldMk cId="1794166787" sldId="272"/>
            <ac:spMk id="54" creationId="{82BCDE19-2810-4337-9C49-8589C421767D}"/>
          </ac:spMkLst>
        </pc:spChg>
        <pc:picChg chg="add mod ord">
          <ac:chgData name="Huber Elisa - S1910307065" userId="e5262cbd-fa15-4156-9e97-253505bfd0c6" providerId="ADAL" clId="{53919898-66DB-2647-949A-3E98A37E8A86}" dt="2022-01-25T12:53:35.947" v="5782" actId="1076"/>
          <ac:picMkLst>
            <pc:docMk/>
            <pc:sldMk cId="1794166787" sldId="272"/>
            <ac:picMk id="6" creationId="{D023B12E-4D39-6E41-B8FA-B8D13EBA3B42}"/>
          </ac:picMkLst>
        </pc:picChg>
        <pc:cxnChg chg="add del">
          <ac:chgData name="Huber Elisa - S1910307065" userId="e5262cbd-fa15-4156-9e97-253505bfd0c6" providerId="ADAL" clId="{53919898-66DB-2647-949A-3E98A37E8A86}" dt="2022-01-23T21:27:19.885" v="3077" actId="26606"/>
          <ac:cxnSpMkLst>
            <pc:docMk/>
            <pc:sldMk cId="1794166787" sldId="272"/>
            <ac:cxnSpMk id="13" creationId="{754A678E-8F30-4E92-A5BF-F5D03D011394}"/>
          </ac:cxnSpMkLst>
        </pc:cxnChg>
        <pc:cxnChg chg="add del">
          <ac:chgData name="Huber Elisa - S1910307065" userId="e5262cbd-fa15-4156-9e97-253505bfd0c6" providerId="ADAL" clId="{53919898-66DB-2647-949A-3E98A37E8A86}" dt="2022-01-23T21:27:22.156" v="3079" actId="26606"/>
          <ac:cxnSpMkLst>
            <pc:docMk/>
            <pc:sldMk cId="1794166787" sldId="272"/>
            <ac:cxnSpMk id="18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7:27.741" v="3081" actId="26606"/>
          <ac:cxnSpMkLst>
            <pc:docMk/>
            <pc:sldMk cId="1794166787" sldId="272"/>
            <ac:cxnSpMk id="22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7:36.953" v="3083" actId="26606"/>
          <ac:cxnSpMkLst>
            <pc:docMk/>
            <pc:sldMk cId="1794166787" sldId="272"/>
            <ac:cxnSpMk id="27" creationId="{6BF9119E-766E-4526-AAE5-639F577C0493}"/>
          </ac:cxnSpMkLst>
        </pc:cxnChg>
        <pc:cxnChg chg="add del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31" creationId="{38A34772-9011-42B5-AA63-FD6DEC92EE72}"/>
          </ac:cxnSpMkLst>
        </pc:cxnChg>
        <pc:cxnChg chg="add del">
          <ac:chgData name="Huber Elisa - S1910307065" userId="e5262cbd-fa15-4156-9e97-253505bfd0c6" providerId="ADAL" clId="{53919898-66DB-2647-949A-3E98A37E8A86}" dt="2022-01-23T21:29:47.368" v="3116" actId="26606"/>
          <ac:cxnSpMkLst>
            <pc:docMk/>
            <pc:sldMk cId="1794166787" sldId="272"/>
            <ac:cxnSpMk id="39" creationId="{89EB8C68-FF1B-4849-867B-32D29B19F102}"/>
          </ac:cxnSpMkLst>
        </pc:cxnChg>
        <pc:cxnChg chg="add del">
          <ac:chgData name="Huber Elisa - S1910307065" userId="e5262cbd-fa15-4156-9e97-253505bfd0c6" providerId="ADAL" clId="{53919898-66DB-2647-949A-3E98A37E8A86}" dt="2022-01-23T21:29:48.757" v="3118" actId="26606"/>
          <ac:cxnSpMkLst>
            <pc:docMk/>
            <pc:sldMk cId="1794166787" sldId="272"/>
            <ac:cxnSpMk id="44" creationId="{7855A9B5-1710-4B19-B0F1-CDFDD4ED5B7E}"/>
          </ac:cxnSpMkLst>
        </pc:cxnChg>
        <pc:cxnChg chg="add del">
          <ac:chgData name="Huber Elisa - S1910307065" userId="e5262cbd-fa15-4156-9e97-253505bfd0c6" providerId="ADAL" clId="{53919898-66DB-2647-949A-3E98A37E8A86}" dt="2022-01-23T21:29:52.627" v="3120" actId="26606"/>
          <ac:cxnSpMkLst>
            <pc:docMk/>
            <pc:sldMk cId="1794166787" sldId="272"/>
            <ac:cxnSpMk id="49" creationId="{38A34772-9011-42B5-AA63-FD6DEC92EE72}"/>
          </ac:cxnSpMkLst>
        </pc:cxnChg>
        <pc:cxnChg chg="add">
          <ac:chgData name="Huber Elisa - S1910307065" userId="e5262cbd-fa15-4156-9e97-253505bfd0c6" providerId="ADAL" clId="{53919898-66DB-2647-949A-3E98A37E8A86}" dt="2022-01-23T21:29:52.635" v="3121" actId="26606"/>
          <ac:cxnSpMkLst>
            <pc:docMk/>
            <pc:sldMk cId="1794166787" sldId="272"/>
            <ac:cxnSpMk id="53" creationId="{38A34772-9011-42B5-AA63-FD6DEC92EE72}"/>
          </ac:cxnSpMkLst>
        </pc:cxnChg>
      </pc:sldChg>
      <pc:sldChg chg="addSp delSp modSp new mod modNotesTx">
        <pc:chgData name="Huber Elisa - S1910307065" userId="e5262cbd-fa15-4156-9e97-253505bfd0c6" providerId="ADAL" clId="{53919898-66DB-2647-949A-3E98A37E8A86}" dt="2022-01-24T08:31:53.692" v="4196" actId="20577"/>
        <pc:sldMkLst>
          <pc:docMk/>
          <pc:sldMk cId="1180978839" sldId="273"/>
        </pc:sldMkLst>
        <pc:spChg chg="mod">
          <ac:chgData name="Huber Elisa - S1910307065" userId="e5262cbd-fa15-4156-9e97-253505bfd0c6" providerId="ADAL" clId="{53919898-66DB-2647-949A-3E98A37E8A86}" dt="2022-01-23T21:29:06.088" v="3111" actId="20577"/>
          <ac:spMkLst>
            <pc:docMk/>
            <pc:sldMk cId="1180978839" sldId="273"/>
            <ac:spMk id="2" creationId="{693382D3-C8AB-9F4E-AC64-3AD46F73D6CF}"/>
          </ac:spMkLst>
        </pc:spChg>
        <pc:spChg chg="mod">
          <ac:chgData name="Huber Elisa - S1910307065" userId="e5262cbd-fa15-4156-9e97-253505bfd0c6" providerId="ADAL" clId="{53919898-66DB-2647-949A-3E98A37E8A86}" dt="2022-01-24T08:29:57.485" v="4175" actId="20577"/>
          <ac:spMkLst>
            <pc:docMk/>
            <pc:sldMk cId="1180978839" sldId="273"/>
            <ac:spMk id="3" creationId="{6FE5FF47-825C-B643-96AF-4D1BACB31512}"/>
          </ac:spMkLst>
        </pc:spChg>
        <pc:spChg chg="mod">
          <ac:chgData name="Huber Elisa - S1910307065" userId="e5262cbd-fa15-4156-9e97-253505bfd0c6" providerId="ADAL" clId="{53919898-66DB-2647-949A-3E98A37E8A86}" dt="2022-01-23T21:37:25.878" v="3288" actId="20577"/>
          <ac:spMkLst>
            <pc:docMk/>
            <pc:sldMk cId="1180978839" sldId="273"/>
            <ac:spMk id="4" creationId="{E485E722-97B5-9C44-8C10-E16A0F0E9018}"/>
          </ac:spMkLst>
        </pc:spChg>
        <pc:spChg chg="add del mod">
          <ac:chgData name="Huber Elisa - S1910307065" userId="e5262cbd-fa15-4156-9e97-253505bfd0c6" providerId="ADAL" clId="{53919898-66DB-2647-949A-3E98A37E8A86}" dt="2022-01-23T21:37:29.120" v="3290"/>
          <ac:spMkLst>
            <pc:docMk/>
            <pc:sldMk cId="1180978839" sldId="273"/>
            <ac:spMk id="7" creationId="{72A90F38-F7B3-614A-BB7E-3AEDC8C354BE}"/>
          </ac:spMkLst>
        </pc:spChg>
        <pc:graphicFrameChg chg="add mod modGraphic">
          <ac:chgData name="Huber Elisa - S1910307065" userId="e5262cbd-fa15-4156-9e97-253505bfd0c6" providerId="ADAL" clId="{53919898-66DB-2647-949A-3E98A37E8A86}" dt="2022-01-24T08:30:36.185" v="4183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add mod modGraphic">
          <ac:chgData name="Huber Elisa - S1910307065" userId="e5262cbd-fa15-4156-9e97-253505bfd0c6" providerId="ADAL" clId="{53919898-66DB-2647-949A-3E98A37E8A86}" dt="2022-01-24T08:30:26.020" v="4181" actId="1076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</pc:docChg>
  </pc:docChgLst>
  <pc:docChgLst>
    <pc:chgData name="Huber Elisa - S1910307065" userId="e5262cbd-fa15-4156-9e97-253505bfd0c6" providerId="ADAL" clId="{6B172593-AFBE-B046-93FA-2E2F2B318106}"/>
    <pc:docChg chg="undo custSel addSld delSld modSld sldOrd">
      <pc:chgData name="Huber Elisa - S1910307065" userId="e5262cbd-fa15-4156-9e97-253505bfd0c6" providerId="ADAL" clId="{6B172593-AFBE-B046-93FA-2E2F2B318106}" dt="2022-07-05T08:21:52.494" v="772" actId="1076"/>
      <pc:docMkLst>
        <pc:docMk/>
      </pc:docMkLst>
      <pc:sldChg chg="modSp mod">
        <pc:chgData name="Huber Elisa - S1910307065" userId="e5262cbd-fa15-4156-9e97-253505bfd0c6" providerId="ADAL" clId="{6B172593-AFBE-B046-93FA-2E2F2B318106}" dt="2022-07-05T07:27:38.628" v="444" actId="20577"/>
        <pc:sldMkLst>
          <pc:docMk/>
          <pc:sldMk cId="516139711" sldId="256"/>
        </pc:sldMkLst>
        <pc:spChg chg="mod">
          <ac:chgData name="Huber Elisa - S1910307065" userId="e5262cbd-fa15-4156-9e97-253505bfd0c6" providerId="ADAL" clId="{6B172593-AFBE-B046-93FA-2E2F2B318106}" dt="2022-07-05T07:27:38.628" v="444" actId="20577"/>
          <ac:spMkLst>
            <pc:docMk/>
            <pc:sldMk cId="516139711" sldId="256"/>
            <ac:spMk id="6" creationId="{C11F191F-F008-ED4D-814B-201426B88CF7}"/>
          </ac:spMkLst>
        </pc:spChg>
        <pc:picChg chg="mod">
          <ac:chgData name="Huber Elisa - S1910307065" userId="e5262cbd-fa15-4156-9e97-253505bfd0c6" providerId="ADAL" clId="{6B172593-AFBE-B046-93FA-2E2F2B318106}" dt="2022-07-05T07:27:33.216" v="440" actId="1076"/>
          <ac:picMkLst>
            <pc:docMk/>
            <pc:sldMk cId="516139711" sldId="256"/>
            <ac:picMk id="4" creationId="{0E2A7E3B-14C4-44A6-A91C-D6DFA285830C}"/>
          </ac:picMkLst>
        </pc:picChg>
      </pc:sldChg>
      <pc:sldChg chg="del">
        <pc:chgData name="Huber Elisa - S1910307065" userId="e5262cbd-fa15-4156-9e97-253505bfd0c6" providerId="ADAL" clId="{6B172593-AFBE-B046-93FA-2E2F2B318106}" dt="2022-07-05T07:18:39.850" v="138" actId="2696"/>
        <pc:sldMkLst>
          <pc:docMk/>
          <pc:sldMk cId="1777808675" sldId="257"/>
        </pc:sldMkLst>
      </pc:sldChg>
      <pc:sldChg chg="addSp delSp modSp add mod modNotesTx">
        <pc:chgData name="Huber Elisa - S1910307065" userId="e5262cbd-fa15-4156-9e97-253505bfd0c6" providerId="ADAL" clId="{6B172593-AFBE-B046-93FA-2E2F2B318106}" dt="2022-07-05T08:06:06.317" v="651" actId="14100"/>
        <pc:sldMkLst>
          <pc:docMk/>
          <pc:sldMk cId="2176123966" sldId="258"/>
        </pc:sldMkLst>
        <pc:spChg chg="mod">
          <ac:chgData name="Huber Elisa - S1910307065" userId="e5262cbd-fa15-4156-9e97-253505bfd0c6" providerId="ADAL" clId="{6B172593-AFBE-B046-93FA-2E2F2B318106}" dt="2022-07-05T07:07:01.496" v="27" actId="20577"/>
          <ac:spMkLst>
            <pc:docMk/>
            <pc:sldMk cId="2176123966" sldId="258"/>
            <ac:spMk id="2" creationId="{5542BD81-E76B-164E-9213-058138AA68F7}"/>
          </ac:spMkLst>
        </pc:spChg>
        <pc:spChg chg="del">
          <ac:chgData name="Huber Elisa - S1910307065" userId="e5262cbd-fa15-4156-9e97-253505bfd0c6" providerId="ADAL" clId="{6B172593-AFBE-B046-93FA-2E2F2B318106}" dt="2022-07-05T07:12:35.534" v="121" actId="478"/>
          <ac:spMkLst>
            <pc:docMk/>
            <pc:sldMk cId="2176123966" sldId="258"/>
            <ac:spMk id="3" creationId="{47411095-EE45-8441-83C4-CCE3FD628A5D}"/>
          </ac:spMkLst>
        </pc:spChg>
        <pc:spChg chg="add del mod">
          <ac:chgData name="Huber Elisa - S1910307065" userId="e5262cbd-fa15-4156-9e97-253505bfd0c6" providerId="ADAL" clId="{6B172593-AFBE-B046-93FA-2E2F2B318106}" dt="2022-07-05T07:08:35.779" v="42"/>
          <ac:spMkLst>
            <pc:docMk/>
            <pc:sldMk cId="2176123966" sldId="258"/>
            <ac:spMk id="5" creationId="{5B3D4700-3126-E62A-A378-A6F26FC5FDDC}"/>
          </ac:spMkLst>
        </pc:spChg>
        <pc:spChg chg="add del mod">
          <ac:chgData name="Huber Elisa - S1910307065" userId="e5262cbd-fa15-4156-9e97-253505bfd0c6" providerId="ADAL" clId="{6B172593-AFBE-B046-93FA-2E2F2B318106}" dt="2022-07-05T07:12:43.351" v="122" actId="478"/>
          <ac:spMkLst>
            <pc:docMk/>
            <pc:sldMk cId="2176123966" sldId="258"/>
            <ac:spMk id="8" creationId="{80E7838C-B5D7-6005-4949-6AC4AE3F6623}"/>
          </ac:spMkLst>
        </pc:spChg>
        <pc:spChg chg="add mod">
          <ac:chgData name="Huber Elisa - S1910307065" userId="e5262cbd-fa15-4156-9e97-253505bfd0c6" providerId="ADAL" clId="{6B172593-AFBE-B046-93FA-2E2F2B318106}" dt="2022-07-05T08:05:40.678" v="649" actId="404"/>
          <ac:spMkLst>
            <pc:docMk/>
            <pc:sldMk cId="2176123966" sldId="258"/>
            <ac:spMk id="9" creationId="{886066CD-F88C-2731-72F4-714F59776966}"/>
          </ac:spMkLst>
        </pc:spChg>
        <pc:spChg chg="add del mod">
          <ac:chgData name="Huber Elisa - S1910307065" userId="e5262cbd-fa15-4156-9e97-253505bfd0c6" providerId="ADAL" clId="{6B172593-AFBE-B046-93FA-2E2F2B318106}" dt="2022-07-05T07:13:53.971" v="130"/>
          <ac:spMkLst>
            <pc:docMk/>
            <pc:sldMk cId="2176123966" sldId="258"/>
            <ac:spMk id="10" creationId="{AAD8B04A-3B17-A4CD-AF7F-1C55460076A0}"/>
          </ac:spMkLst>
        </pc:spChg>
        <pc:spChg chg="add mod">
          <ac:chgData name="Huber Elisa - S1910307065" userId="e5262cbd-fa15-4156-9e97-253505bfd0c6" providerId="ADAL" clId="{6B172593-AFBE-B046-93FA-2E2F2B318106}" dt="2022-07-05T07:27:50.035" v="450" actId="20577"/>
          <ac:spMkLst>
            <pc:docMk/>
            <pc:sldMk cId="2176123966" sldId="258"/>
            <ac:spMk id="11" creationId="{E2454379-4CDB-7B87-A420-7BA17B5CB613}"/>
          </ac:spMkLst>
        </pc:spChg>
        <pc:graphicFrameChg chg="add del mod">
          <ac:chgData name="Huber Elisa - S1910307065" userId="e5262cbd-fa15-4156-9e97-253505bfd0c6" providerId="ADAL" clId="{6B172593-AFBE-B046-93FA-2E2F2B318106}" dt="2022-07-05T07:08:44.592" v="44"/>
          <ac:graphicFrameMkLst>
            <pc:docMk/>
            <pc:sldMk cId="2176123966" sldId="258"/>
            <ac:graphicFrameMk id="6" creationId="{113219D2-C9C9-46A4-EA42-F440DDF04A22}"/>
          </ac:graphicFrameMkLst>
        </pc:graphicFrameChg>
        <pc:graphicFrameChg chg="add del mod">
          <ac:chgData name="Huber Elisa - S1910307065" userId="e5262cbd-fa15-4156-9e97-253505bfd0c6" providerId="ADAL" clId="{6B172593-AFBE-B046-93FA-2E2F2B318106}" dt="2022-07-05T08:06:06.317" v="651" actId="14100"/>
          <ac:graphicFrameMkLst>
            <pc:docMk/>
            <pc:sldMk cId="2176123966" sldId="258"/>
            <ac:graphicFrameMk id="7" creationId="{C488C844-EB27-6140-9D08-DC13595FF30B}"/>
          </ac:graphicFrameMkLst>
        </pc:graphicFrameChg>
      </pc:sldChg>
      <pc:sldChg chg="addSp delSp modSp add del mod">
        <pc:chgData name="Huber Elisa - S1910307065" userId="e5262cbd-fa15-4156-9e97-253505bfd0c6" providerId="ADAL" clId="{6B172593-AFBE-B046-93FA-2E2F2B318106}" dt="2022-07-05T07:13:56.552" v="131" actId="2696"/>
        <pc:sldMkLst>
          <pc:docMk/>
          <pc:sldMk cId="742902140" sldId="259"/>
        </pc:sldMkLst>
        <pc:spChg chg="add del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3" creationId="{1FA8489F-1DEA-F84A-9E1D-80D389B3A2B8}"/>
          </ac:spMkLst>
        </pc:spChg>
        <pc:spChg chg="add del mod">
          <ac:chgData name="Huber Elisa - S1910307065" userId="e5262cbd-fa15-4156-9e97-253505bfd0c6" providerId="ADAL" clId="{6B172593-AFBE-B046-93FA-2E2F2B318106}" dt="2022-07-05T07:08:48.009" v="45" actId="21"/>
          <ac:spMkLst>
            <pc:docMk/>
            <pc:sldMk cId="742902140" sldId="259"/>
            <ac:spMk id="5" creationId="{CB0A2120-1357-5984-B526-1E7AF0D5B1CF}"/>
          </ac:spMkLst>
        </pc:spChg>
      </pc:sldChg>
      <pc:sldChg chg="addSp delSp modSp add mod setBg delDesignElem">
        <pc:chgData name="Huber Elisa - S1910307065" userId="e5262cbd-fa15-4156-9e97-253505bfd0c6" providerId="ADAL" clId="{6B172593-AFBE-B046-93FA-2E2F2B318106}" dt="2022-07-05T08:05:48.359" v="650" actId="404"/>
        <pc:sldMkLst>
          <pc:docMk/>
          <pc:sldMk cId="3513952108" sldId="260"/>
        </pc:sldMkLst>
        <pc:spChg chg="mod">
          <ac:chgData name="Huber Elisa - S1910307065" userId="e5262cbd-fa15-4156-9e97-253505bfd0c6" providerId="ADAL" clId="{6B172593-AFBE-B046-93FA-2E2F2B318106}" dt="2022-07-05T08:05:48.359" v="650" actId="404"/>
          <ac:spMkLst>
            <pc:docMk/>
            <pc:sldMk cId="3513952108" sldId="260"/>
            <ac:spMk id="3" creationId="{8E65F1F0-7E36-D64D-B236-5E9FB1445103}"/>
          </ac:spMkLst>
        </pc:spChg>
        <pc:spChg chg="add mod">
          <ac:chgData name="Huber Elisa - S1910307065" userId="e5262cbd-fa15-4156-9e97-253505bfd0c6" providerId="ADAL" clId="{6B172593-AFBE-B046-93FA-2E2F2B318106}" dt="2022-07-05T07:27:54.488" v="452" actId="20577"/>
          <ac:spMkLst>
            <pc:docMk/>
            <pc:sldMk cId="3513952108" sldId="260"/>
            <ac:spMk id="8" creationId="{293C2A20-F798-9471-1EA3-5A307C561198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4" creationId="{13BCCAE5-A35B-4B66-A4A7-E23C34A403A4}"/>
          </ac:spMkLst>
        </pc:spChg>
        <pc:spChg chg="del">
          <ac:chgData name="Huber Elisa - S1910307065" userId="e5262cbd-fa15-4156-9e97-253505bfd0c6" providerId="ADAL" clId="{6B172593-AFBE-B046-93FA-2E2F2B318106}" dt="2022-07-05T07:01:05.140" v="10"/>
          <ac:spMkLst>
            <pc:docMk/>
            <pc:sldMk cId="3513952108" sldId="260"/>
            <ac:spMk id="78" creationId="{CB06839E-D8C3-4A74-BA2B-3B97E7B2CDB5}"/>
          </ac:spMkLst>
        </pc:spChg>
        <pc:picChg chg="mod">
          <ac:chgData name="Huber Elisa - S1910307065" userId="e5262cbd-fa15-4156-9e97-253505bfd0c6" providerId="ADAL" clId="{6B172593-AFBE-B046-93FA-2E2F2B318106}" dt="2022-07-05T08:04:44.417" v="640" actId="1076"/>
          <ac:picMkLst>
            <pc:docMk/>
            <pc:sldMk cId="3513952108" sldId="260"/>
            <ac:picMk id="1025" creationId="{DEEC522B-612C-A743-94F0-48AB6F23A911}"/>
          </ac:picMkLst>
        </pc:picChg>
        <pc:cxnChg chg="del">
          <ac:chgData name="Huber Elisa - S1910307065" userId="e5262cbd-fa15-4156-9e97-253505bfd0c6" providerId="ADAL" clId="{6B172593-AFBE-B046-93FA-2E2F2B318106}" dt="2022-07-05T07:01:05.140" v="10"/>
          <ac:cxnSpMkLst>
            <pc:docMk/>
            <pc:sldMk cId="3513952108" sldId="260"/>
            <ac:cxnSpMk id="76" creationId="{6987BDFB-DE64-4B56-B44F-45FAE19FA94E}"/>
          </ac:cxnSpMkLst>
        </pc:cxnChg>
      </pc:sldChg>
      <pc:sldChg chg="addSp modSp add mod modNotesTx">
        <pc:chgData name="Huber Elisa - S1910307065" userId="e5262cbd-fa15-4156-9e97-253505bfd0c6" providerId="ADAL" clId="{6B172593-AFBE-B046-93FA-2E2F2B318106}" dt="2022-07-05T07:34:50.440" v="469" actId="20577"/>
        <pc:sldMkLst>
          <pc:docMk/>
          <pc:sldMk cId="3307248920" sldId="261"/>
        </pc:sldMkLst>
        <pc:spChg chg="add mod">
          <ac:chgData name="Huber Elisa - S1910307065" userId="e5262cbd-fa15-4156-9e97-253505bfd0c6" providerId="ADAL" clId="{6B172593-AFBE-B046-93FA-2E2F2B318106}" dt="2022-07-05T07:27:58.867" v="454" actId="20577"/>
          <ac:spMkLst>
            <pc:docMk/>
            <pc:sldMk cId="3307248920" sldId="261"/>
            <ac:spMk id="5" creationId="{8CDEE902-1236-4277-DE3C-7B46A068BA6D}"/>
          </ac:spMkLst>
        </pc:spChg>
      </pc:sldChg>
      <pc:sldChg chg="addSp modSp add mod ord modNotesTx">
        <pc:chgData name="Huber Elisa - S1910307065" userId="e5262cbd-fa15-4156-9e97-253505bfd0c6" providerId="ADAL" clId="{6B172593-AFBE-B046-93FA-2E2F2B318106}" dt="2022-07-05T08:06:43.485" v="652" actId="1076"/>
        <pc:sldMkLst>
          <pc:docMk/>
          <pc:sldMk cId="1549669860" sldId="262"/>
        </pc:sldMkLst>
        <pc:spChg chg="mod">
          <ac:chgData name="Huber Elisa - S1910307065" userId="e5262cbd-fa15-4156-9e97-253505bfd0c6" providerId="ADAL" clId="{6B172593-AFBE-B046-93FA-2E2F2B318106}" dt="2022-07-05T07:20:00.526" v="156" actId="20577"/>
          <ac:spMkLst>
            <pc:docMk/>
            <pc:sldMk cId="1549669860" sldId="262"/>
            <ac:spMk id="2" creationId="{33046312-F614-1145-B25E-88B80625A6E0}"/>
          </ac:spMkLst>
        </pc:spChg>
        <pc:spChg chg="add mod">
          <ac:chgData name="Huber Elisa - S1910307065" userId="e5262cbd-fa15-4156-9e97-253505bfd0c6" providerId="ADAL" clId="{6B172593-AFBE-B046-93FA-2E2F2B318106}" dt="2022-07-05T07:27:42.064" v="446" actId="20577"/>
          <ac:spMkLst>
            <pc:docMk/>
            <pc:sldMk cId="1549669860" sldId="262"/>
            <ac:spMk id="5" creationId="{977B04EB-FDE0-E3F0-7E42-C6CD699F8A0E}"/>
          </ac:spMkLst>
        </pc:spChg>
        <pc:graphicFrameChg chg="mod">
          <ac:chgData name="Huber Elisa - S1910307065" userId="e5262cbd-fa15-4156-9e97-253505bfd0c6" providerId="ADAL" clId="{6B172593-AFBE-B046-93FA-2E2F2B318106}" dt="2022-07-05T08:06:43.485" v="652" actId="1076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  <pc:sldChg chg="add del ord">
        <pc:chgData name="Huber Elisa - S1910307065" userId="e5262cbd-fa15-4156-9e97-253505bfd0c6" providerId="ADAL" clId="{6B172593-AFBE-B046-93FA-2E2F2B318106}" dt="2022-07-05T07:19:39.165" v="139" actId="2696"/>
        <pc:sldMkLst>
          <pc:docMk/>
          <pc:sldMk cId="3769740182" sldId="263"/>
        </pc:sldMkLst>
      </pc:sldChg>
      <pc:sldChg chg="modSp mod">
        <pc:chgData name="Huber Elisa - S1910307065" userId="e5262cbd-fa15-4156-9e97-253505bfd0c6" providerId="ADAL" clId="{6B172593-AFBE-B046-93FA-2E2F2B318106}" dt="2022-07-05T08:13:44.477" v="751" actId="14100"/>
        <pc:sldMkLst>
          <pc:docMk/>
          <pc:sldMk cId="2089943298" sldId="264"/>
        </pc:sldMkLst>
        <pc:spChg chg="mod">
          <ac:chgData name="Huber Elisa - S1910307065" userId="e5262cbd-fa15-4156-9e97-253505bfd0c6" providerId="ADAL" clId="{6B172593-AFBE-B046-93FA-2E2F2B318106}" dt="2022-07-05T08:13:44.477" v="751" actId="14100"/>
          <ac:spMkLst>
            <pc:docMk/>
            <pc:sldMk cId="2089943298" sldId="264"/>
            <ac:spMk id="3" creationId="{DB06C4DF-F507-024D-80D2-5AC89DD4A6FC}"/>
          </ac:spMkLst>
        </pc:spChg>
        <pc:spChg chg="mod">
          <ac:chgData name="Huber Elisa - S1910307065" userId="e5262cbd-fa15-4156-9e97-253505bfd0c6" providerId="ADAL" clId="{6B172593-AFBE-B046-93FA-2E2F2B318106}" dt="2022-07-05T07:26:46.701" v="431" actId="20577"/>
          <ac:spMkLst>
            <pc:docMk/>
            <pc:sldMk cId="2089943298" sldId="264"/>
            <ac:spMk id="5" creationId="{FDC4E1DB-9D6E-574E-8141-D4F9C5274CF2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7:58.591" v="766" actId="1076"/>
        <pc:sldMkLst>
          <pc:docMk/>
          <pc:sldMk cId="607845388" sldId="265"/>
        </pc:sldMkLst>
        <pc:spChg chg="mod">
          <ac:chgData name="Huber Elisa - S1910307065" userId="e5262cbd-fa15-4156-9e97-253505bfd0c6" providerId="ADAL" clId="{6B172593-AFBE-B046-93FA-2E2F2B318106}" dt="2022-07-05T08:17:58.591" v="766" actId="1076"/>
          <ac:spMkLst>
            <pc:docMk/>
            <pc:sldMk cId="607845388" sldId="265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04.198" v="456" actId="20577"/>
          <ac:spMkLst>
            <pc:docMk/>
            <pc:sldMk cId="607845388" sldId="265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07:24.720" v="659" actId="14100"/>
          <ac:spMkLst>
            <pc:docMk/>
            <pc:sldMk cId="607845388" sldId="265"/>
            <ac:spMk id="7" creationId="{47625768-8FDE-2A4D-A4B5-B2DB28DCA4B8}"/>
          </ac:spMkLst>
        </pc:spChg>
        <pc:spChg chg="mod">
          <ac:chgData name="Huber Elisa - S1910307065" userId="e5262cbd-fa15-4156-9e97-253505bfd0c6" providerId="ADAL" clId="{6B172593-AFBE-B046-93FA-2E2F2B318106}" dt="2022-07-05T08:07:17.623" v="657" actId="14100"/>
          <ac:spMkLst>
            <pc:docMk/>
            <pc:sldMk cId="607845388" sldId="265"/>
            <ac:spMk id="8" creationId="{DF290007-9DC9-014A-B587-A8091D099A46}"/>
          </ac:spMkLst>
        </pc:spChg>
        <pc:spChg chg="mod">
          <ac:chgData name="Huber Elisa - S1910307065" userId="e5262cbd-fa15-4156-9e97-253505bfd0c6" providerId="ADAL" clId="{6B172593-AFBE-B046-93FA-2E2F2B318106}" dt="2022-07-05T08:07:10.888" v="655" actId="14100"/>
          <ac:spMkLst>
            <pc:docMk/>
            <pc:sldMk cId="607845388" sldId="265"/>
            <ac:spMk id="9" creationId="{78B536BB-F697-AA42-A9E8-806684366DDD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16:41.605" v="760" actId="1076"/>
        <pc:sldMkLst>
          <pc:docMk/>
          <pc:sldMk cId="542665049" sldId="266"/>
        </pc:sldMkLst>
        <pc:spChg chg="mod">
          <ac:chgData name="Huber Elisa - S1910307065" userId="e5262cbd-fa15-4156-9e97-253505bfd0c6" providerId="ADAL" clId="{6B172593-AFBE-B046-93FA-2E2F2B318106}" dt="2022-07-05T08:16:41.605" v="760" actId="1076"/>
          <ac:spMkLst>
            <pc:docMk/>
            <pc:sldMk cId="542665049" sldId="266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16.043" v="757" actId="1076"/>
          <ac:spMkLst>
            <pc:docMk/>
            <pc:sldMk cId="542665049" sldId="266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4.118" v="464" actId="20577"/>
          <ac:spMkLst>
            <pc:docMk/>
            <pc:sldMk cId="542665049" sldId="266"/>
            <ac:spMk id="4" creationId="{262A4547-CC3B-7E41-9F4D-9D70F2E08096}"/>
          </ac:spMkLst>
        </pc:spChg>
        <pc:picChg chg="mod modCrop">
          <ac:chgData name="Huber Elisa - S1910307065" userId="e5262cbd-fa15-4156-9e97-253505bfd0c6" providerId="ADAL" clId="{6B172593-AFBE-B046-93FA-2E2F2B318106}" dt="2022-07-05T07:36:39.990" v="471" actId="1076"/>
          <ac:picMkLst>
            <pc:docMk/>
            <pc:sldMk cId="542665049" sldId="266"/>
            <ac:picMk id="7" creationId="{937FC913-01D9-6746-9DA2-C18209145630}"/>
          </ac:picMkLst>
        </pc:picChg>
      </pc:sldChg>
      <pc:sldChg chg="modSp mod modNotesTx">
        <pc:chgData name="Huber Elisa - S1910307065" userId="e5262cbd-fa15-4156-9e97-253505bfd0c6" providerId="ADAL" clId="{6B172593-AFBE-B046-93FA-2E2F2B318106}" dt="2022-07-05T08:16:59.048" v="761" actId="1076"/>
        <pc:sldMkLst>
          <pc:docMk/>
          <pc:sldMk cId="4219211674" sldId="267"/>
        </pc:sldMkLst>
        <pc:spChg chg="mod">
          <ac:chgData name="Huber Elisa - S1910307065" userId="e5262cbd-fa15-4156-9e97-253505bfd0c6" providerId="ADAL" clId="{6B172593-AFBE-B046-93FA-2E2F2B318106}" dt="2022-07-05T08:16:24.067" v="758" actId="1076"/>
          <ac:spMkLst>
            <pc:docMk/>
            <pc:sldMk cId="4219211674" sldId="267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6:59.048" v="761" actId="1076"/>
          <ac:spMkLst>
            <pc:docMk/>
            <pc:sldMk cId="4219211674" sldId="267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8:18.654" v="466" actId="20577"/>
          <ac:spMkLst>
            <pc:docMk/>
            <pc:sldMk cId="4219211674" sldId="267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0:44.990" v="678" actId="1076"/>
          <ac:picMkLst>
            <pc:docMk/>
            <pc:sldMk cId="4219211674" sldId="267"/>
            <ac:picMk id="6" creationId="{B49E583F-DFBA-AB43-B398-251D8300FAEE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10.332" v="680" actId="1076"/>
        <pc:sldMkLst>
          <pc:docMk/>
          <pc:sldMk cId="790010282" sldId="268"/>
        </pc:sldMkLst>
        <pc:spChg chg="mod">
          <ac:chgData name="Huber Elisa - S1910307065" userId="e5262cbd-fa15-4156-9e97-253505bfd0c6" providerId="ADAL" clId="{6B172593-AFBE-B046-93FA-2E2F2B318106}" dt="2022-07-05T07:28:24.341" v="468" actId="20577"/>
          <ac:spMkLst>
            <pc:docMk/>
            <pc:sldMk cId="790010282" sldId="268"/>
            <ac:spMk id="4" creationId="{262A4547-CC3B-7E41-9F4D-9D70F2E08096}"/>
          </ac:spMkLst>
        </pc:spChg>
        <pc:picChg chg="mod">
          <ac:chgData name="Huber Elisa - S1910307065" userId="e5262cbd-fa15-4156-9e97-253505bfd0c6" providerId="ADAL" clId="{6B172593-AFBE-B046-93FA-2E2F2B318106}" dt="2022-07-05T08:11:10.332" v="680" actId="1076"/>
          <ac:picMkLst>
            <pc:docMk/>
            <pc:sldMk cId="790010282" sldId="268"/>
            <ac:picMk id="6" creationId="{2D2D95B9-1875-0744-A848-0D8137C57DD5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1:38.936" v="684" actId="1076"/>
        <pc:sldMkLst>
          <pc:docMk/>
          <pc:sldMk cId="1642687653" sldId="269"/>
        </pc:sldMkLst>
        <pc:spChg chg="mod">
          <ac:chgData name="Huber Elisa - S1910307065" userId="e5262cbd-fa15-4156-9e97-253505bfd0c6" providerId="ADAL" clId="{6B172593-AFBE-B046-93FA-2E2F2B318106}" dt="2022-07-05T08:11:21.784" v="681" actId="1076"/>
          <ac:spMkLst>
            <pc:docMk/>
            <pc:sldMk cId="1642687653" sldId="269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7:25.675" v="439" actId="20577"/>
          <ac:spMkLst>
            <pc:docMk/>
            <pc:sldMk cId="1642687653" sldId="269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1:31.316" v="682" actId="1076"/>
          <ac:spMkLst>
            <pc:docMk/>
            <pc:sldMk cId="1642687653" sldId="269"/>
            <ac:spMk id="6" creationId="{F036B9DF-DCDA-7F41-87B0-62115C34B89C}"/>
          </ac:spMkLst>
        </pc:spChg>
        <pc:spChg chg="mod">
          <ac:chgData name="Huber Elisa - S1910307065" userId="e5262cbd-fa15-4156-9e97-253505bfd0c6" providerId="ADAL" clId="{6B172593-AFBE-B046-93FA-2E2F2B318106}" dt="2022-07-05T08:11:38.936" v="684" actId="1076"/>
          <ac:spMkLst>
            <pc:docMk/>
            <pc:sldMk cId="1642687653" sldId="269"/>
            <ac:spMk id="7" creationId="{58E34CF0-6FCD-8E48-B1CE-DEE830C9B89D}"/>
          </ac:spMkLst>
        </pc:spChg>
        <pc:spChg chg="mod">
          <ac:chgData name="Huber Elisa - S1910307065" userId="e5262cbd-fa15-4156-9e97-253505bfd0c6" providerId="ADAL" clId="{6B172593-AFBE-B046-93FA-2E2F2B318106}" dt="2022-07-05T08:11:33.194" v="683" actId="1076"/>
          <ac:spMkLst>
            <pc:docMk/>
            <pc:sldMk cId="1642687653" sldId="269"/>
            <ac:spMk id="8" creationId="{91808E5A-894D-F343-861D-A7C5E2C1282C}"/>
          </ac:spMkLst>
        </pc:spChg>
      </pc:sldChg>
      <pc:sldChg chg="addSp delSp modSp mod">
        <pc:chgData name="Huber Elisa - S1910307065" userId="e5262cbd-fa15-4156-9e97-253505bfd0c6" providerId="ADAL" clId="{6B172593-AFBE-B046-93FA-2E2F2B318106}" dt="2022-07-05T08:12:20.941" v="691" actId="14100"/>
        <pc:sldMkLst>
          <pc:docMk/>
          <pc:sldMk cId="2981854907" sldId="270"/>
        </pc:sldMkLst>
        <pc:spChg chg="mod">
          <ac:chgData name="Huber Elisa - S1910307065" userId="e5262cbd-fa15-4156-9e97-253505bfd0c6" providerId="ADAL" clId="{6B172593-AFBE-B046-93FA-2E2F2B318106}" dt="2022-07-05T07:27:17.338" v="437" actId="20577"/>
          <ac:spMkLst>
            <pc:docMk/>
            <pc:sldMk cId="2981854907" sldId="270"/>
            <ac:spMk id="4" creationId="{262A4547-CC3B-7E41-9F4D-9D70F2E08096}"/>
          </ac:spMkLst>
        </pc:spChg>
        <pc:spChg chg="add del mod">
          <ac:chgData name="Huber Elisa - S1910307065" userId="e5262cbd-fa15-4156-9e97-253505bfd0c6" providerId="ADAL" clId="{6B172593-AFBE-B046-93FA-2E2F2B318106}" dt="2022-07-05T07:38:33.951" v="484" actId="478"/>
          <ac:spMkLst>
            <pc:docMk/>
            <pc:sldMk cId="2981854907" sldId="270"/>
            <ac:spMk id="5" creationId="{3C54696E-AC45-05CC-818E-A900F17F1327}"/>
          </ac:spMkLst>
        </pc:spChg>
        <pc:spChg chg="add mod">
          <ac:chgData name="Huber Elisa - S1910307065" userId="e5262cbd-fa15-4156-9e97-253505bfd0c6" providerId="ADAL" clId="{6B172593-AFBE-B046-93FA-2E2F2B318106}" dt="2022-07-05T08:12:20.941" v="691" actId="14100"/>
          <ac:spMkLst>
            <pc:docMk/>
            <pc:sldMk cId="2981854907" sldId="270"/>
            <ac:spMk id="11" creationId="{1B50DE4B-0ECE-8674-5C17-033F3630FB29}"/>
          </ac:spMkLst>
        </pc:spChg>
        <pc:spChg chg="add mod">
          <ac:chgData name="Huber Elisa - S1910307065" userId="e5262cbd-fa15-4156-9e97-253505bfd0c6" providerId="ADAL" clId="{6B172593-AFBE-B046-93FA-2E2F2B318106}" dt="2022-07-05T07:54:52.684" v="585" actId="1076"/>
          <ac:spMkLst>
            <pc:docMk/>
            <pc:sldMk cId="2981854907" sldId="270"/>
            <ac:spMk id="13" creationId="{5CC37A30-F63F-C3B0-6BE5-AE9C4DDC3D4B}"/>
          </ac:spMkLst>
        </pc:spChg>
        <pc:spChg chg="del mod">
          <ac:chgData name="Huber Elisa - S1910307065" userId="e5262cbd-fa15-4156-9e97-253505bfd0c6" providerId="ADAL" clId="{6B172593-AFBE-B046-93FA-2E2F2B318106}" dt="2022-07-05T07:38:30.955" v="483" actId="478"/>
          <ac:spMkLst>
            <pc:docMk/>
            <pc:sldMk cId="2981854907" sldId="270"/>
            <ac:spMk id="14" creationId="{15DB585A-47F5-DF4D-8956-93477C3FB11D}"/>
          </ac:spMkLst>
        </pc:spChg>
        <pc:spChg chg="mod">
          <ac:chgData name="Huber Elisa - S1910307065" userId="e5262cbd-fa15-4156-9e97-253505bfd0c6" providerId="ADAL" clId="{6B172593-AFBE-B046-93FA-2E2F2B318106}" dt="2022-07-05T07:55:00.498" v="586" actId="1076"/>
          <ac:spMkLst>
            <pc:docMk/>
            <pc:sldMk cId="2981854907" sldId="270"/>
            <ac:spMk id="15" creationId="{DAE44A82-3B24-9440-94C6-8422524CEB37}"/>
          </ac:spMkLst>
        </pc:spChg>
        <pc:spChg chg="add del mod">
          <ac:chgData name="Huber Elisa - S1910307065" userId="e5262cbd-fa15-4156-9e97-253505bfd0c6" providerId="ADAL" clId="{6B172593-AFBE-B046-93FA-2E2F2B318106}" dt="2022-07-05T08:12:03.918" v="687" actId="1076"/>
          <ac:spMkLst>
            <pc:docMk/>
            <pc:sldMk cId="2981854907" sldId="270"/>
            <ac:spMk id="17" creationId="{30DFF830-E2FF-9B46-87DE-700F834C7EFC}"/>
          </ac:spMkLst>
        </pc:spChg>
        <pc:spChg chg="mod">
          <ac:chgData name="Huber Elisa - S1910307065" userId="e5262cbd-fa15-4156-9e97-253505bfd0c6" providerId="ADAL" clId="{6B172593-AFBE-B046-93FA-2E2F2B318106}" dt="2022-07-05T07:39:25.924" v="488" actId="1076"/>
          <ac:spMkLst>
            <pc:docMk/>
            <pc:sldMk cId="2981854907" sldId="270"/>
            <ac:spMk id="18" creationId="{1AFDD9D4-0C23-7043-B72A-A5CE19781EFA}"/>
          </ac:spMkLst>
        </pc:spChg>
        <pc:picChg chg="mod modCrop">
          <ac:chgData name="Huber Elisa - S1910307065" userId="e5262cbd-fa15-4156-9e97-253505bfd0c6" providerId="ADAL" clId="{6B172593-AFBE-B046-93FA-2E2F2B318106}" dt="2022-07-05T07:55:18.610" v="587" actId="14100"/>
          <ac:picMkLst>
            <pc:docMk/>
            <pc:sldMk cId="2981854907" sldId="270"/>
            <ac:picMk id="3" creationId="{CC312D5B-72FE-3946-9C2A-83D004D99201}"/>
          </ac:picMkLst>
        </pc:picChg>
        <pc:picChg chg="del">
          <ac:chgData name="Huber Elisa - S1910307065" userId="e5262cbd-fa15-4156-9e97-253505bfd0c6" providerId="ADAL" clId="{6B172593-AFBE-B046-93FA-2E2F2B318106}" dt="2022-07-05T07:38:27.704" v="481" actId="478"/>
          <ac:picMkLst>
            <pc:docMk/>
            <pc:sldMk cId="2981854907" sldId="270"/>
            <ac:picMk id="6" creationId="{7C594453-E21B-2E4D-B47B-9413894FB226}"/>
          </ac:picMkLst>
        </pc:picChg>
        <pc:picChg chg="del mod">
          <ac:chgData name="Huber Elisa - S1910307065" userId="e5262cbd-fa15-4156-9e97-253505bfd0c6" providerId="ADAL" clId="{6B172593-AFBE-B046-93FA-2E2F2B318106}" dt="2022-07-05T07:46:08.990" v="566" actId="478"/>
          <ac:picMkLst>
            <pc:docMk/>
            <pc:sldMk cId="2981854907" sldId="270"/>
            <ac:picMk id="7" creationId="{FC83D8AC-1190-344C-911E-7B35E0907B4B}"/>
          </ac:picMkLst>
        </pc:picChg>
        <pc:picChg chg="del mod">
          <ac:chgData name="Huber Elisa - S1910307065" userId="e5262cbd-fa15-4156-9e97-253505bfd0c6" providerId="ADAL" clId="{6B172593-AFBE-B046-93FA-2E2F2B318106}" dt="2022-07-05T07:46:45.214" v="571" actId="478"/>
          <ac:picMkLst>
            <pc:docMk/>
            <pc:sldMk cId="2981854907" sldId="270"/>
            <ac:picMk id="16" creationId="{C82FEAB6-9BEB-6142-8313-A4460B5117F5}"/>
          </ac:picMkLst>
        </pc:picChg>
        <pc:picChg chg="add mod">
          <ac:chgData name="Huber Elisa - S1910307065" userId="e5262cbd-fa15-4156-9e97-253505bfd0c6" providerId="ADAL" clId="{6B172593-AFBE-B046-93FA-2E2F2B318106}" dt="2022-07-05T07:47:56.566" v="582" actId="1076"/>
          <ac:picMkLst>
            <pc:docMk/>
            <pc:sldMk cId="2981854907" sldId="270"/>
            <ac:picMk id="19" creationId="{E79EBCC0-407B-EB81-8B00-DC804F9DDAAB}"/>
          </ac:picMkLst>
        </pc:picChg>
        <pc:picChg chg="add mod">
          <ac:chgData name="Huber Elisa - S1910307065" userId="e5262cbd-fa15-4156-9e97-253505bfd0c6" providerId="ADAL" clId="{6B172593-AFBE-B046-93FA-2E2F2B318106}" dt="2022-07-05T08:11:59.063" v="686" actId="1076"/>
          <ac:picMkLst>
            <pc:docMk/>
            <pc:sldMk cId="2981854907" sldId="270"/>
            <ac:picMk id="1025" creationId="{01271531-A0ED-84C1-EB33-BC3AB741C4BC}"/>
          </ac:picMkLst>
        </pc:picChg>
        <pc:cxnChg chg="add del mod">
          <ac:chgData name="Huber Elisa - S1910307065" userId="e5262cbd-fa15-4156-9e97-253505bfd0c6" providerId="ADAL" clId="{6B172593-AFBE-B046-93FA-2E2F2B318106}" dt="2022-07-05T07:42:05.950" v="554" actId="11529"/>
          <ac:cxnSpMkLst>
            <pc:docMk/>
            <pc:sldMk cId="2981854907" sldId="270"/>
            <ac:cxnSpMk id="9" creationId="{AE2003A0-1B5A-8AA9-5B82-06B4299236AB}"/>
          </ac:cxnSpMkLst>
        </pc:cxnChg>
      </pc:sldChg>
      <pc:sldChg chg="modSp mod">
        <pc:chgData name="Huber Elisa - S1910307065" userId="e5262cbd-fa15-4156-9e97-253505bfd0c6" providerId="ADAL" clId="{6B172593-AFBE-B046-93FA-2E2F2B318106}" dt="2022-07-05T08:21:52.494" v="772" actId="1076"/>
        <pc:sldMkLst>
          <pc:docMk/>
          <pc:sldMk cId="501763778" sldId="271"/>
        </pc:sldMkLst>
        <pc:spChg chg="mod">
          <ac:chgData name="Huber Elisa - S1910307065" userId="e5262cbd-fa15-4156-9e97-253505bfd0c6" providerId="ADAL" clId="{6B172593-AFBE-B046-93FA-2E2F2B318106}" dt="2022-07-05T07:27:03.298" v="435" actId="20577"/>
          <ac:spMkLst>
            <pc:docMk/>
            <pc:sldMk cId="501763778" sldId="271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21:45.146" v="771" actId="1076"/>
          <ac:spMkLst>
            <pc:docMk/>
            <pc:sldMk cId="501763778" sldId="271"/>
            <ac:spMk id="7" creationId="{499FE396-206D-904C-BF24-15B02AB32587}"/>
          </ac:spMkLst>
        </pc:spChg>
        <pc:spChg chg="mod">
          <ac:chgData name="Huber Elisa - S1910307065" userId="e5262cbd-fa15-4156-9e97-253505bfd0c6" providerId="ADAL" clId="{6B172593-AFBE-B046-93FA-2E2F2B318106}" dt="2022-07-05T08:21:52.494" v="772" actId="1076"/>
          <ac:spMkLst>
            <pc:docMk/>
            <pc:sldMk cId="501763778" sldId="271"/>
            <ac:spMk id="8" creationId="{36AFB8A9-D10F-4E4B-BDFC-01BD3426BD0C}"/>
          </ac:spMkLst>
        </pc:spChg>
        <pc:spChg chg="mod">
          <ac:chgData name="Huber Elisa - S1910307065" userId="e5262cbd-fa15-4156-9e97-253505bfd0c6" providerId="ADAL" clId="{6B172593-AFBE-B046-93FA-2E2F2B318106}" dt="2022-07-05T08:21:36.292" v="769" actId="1076"/>
          <ac:spMkLst>
            <pc:docMk/>
            <pc:sldMk cId="501763778" sldId="271"/>
            <ac:spMk id="9" creationId="{B82EFFF6-2739-8F4F-8854-51F4B2A9F465}"/>
          </ac:spMkLst>
        </pc:spChg>
        <pc:picChg chg="mod">
          <ac:chgData name="Huber Elisa - S1910307065" userId="e5262cbd-fa15-4156-9e97-253505bfd0c6" providerId="ADAL" clId="{6B172593-AFBE-B046-93FA-2E2F2B318106}" dt="2022-07-05T08:21:28.274" v="768" actId="1076"/>
          <ac:picMkLst>
            <pc:docMk/>
            <pc:sldMk cId="501763778" sldId="271"/>
            <ac:picMk id="6" creationId="{518AE6DE-0914-E74B-BA04-A5CFAB7FBB82}"/>
          </ac:picMkLst>
        </pc:picChg>
      </pc:sldChg>
      <pc:sldChg chg="modSp mod">
        <pc:chgData name="Huber Elisa - S1910307065" userId="e5262cbd-fa15-4156-9e97-253505bfd0c6" providerId="ADAL" clId="{6B172593-AFBE-B046-93FA-2E2F2B318106}" dt="2022-07-05T08:12:56.820" v="745" actId="1076"/>
        <pc:sldMkLst>
          <pc:docMk/>
          <pc:sldMk cId="1794166787" sldId="272"/>
        </pc:sldMkLst>
        <pc:spChg chg="mod">
          <ac:chgData name="Huber Elisa - S1910307065" userId="e5262cbd-fa15-4156-9e97-253505bfd0c6" providerId="ADAL" clId="{6B172593-AFBE-B046-93FA-2E2F2B318106}" dt="2022-07-05T08:12:48.331" v="743" actId="20577"/>
          <ac:spMkLst>
            <pc:docMk/>
            <pc:sldMk cId="1794166787" sldId="272"/>
            <ac:spMk id="2" creationId="{B3795086-4D10-744F-8FD1-2C09EC0BEA7E}"/>
          </ac:spMkLst>
        </pc:spChg>
        <pc:spChg chg="mod">
          <ac:chgData name="Huber Elisa - S1910307065" userId="e5262cbd-fa15-4156-9e97-253505bfd0c6" providerId="ADAL" clId="{6B172593-AFBE-B046-93FA-2E2F2B318106}" dt="2022-07-05T08:12:54.063" v="744" actId="1076"/>
          <ac:spMkLst>
            <pc:docMk/>
            <pc:sldMk cId="1794166787" sldId="272"/>
            <ac:spMk id="3" creationId="{1F96226C-9A15-6D4D-A83B-155B0F58374D}"/>
          </ac:spMkLst>
        </pc:spChg>
        <pc:spChg chg="mod">
          <ac:chgData name="Huber Elisa - S1910307065" userId="e5262cbd-fa15-4156-9e97-253505bfd0c6" providerId="ADAL" clId="{6B172593-AFBE-B046-93FA-2E2F2B318106}" dt="2022-07-05T07:26:53.955" v="433" actId="20577"/>
          <ac:spMkLst>
            <pc:docMk/>
            <pc:sldMk cId="1794166787" sldId="272"/>
            <ac:spMk id="4" creationId="{262A4547-CC3B-7E41-9F4D-9D70F2E08096}"/>
          </ac:spMkLst>
        </pc:spChg>
        <pc:spChg chg="mod">
          <ac:chgData name="Huber Elisa - S1910307065" userId="e5262cbd-fa15-4156-9e97-253505bfd0c6" providerId="ADAL" clId="{6B172593-AFBE-B046-93FA-2E2F2B318106}" dt="2022-07-05T08:12:56.820" v="745" actId="1076"/>
          <ac:spMkLst>
            <pc:docMk/>
            <pc:sldMk cId="1794166787" sldId="272"/>
            <ac:spMk id="9" creationId="{A5CA1DCF-7DDE-EE41-AC3A-D0C75E5E6EE3}"/>
          </ac:spMkLst>
        </pc:spChg>
      </pc:sldChg>
      <pc:sldChg chg="modSp mod">
        <pc:chgData name="Huber Elisa - S1910307065" userId="e5262cbd-fa15-4156-9e97-253505bfd0c6" providerId="ADAL" clId="{6B172593-AFBE-B046-93FA-2E2F2B318106}" dt="2022-07-05T08:09:16.622" v="672"/>
        <pc:sldMkLst>
          <pc:docMk/>
          <pc:sldMk cId="1180978839" sldId="273"/>
        </pc:sldMkLst>
        <pc:spChg chg="mod">
          <ac:chgData name="Huber Elisa - S1910307065" userId="e5262cbd-fa15-4156-9e97-253505bfd0c6" providerId="ADAL" clId="{6B172593-AFBE-B046-93FA-2E2F2B318106}" dt="2022-07-05T07:28:09.864" v="460" actId="20577"/>
          <ac:spMkLst>
            <pc:docMk/>
            <pc:sldMk cId="1180978839" sldId="273"/>
            <ac:spMk id="4" creationId="{E485E722-97B5-9C44-8C10-E16A0F0E9018}"/>
          </ac:spMkLst>
        </pc:spChg>
        <pc:graphicFrameChg chg="mod">
          <ac:chgData name="Huber Elisa - S1910307065" userId="e5262cbd-fa15-4156-9e97-253505bfd0c6" providerId="ADAL" clId="{6B172593-AFBE-B046-93FA-2E2F2B318106}" dt="2022-07-05T08:07:41.552" v="660" actId="1076"/>
          <ac:graphicFrameMkLst>
            <pc:docMk/>
            <pc:sldMk cId="1180978839" sldId="273"/>
            <ac:graphicFrameMk id="5" creationId="{39695023-BFF2-2E4A-BE88-405A26179659}"/>
          </ac:graphicFrameMkLst>
        </pc:graphicFrameChg>
        <pc:graphicFrameChg chg="mod modGraphic">
          <ac:chgData name="Huber Elisa - S1910307065" userId="e5262cbd-fa15-4156-9e97-253505bfd0c6" providerId="ADAL" clId="{6B172593-AFBE-B046-93FA-2E2F2B318106}" dt="2022-07-05T08:09:16.622" v="672"/>
          <ac:graphicFrameMkLst>
            <pc:docMk/>
            <pc:sldMk cId="1180978839" sldId="273"/>
            <ac:graphicFrameMk id="6" creationId="{38B66C7B-4369-1147-B6C1-ECC760E8995F}"/>
          </ac:graphicFrameMkLst>
        </pc:graphicFrameChg>
      </pc:sldChg>
      <pc:sldChg chg="addSp modSp add mod">
        <pc:chgData name="Huber Elisa - S1910307065" userId="e5262cbd-fa15-4156-9e97-253505bfd0c6" providerId="ADAL" clId="{6B172593-AFBE-B046-93FA-2E2F2B318106}" dt="2022-07-05T07:27:45.884" v="448" actId="20577"/>
        <pc:sldMkLst>
          <pc:docMk/>
          <pc:sldMk cId="2226597667" sldId="274"/>
        </pc:sldMkLst>
        <pc:spChg chg="add mod">
          <ac:chgData name="Huber Elisa - S1910307065" userId="e5262cbd-fa15-4156-9e97-253505bfd0c6" providerId="ADAL" clId="{6B172593-AFBE-B046-93FA-2E2F2B318106}" dt="2022-07-05T07:27:45.884" v="448" actId="20577"/>
          <ac:spMkLst>
            <pc:docMk/>
            <pc:sldMk cId="2226597667" sldId="274"/>
            <ac:spMk id="5" creationId="{1B96DF59-A470-B18A-EECC-C19794365499}"/>
          </ac:spMkLst>
        </pc:spChg>
      </pc:sldChg>
    </pc:docChg>
  </pc:docChgLst>
  <pc:docChgLst>
    <pc:chgData name="Huber Elisa - S1910307065" userId="e5262cbd-fa15-4156-9e97-253505bfd0c6" providerId="ADAL" clId="{84385FCC-C106-4AF6-993F-51A172FEF416}"/>
    <pc:docChg chg="custSel modSld">
      <pc:chgData name="Huber Elisa - S1910307065" userId="e5262cbd-fa15-4156-9e97-253505bfd0c6" providerId="ADAL" clId="{84385FCC-C106-4AF6-993F-51A172FEF416}" dt="2021-12-07T12:32:22.309" v="449" actId="20577"/>
      <pc:docMkLst>
        <pc:docMk/>
      </pc:docMkLst>
      <pc:sldChg chg="modNotesTx">
        <pc:chgData name="Huber Elisa - S1910307065" userId="e5262cbd-fa15-4156-9e97-253505bfd0c6" providerId="ADAL" clId="{84385FCC-C106-4AF6-993F-51A172FEF416}" dt="2021-12-07T12:18:42.638" v="419" actId="5793"/>
        <pc:sldMkLst>
          <pc:docMk/>
          <pc:sldMk cId="516139711" sldId="256"/>
        </pc:sldMkLst>
      </pc:sldChg>
      <pc:sldChg chg="modNotesTx">
        <pc:chgData name="Huber Elisa - S1910307065" userId="e5262cbd-fa15-4156-9e97-253505bfd0c6" providerId="ADAL" clId="{84385FCC-C106-4AF6-993F-51A172FEF416}" dt="2021-12-07T12:27:56.676" v="445" actId="20577"/>
        <pc:sldMkLst>
          <pc:docMk/>
          <pc:sldMk cId="1777808675" sldId="257"/>
        </pc:sldMkLst>
      </pc:sldChg>
      <pc:sldChg chg="modNotesTx">
        <pc:chgData name="Huber Elisa - S1910307065" userId="e5262cbd-fa15-4156-9e97-253505bfd0c6" providerId="ADAL" clId="{84385FCC-C106-4AF6-993F-51A172FEF416}" dt="2021-12-07T12:28:31.129" v="447"/>
        <pc:sldMkLst>
          <pc:docMk/>
          <pc:sldMk cId="2176123966" sldId="258"/>
        </pc:sldMkLst>
      </pc:sldChg>
      <pc:sldChg chg="modSp mod modNotesTx">
        <pc:chgData name="Huber Elisa - S1910307065" userId="e5262cbd-fa15-4156-9e97-253505bfd0c6" providerId="ADAL" clId="{84385FCC-C106-4AF6-993F-51A172FEF416}" dt="2021-12-07T12:12:11.593" v="317" actId="20577"/>
        <pc:sldMkLst>
          <pc:docMk/>
          <pc:sldMk cId="3513952108" sldId="260"/>
        </pc:sldMkLst>
        <pc:spChg chg="mod">
          <ac:chgData name="Huber Elisa - S1910307065" userId="e5262cbd-fa15-4156-9e97-253505bfd0c6" providerId="ADAL" clId="{84385FCC-C106-4AF6-993F-51A172FEF416}" dt="2021-12-07T12:05:07.977" v="2" actId="1076"/>
          <ac:spMkLst>
            <pc:docMk/>
            <pc:sldMk cId="3513952108" sldId="260"/>
            <ac:spMk id="3" creationId="{8E65F1F0-7E36-D64D-B236-5E9FB1445103}"/>
          </ac:spMkLst>
        </pc:spChg>
      </pc:sldChg>
      <pc:sldChg chg="modSp mod modNotesTx">
        <pc:chgData name="Huber Elisa - S1910307065" userId="e5262cbd-fa15-4156-9e97-253505bfd0c6" providerId="ADAL" clId="{84385FCC-C106-4AF6-993F-51A172FEF416}" dt="2021-12-07T12:13:01.981" v="347" actId="20577"/>
        <pc:sldMkLst>
          <pc:docMk/>
          <pc:sldMk cId="3307248920" sldId="261"/>
        </pc:sldMkLst>
        <pc:spChg chg="mod">
          <ac:chgData name="Huber Elisa - S1910307065" userId="e5262cbd-fa15-4156-9e97-253505bfd0c6" providerId="ADAL" clId="{84385FCC-C106-4AF6-993F-51A172FEF416}" dt="2021-12-07T12:12:51.652" v="332" actId="20577"/>
          <ac:spMkLst>
            <pc:docMk/>
            <pc:sldMk cId="3307248920" sldId="261"/>
            <ac:spMk id="3" creationId="{42476942-26D4-274A-AF89-ECBD289797C6}"/>
          </ac:spMkLst>
        </pc:spChg>
      </pc:sldChg>
      <pc:sldChg chg="modSp">
        <pc:chgData name="Huber Elisa - S1910307065" userId="e5262cbd-fa15-4156-9e97-253505bfd0c6" providerId="ADAL" clId="{84385FCC-C106-4AF6-993F-51A172FEF416}" dt="2021-12-07T12:32:22.309" v="449" actId="20577"/>
        <pc:sldMkLst>
          <pc:docMk/>
          <pc:sldMk cId="1549669860" sldId="262"/>
        </pc:sldMkLst>
        <pc:graphicFrameChg chg="mod">
          <ac:chgData name="Huber Elisa - S1910307065" userId="e5262cbd-fa15-4156-9e97-253505bfd0c6" providerId="ADAL" clId="{84385FCC-C106-4AF6-993F-51A172FEF416}" dt="2021-12-07T12:32:22.309" v="449" actId="20577"/>
          <ac:graphicFrameMkLst>
            <pc:docMk/>
            <pc:sldMk cId="1549669860" sldId="262"/>
            <ac:graphicFrameMk id="4" creationId="{4E23F32A-AD57-B343-88CA-F960EE4A5B7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BB351-3DED-C04C-B00F-E4AF02D04842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F7381F7-8466-5848-82CF-7C1F0056BD16}">
      <dgm:prSet custT="1"/>
      <dgm:spPr/>
      <dgm:t>
        <a:bodyPr/>
        <a:lstStyle/>
        <a:p>
          <a:r>
            <a:rPr lang="de-DE" sz="1800" dirty="0"/>
            <a:t>Cluster in Docker </a:t>
          </a:r>
          <a:endParaRPr lang="de-AT" sz="1800" dirty="0"/>
        </a:p>
      </dgm:t>
    </dgm:pt>
    <dgm:pt modelId="{03CDC7B2-8766-CD42-B106-39AF57140A0C}" type="parTrans" cxnId="{1847D56B-CF96-074E-BBBE-6EEAF41481BE}">
      <dgm:prSet/>
      <dgm:spPr/>
      <dgm:t>
        <a:bodyPr/>
        <a:lstStyle/>
        <a:p>
          <a:endParaRPr lang="de-DE"/>
        </a:p>
      </dgm:t>
    </dgm:pt>
    <dgm:pt modelId="{B5D12AA6-2360-1340-9D89-8E69FD05E544}" type="sibTrans" cxnId="{1847D56B-CF96-074E-BBBE-6EEAF41481BE}">
      <dgm:prSet/>
      <dgm:spPr/>
      <dgm:t>
        <a:bodyPr/>
        <a:lstStyle/>
        <a:p>
          <a:endParaRPr lang="de-DE"/>
        </a:p>
      </dgm:t>
    </dgm:pt>
    <dgm:pt modelId="{D137FE1E-3EBE-AB45-9C53-3922B7B2B7F7}">
      <dgm:prSet custT="1"/>
      <dgm:spPr/>
      <dgm:t>
        <a:bodyPr/>
        <a:lstStyle/>
        <a:p>
          <a:r>
            <a:rPr lang="de-DE" sz="1800" dirty="0"/>
            <a:t>Spark SQL </a:t>
          </a:r>
          <a:br>
            <a:rPr lang="de-DE" sz="1800" dirty="0"/>
          </a:br>
          <a:r>
            <a:rPr lang="de-DE" sz="1800" dirty="0"/>
            <a:t>(Filter, Aggregation..)</a:t>
          </a:r>
          <a:endParaRPr lang="de-AT" sz="1800" dirty="0"/>
        </a:p>
      </dgm:t>
    </dgm:pt>
    <dgm:pt modelId="{17608AD4-2D50-C14D-B925-DBD99E9D69D6}" type="parTrans" cxnId="{E3DD3CA9-9A6C-4140-AE49-73BC8CA168CC}">
      <dgm:prSet/>
      <dgm:spPr/>
      <dgm:t>
        <a:bodyPr/>
        <a:lstStyle/>
        <a:p>
          <a:endParaRPr lang="de-DE"/>
        </a:p>
      </dgm:t>
    </dgm:pt>
    <dgm:pt modelId="{EFBCFEDD-D8CC-254A-8FE2-3571E89375D5}" type="sibTrans" cxnId="{E3DD3CA9-9A6C-4140-AE49-73BC8CA168CC}">
      <dgm:prSet/>
      <dgm:spPr/>
      <dgm:t>
        <a:bodyPr/>
        <a:lstStyle/>
        <a:p>
          <a:endParaRPr lang="de-DE"/>
        </a:p>
      </dgm:t>
    </dgm:pt>
    <dgm:pt modelId="{7EA808C1-C935-4047-A939-084E2C1D23CC}">
      <dgm:prSet custT="1"/>
      <dgm:spPr/>
      <dgm:t>
        <a:bodyPr/>
        <a:lstStyle/>
        <a:p>
          <a:r>
            <a:rPr lang="de-DE" sz="1800" dirty="0"/>
            <a:t>PostgreSQL</a:t>
          </a:r>
        </a:p>
      </dgm:t>
    </dgm:pt>
    <dgm:pt modelId="{289B6535-1568-F549-83FC-30934014F39F}" type="parTrans" cxnId="{CD945C6F-46EF-1E4E-AD0F-E3B6E0500FC2}">
      <dgm:prSet/>
      <dgm:spPr/>
      <dgm:t>
        <a:bodyPr/>
        <a:lstStyle/>
        <a:p>
          <a:endParaRPr lang="de-DE"/>
        </a:p>
      </dgm:t>
    </dgm:pt>
    <dgm:pt modelId="{0E3A8242-616E-9A4D-85A0-D20BDFC05485}" type="sibTrans" cxnId="{CD945C6F-46EF-1E4E-AD0F-E3B6E0500FC2}">
      <dgm:prSet/>
      <dgm:spPr/>
      <dgm:t>
        <a:bodyPr/>
        <a:lstStyle/>
        <a:p>
          <a:endParaRPr lang="de-DE"/>
        </a:p>
      </dgm:t>
    </dgm:pt>
    <dgm:pt modelId="{5E3925D1-68CB-EA40-99C3-AB97ED7B4862}">
      <dgm:prSet custT="1"/>
      <dgm:spPr/>
      <dgm:t>
        <a:bodyPr/>
        <a:lstStyle/>
        <a:p>
          <a:r>
            <a:rPr lang="de-DE" sz="1800" dirty="0"/>
            <a:t>Datenquelle</a:t>
          </a:r>
        </a:p>
      </dgm:t>
    </dgm:pt>
    <dgm:pt modelId="{905559B8-26F5-7543-9D59-44C683EA12F8}" type="parTrans" cxnId="{FD447CCF-4976-344E-A518-DC3D192E91E4}">
      <dgm:prSet/>
      <dgm:spPr/>
      <dgm:t>
        <a:bodyPr/>
        <a:lstStyle/>
        <a:p>
          <a:endParaRPr lang="de-DE"/>
        </a:p>
      </dgm:t>
    </dgm:pt>
    <dgm:pt modelId="{CBDD9CC7-6ABD-9043-9884-6420DBFCD1B7}" type="sibTrans" cxnId="{FD447CCF-4976-344E-A518-DC3D192E91E4}">
      <dgm:prSet/>
      <dgm:spPr/>
      <dgm:t>
        <a:bodyPr/>
        <a:lstStyle/>
        <a:p>
          <a:endParaRPr lang="de-DE"/>
        </a:p>
      </dgm:t>
    </dgm:pt>
    <dgm:pt modelId="{B4B94EB6-9C26-F644-BFA6-78118C1F6EAA}" type="pres">
      <dgm:prSet presAssocID="{84FBB351-3DED-C04C-B00F-E4AF02D04842}" presName="Name0" presStyleCnt="0">
        <dgm:presLayoutVars>
          <dgm:dir/>
          <dgm:resizeHandles val="exact"/>
        </dgm:presLayoutVars>
      </dgm:prSet>
      <dgm:spPr/>
    </dgm:pt>
    <dgm:pt modelId="{F7B99954-9F84-9740-9A3E-C33C2263CBE2}" type="pres">
      <dgm:prSet presAssocID="{5E3925D1-68CB-EA40-99C3-AB97ED7B4862}" presName="node" presStyleLbl="node1" presStyleIdx="0" presStyleCnt="4">
        <dgm:presLayoutVars>
          <dgm:bulletEnabled val="1"/>
        </dgm:presLayoutVars>
      </dgm:prSet>
      <dgm:spPr/>
    </dgm:pt>
    <dgm:pt modelId="{828FB26D-D85D-5948-AE31-386246DCE277}" type="pres">
      <dgm:prSet presAssocID="{CBDD9CC7-6ABD-9043-9884-6420DBFCD1B7}" presName="sibTrans" presStyleLbl="sibTrans2D1" presStyleIdx="0" presStyleCnt="3"/>
      <dgm:spPr/>
    </dgm:pt>
    <dgm:pt modelId="{5DE9E2CB-0699-B541-80C9-452A42EE0882}" type="pres">
      <dgm:prSet presAssocID="{CBDD9CC7-6ABD-9043-9884-6420DBFCD1B7}" presName="connectorText" presStyleLbl="sibTrans2D1" presStyleIdx="0" presStyleCnt="3"/>
      <dgm:spPr/>
    </dgm:pt>
    <dgm:pt modelId="{709684BE-387E-924A-8092-2BEB6DA37DA1}" type="pres">
      <dgm:prSet presAssocID="{5F7381F7-8466-5848-82CF-7C1F0056BD16}" presName="node" presStyleLbl="node1" presStyleIdx="1" presStyleCnt="4" custScaleX="115321" custScaleY="101657" custLinFactNeighborX="-3846" custLinFactNeighborY="1403">
        <dgm:presLayoutVars>
          <dgm:bulletEnabled val="1"/>
        </dgm:presLayoutVars>
      </dgm:prSet>
      <dgm:spPr/>
    </dgm:pt>
    <dgm:pt modelId="{1F408289-98F9-0247-9A60-D7347BFB9038}" type="pres">
      <dgm:prSet presAssocID="{B5D12AA6-2360-1340-9D89-8E69FD05E544}" presName="sibTrans" presStyleLbl="sibTrans2D1" presStyleIdx="1" presStyleCnt="3"/>
      <dgm:spPr/>
    </dgm:pt>
    <dgm:pt modelId="{588FFF1C-E7E5-024E-9541-B98A58463A88}" type="pres">
      <dgm:prSet presAssocID="{B5D12AA6-2360-1340-9D89-8E69FD05E544}" presName="connectorText" presStyleLbl="sibTrans2D1" presStyleIdx="1" presStyleCnt="3"/>
      <dgm:spPr/>
    </dgm:pt>
    <dgm:pt modelId="{678C1A8A-62CD-564E-A0E4-087AE10A7044}" type="pres">
      <dgm:prSet presAssocID="{D137FE1E-3EBE-AB45-9C53-3922B7B2B7F7}" presName="node" presStyleLbl="node1" presStyleIdx="2" presStyleCnt="4" custScaleX="154089">
        <dgm:presLayoutVars>
          <dgm:bulletEnabled val="1"/>
        </dgm:presLayoutVars>
      </dgm:prSet>
      <dgm:spPr/>
    </dgm:pt>
    <dgm:pt modelId="{76836244-B1FA-E64C-8D7C-52B430FA9DE9}" type="pres">
      <dgm:prSet presAssocID="{EFBCFEDD-D8CC-254A-8FE2-3571E89375D5}" presName="sibTrans" presStyleLbl="sibTrans2D1" presStyleIdx="2" presStyleCnt="3"/>
      <dgm:spPr/>
    </dgm:pt>
    <dgm:pt modelId="{3D693489-95CF-0742-B0E0-A5562B12C0C5}" type="pres">
      <dgm:prSet presAssocID="{EFBCFEDD-D8CC-254A-8FE2-3571E89375D5}" presName="connectorText" presStyleLbl="sibTrans2D1" presStyleIdx="2" presStyleCnt="3"/>
      <dgm:spPr/>
    </dgm:pt>
    <dgm:pt modelId="{DCD37943-D114-6048-92BE-93F81FED43F0}" type="pres">
      <dgm:prSet presAssocID="{7EA808C1-C935-4047-A939-084E2C1D23C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693816-9E6C-FD47-ADDA-4C699B9B49FD}" type="presOf" srcId="{EFBCFEDD-D8CC-254A-8FE2-3571E89375D5}" destId="{3D693489-95CF-0742-B0E0-A5562B12C0C5}" srcOrd="1" destOrd="0" presId="urn:microsoft.com/office/officeart/2005/8/layout/process1"/>
    <dgm:cxn modelId="{9998E33D-7A18-6243-A62D-D5E98D0B004B}" type="presOf" srcId="{5E3925D1-68CB-EA40-99C3-AB97ED7B4862}" destId="{F7B99954-9F84-9740-9A3E-C33C2263CBE2}" srcOrd="0" destOrd="0" presId="urn:microsoft.com/office/officeart/2005/8/layout/process1"/>
    <dgm:cxn modelId="{B19DAB63-9979-D944-B3FD-D7AEC2DD5827}" type="presOf" srcId="{B5D12AA6-2360-1340-9D89-8E69FD05E544}" destId="{1F408289-98F9-0247-9A60-D7347BFB9038}" srcOrd="0" destOrd="0" presId="urn:microsoft.com/office/officeart/2005/8/layout/process1"/>
    <dgm:cxn modelId="{D166EE6A-FC15-CA47-8047-12820E2BFB42}" type="presOf" srcId="{84FBB351-3DED-C04C-B00F-E4AF02D04842}" destId="{B4B94EB6-9C26-F644-BFA6-78118C1F6EAA}" srcOrd="0" destOrd="0" presId="urn:microsoft.com/office/officeart/2005/8/layout/process1"/>
    <dgm:cxn modelId="{1847D56B-CF96-074E-BBBE-6EEAF41481BE}" srcId="{84FBB351-3DED-C04C-B00F-E4AF02D04842}" destId="{5F7381F7-8466-5848-82CF-7C1F0056BD16}" srcOrd="1" destOrd="0" parTransId="{03CDC7B2-8766-CD42-B106-39AF57140A0C}" sibTransId="{B5D12AA6-2360-1340-9D89-8E69FD05E544}"/>
    <dgm:cxn modelId="{CD945C6F-46EF-1E4E-AD0F-E3B6E0500FC2}" srcId="{84FBB351-3DED-C04C-B00F-E4AF02D04842}" destId="{7EA808C1-C935-4047-A939-084E2C1D23CC}" srcOrd="3" destOrd="0" parTransId="{289B6535-1568-F549-83FC-30934014F39F}" sibTransId="{0E3A8242-616E-9A4D-85A0-D20BDFC05485}"/>
    <dgm:cxn modelId="{39F46057-E1A4-B748-ABE3-0CF4D7B30606}" type="presOf" srcId="{D137FE1E-3EBE-AB45-9C53-3922B7B2B7F7}" destId="{678C1A8A-62CD-564E-A0E4-087AE10A7044}" srcOrd="0" destOrd="0" presId="urn:microsoft.com/office/officeart/2005/8/layout/process1"/>
    <dgm:cxn modelId="{05144C5A-A072-8548-9381-FA523CA46B61}" type="presOf" srcId="{CBDD9CC7-6ABD-9043-9884-6420DBFCD1B7}" destId="{5DE9E2CB-0699-B541-80C9-452A42EE0882}" srcOrd="1" destOrd="0" presId="urn:microsoft.com/office/officeart/2005/8/layout/process1"/>
    <dgm:cxn modelId="{B558FA86-B58A-7F4E-942A-2D212F3C807A}" type="presOf" srcId="{5F7381F7-8466-5848-82CF-7C1F0056BD16}" destId="{709684BE-387E-924A-8092-2BEB6DA37DA1}" srcOrd="0" destOrd="0" presId="urn:microsoft.com/office/officeart/2005/8/layout/process1"/>
    <dgm:cxn modelId="{8AFC288D-90F7-8A45-BCE6-AC1E0B9BC777}" type="presOf" srcId="{EFBCFEDD-D8CC-254A-8FE2-3571E89375D5}" destId="{76836244-B1FA-E64C-8D7C-52B430FA9DE9}" srcOrd="0" destOrd="0" presId="urn:microsoft.com/office/officeart/2005/8/layout/process1"/>
    <dgm:cxn modelId="{66DD829F-4FC7-ED4E-98EB-75FD2E78ED0E}" type="presOf" srcId="{7EA808C1-C935-4047-A939-084E2C1D23CC}" destId="{DCD37943-D114-6048-92BE-93F81FED43F0}" srcOrd="0" destOrd="0" presId="urn:microsoft.com/office/officeart/2005/8/layout/process1"/>
    <dgm:cxn modelId="{E3DD3CA9-9A6C-4140-AE49-73BC8CA168CC}" srcId="{84FBB351-3DED-C04C-B00F-E4AF02D04842}" destId="{D137FE1E-3EBE-AB45-9C53-3922B7B2B7F7}" srcOrd="2" destOrd="0" parTransId="{17608AD4-2D50-C14D-B925-DBD99E9D69D6}" sibTransId="{EFBCFEDD-D8CC-254A-8FE2-3571E89375D5}"/>
    <dgm:cxn modelId="{FD447CCF-4976-344E-A518-DC3D192E91E4}" srcId="{84FBB351-3DED-C04C-B00F-E4AF02D04842}" destId="{5E3925D1-68CB-EA40-99C3-AB97ED7B4862}" srcOrd="0" destOrd="0" parTransId="{905559B8-26F5-7543-9D59-44C683EA12F8}" sibTransId="{CBDD9CC7-6ABD-9043-9884-6420DBFCD1B7}"/>
    <dgm:cxn modelId="{A5A959DD-BA83-EB4A-8C73-A3599B72B060}" type="presOf" srcId="{B5D12AA6-2360-1340-9D89-8E69FD05E544}" destId="{588FFF1C-E7E5-024E-9541-B98A58463A88}" srcOrd="1" destOrd="0" presId="urn:microsoft.com/office/officeart/2005/8/layout/process1"/>
    <dgm:cxn modelId="{F11063F2-E0A5-9948-8E73-AA136D17A992}" type="presOf" srcId="{CBDD9CC7-6ABD-9043-9884-6420DBFCD1B7}" destId="{828FB26D-D85D-5948-AE31-386246DCE277}" srcOrd="0" destOrd="0" presId="urn:microsoft.com/office/officeart/2005/8/layout/process1"/>
    <dgm:cxn modelId="{AEE48911-EFA5-B241-8AD2-6C408D5F09EE}" type="presParOf" srcId="{B4B94EB6-9C26-F644-BFA6-78118C1F6EAA}" destId="{F7B99954-9F84-9740-9A3E-C33C2263CBE2}" srcOrd="0" destOrd="0" presId="urn:microsoft.com/office/officeart/2005/8/layout/process1"/>
    <dgm:cxn modelId="{8E613D4B-8B7B-FC43-86D5-4116729B614E}" type="presParOf" srcId="{B4B94EB6-9C26-F644-BFA6-78118C1F6EAA}" destId="{828FB26D-D85D-5948-AE31-386246DCE277}" srcOrd="1" destOrd="0" presId="urn:microsoft.com/office/officeart/2005/8/layout/process1"/>
    <dgm:cxn modelId="{FCF08ABF-B646-0043-BC41-00AF858BB0D7}" type="presParOf" srcId="{828FB26D-D85D-5948-AE31-386246DCE277}" destId="{5DE9E2CB-0699-B541-80C9-452A42EE0882}" srcOrd="0" destOrd="0" presId="urn:microsoft.com/office/officeart/2005/8/layout/process1"/>
    <dgm:cxn modelId="{EB8F0FC9-E882-D84A-A72B-6E65CB14229D}" type="presParOf" srcId="{B4B94EB6-9C26-F644-BFA6-78118C1F6EAA}" destId="{709684BE-387E-924A-8092-2BEB6DA37DA1}" srcOrd="2" destOrd="0" presId="urn:microsoft.com/office/officeart/2005/8/layout/process1"/>
    <dgm:cxn modelId="{277BDE9C-6715-D240-987B-01DB62CC65E1}" type="presParOf" srcId="{B4B94EB6-9C26-F644-BFA6-78118C1F6EAA}" destId="{1F408289-98F9-0247-9A60-D7347BFB9038}" srcOrd="3" destOrd="0" presId="urn:microsoft.com/office/officeart/2005/8/layout/process1"/>
    <dgm:cxn modelId="{BDDF21CE-E5D6-1E40-AD79-1A6CEA2ACB90}" type="presParOf" srcId="{1F408289-98F9-0247-9A60-D7347BFB9038}" destId="{588FFF1C-E7E5-024E-9541-B98A58463A88}" srcOrd="0" destOrd="0" presId="urn:microsoft.com/office/officeart/2005/8/layout/process1"/>
    <dgm:cxn modelId="{EF390A93-6FA8-3D46-9156-02BF5892FF6B}" type="presParOf" srcId="{B4B94EB6-9C26-F644-BFA6-78118C1F6EAA}" destId="{678C1A8A-62CD-564E-A0E4-087AE10A7044}" srcOrd="4" destOrd="0" presId="urn:microsoft.com/office/officeart/2005/8/layout/process1"/>
    <dgm:cxn modelId="{A34D1FF7-B131-1B47-989A-8EC35F4B2162}" type="presParOf" srcId="{B4B94EB6-9C26-F644-BFA6-78118C1F6EAA}" destId="{76836244-B1FA-E64C-8D7C-52B430FA9DE9}" srcOrd="5" destOrd="0" presId="urn:microsoft.com/office/officeart/2005/8/layout/process1"/>
    <dgm:cxn modelId="{4D0BA144-9898-1346-9ADE-91BF61DEA27D}" type="presParOf" srcId="{76836244-B1FA-E64C-8D7C-52B430FA9DE9}" destId="{3D693489-95CF-0742-B0E0-A5562B12C0C5}" srcOrd="0" destOrd="0" presId="urn:microsoft.com/office/officeart/2005/8/layout/process1"/>
    <dgm:cxn modelId="{A762B6FC-B02C-B544-8322-13DBDAD583EB}" type="presParOf" srcId="{B4B94EB6-9C26-F644-BFA6-78118C1F6EAA}" destId="{DCD37943-D114-6048-92BE-93F81FED43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99954-9F84-9740-9A3E-C33C2263CBE2}">
      <dsp:nvSpPr>
        <dsp:cNvPr id="0" name=""/>
        <dsp:cNvSpPr/>
      </dsp:nvSpPr>
      <dsp:spPr>
        <a:xfrm>
          <a:off x="11651" y="1369176"/>
          <a:ext cx="1702566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Datenquelle</a:t>
          </a:r>
        </a:p>
      </dsp:txBody>
      <dsp:txXfrm>
        <a:off x="41600" y="1399125"/>
        <a:ext cx="1642668" cy="962640"/>
      </dsp:txXfrm>
    </dsp:sp>
    <dsp:sp modelId="{828FB26D-D85D-5948-AE31-386246DCE277}">
      <dsp:nvSpPr>
        <dsp:cNvPr id="0" name=""/>
        <dsp:cNvSpPr/>
      </dsp:nvSpPr>
      <dsp:spPr>
        <a:xfrm rot="19824">
          <a:off x="1877923" y="1676180"/>
          <a:ext cx="347067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1877924" y="1760327"/>
        <a:ext cx="242947" cy="253342"/>
      </dsp:txXfrm>
    </dsp:sp>
    <dsp:sp modelId="{709684BE-387E-924A-8092-2BEB6DA37DA1}">
      <dsp:nvSpPr>
        <dsp:cNvPr id="0" name=""/>
        <dsp:cNvSpPr/>
      </dsp:nvSpPr>
      <dsp:spPr>
        <a:xfrm>
          <a:off x="2369052" y="1375050"/>
          <a:ext cx="1963416" cy="1039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Cluster in Docker </a:t>
          </a:r>
          <a:endParaRPr lang="de-AT" sz="1800" kern="1200" dirty="0"/>
        </a:p>
      </dsp:txBody>
      <dsp:txXfrm>
        <a:off x="2399497" y="1405495"/>
        <a:ext cx="1902526" cy="978591"/>
      </dsp:txXfrm>
    </dsp:sp>
    <dsp:sp modelId="{1F408289-98F9-0247-9A60-D7347BFB9038}">
      <dsp:nvSpPr>
        <dsp:cNvPr id="0" name=""/>
        <dsp:cNvSpPr/>
      </dsp:nvSpPr>
      <dsp:spPr>
        <a:xfrm rot="21583564">
          <a:off x="4509271" y="1677238"/>
          <a:ext cx="374830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4509272" y="1761954"/>
        <a:ext cx="262381" cy="253342"/>
      </dsp:txXfrm>
    </dsp:sp>
    <dsp:sp modelId="{678C1A8A-62CD-564E-A0E4-087AE10A7044}">
      <dsp:nvSpPr>
        <dsp:cNvPr id="0" name=""/>
        <dsp:cNvSpPr/>
      </dsp:nvSpPr>
      <dsp:spPr>
        <a:xfrm>
          <a:off x="5039687" y="1369176"/>
          <a:ext cx="2623467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Spark SQL </a:t>
          </a:r>
          <a:br>
            <a:rPr lang="de-DE" sz="1800" kern="1200" dirty="0"/>
          </a:br>
          <a:r>
            <a:rPr lang="de-DE" sz="1800" kern="1200" dirty="0"/>
            <a:t>(Filter, Aggregation..)</a:t>
          </a:r>
          <a:endParaRPr lang="de-AT" sz="1800" kern="1200" dirty="0"/>
        </a:p>
      </dsp:txBody>
      <dsp:txXfrm>
        <a:off x="5069636" y="1399125"/>
        <a:ext cx="2563569" cy="962640"/>
      </dsp:txXfrm>
    </dsp:sp>
    <dsp:sp modelId="{76836244-B1FA-E64C-8D7C-52B430FA9DE9}">
      <dsp:nvSpPr>
        <dsp:cNvPr id="0" name=""/>
        <dsp:cNvSpPr/>
      </dsp:nvSpPr>
      <dsp:spPr>
        <a:xfrm>
          <a:off x="7833412" y="1669327"/>
          <a:ext cx="360944" cy="422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833412" y="1753774"/>
        <a:ext cx="252661" cy="253342"/>
      </dsp:txXfrm>
    </dsp:sp>
    <dsp:sp modelId="{DCD37943-D114-6048-92BE-93F81FED43F0}">
      <dsp:nvSpPr>
        <dsp:cNvPr id="0" name=""/>
        <dsp:cNvSpPr/>
      </dsp:nvSpPr>
      <dsp:spPr>
        <a:xfrm>
          <a:off x="8344182" y="1369176"/>
          <a:ext cx="1702566" cy="1022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PostgreSQL</a:t>
          </a:r>
        </a:p>
      </dsp:txBody>
      <dsp:txXfrm>
        <a:off x="8374131" y="1399125"/>
        <a:ext cx="1642668" cy="96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F06D14E-AC5B-5743-9CD1-6DC2CE878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5E16E-4201-324C-BA36-AF23E1B9E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368A-5E78-1049-824D-7633A4449AD3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A07264-E3CC-D647-B733-61A69E776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CDF64-2066-4A4D-BA9D-FDD8961817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1891-070B-D341-A849-5693ECDD88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8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8E1F-F26F-1B43-931A-91917D93EE79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63E1-80D8-B14A-AC92-8C09678A3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28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Zwischenergebnisse im Arbeitsspeicher (in-memory) anstatt auf der Festplatte wie bei </a:t>
            </a:r>
            <a:r>
              <a:rPr lang="de-DE" dirty="0" err="1"/>
              <a:t>Map-Reduce</a:t>
            </a:r>
            <a:r>
              <a:rPr lang="de-DE" dirty="0"/>
              <a:t> </a:t>
            </a:r>
          </a:p>
          <a:p>
            <a:r>
              <a:rPr lang="de-DE" dirty="0"/>
              <a:t>vielseitige Anwendungsbereiche wie Nahe-Echtzeit-/Stapelverarbeitung, maschinelles Lernen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24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Architektur ist folgend unterteilt </a:t>
            </a:r>
            <a:r>
              <a:rPr lang="de-DE" dirty="0">
                <a:sym typeface="Wingdings" pitchFamily="2" charset="2"/>
              </a:rPr>
              <a:t> Dateisystem, Res-manager  YARN, Apache </a:t>
            </a:r>
            <a:r>
              <a:rPr lang="de-DE" dirty="0" err="1">
                <a:sym typeface="Wingdings" pitchFamily="2" charset="2"/>
              </a:rPr>
              <a:t>Mesos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Standalone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Komponenten  Core für </a:t>
            </a:r>
            <a:r>
              <a:rPr lang="de-DE" dirty="0" err="1">
                <a:sym typeface="Wingdings" pitchFamily="2" charset="2"/>
              </a:rPr>
              <a:t>Scheduling</a:t>
            </a:r>
            <a:r>
              <a:rPr lang="de-DE" dirty="0">
                <a:sym typeface="Wingdings" pitchFamily="2" charset="2"/>
              </a:rPr>
              <a:t>, Ein-/Ausgabe…Spark SQL  Durchführung von SQL-Abfragen.</a:t>
            </a:r>
          </a:p>
          <a:p>
            <a:r>
              <a:rPr lang="de-DE" dirty="0">
                <a:sym typeface="Wingdings" pitchFamily="2" charset="2"/>
              </a:rPr>
              <a:t>Spark Streaming  Verarbeitung von Datenströmen, Spark </a:t>
            </a:r>
            <a:r>
              <a:rPr lang="de-DE" dirty="0" err="1">
                <a:sym typeface="Wingdings" pitchFamily="2" charset="2"/>
              </a:rPr>
              <a:t>Mllib</a:t>
            </a:r>
            <a:r>
              <a:rPr lang="de-DE" dirty="0">
                <a:sym typeface="Wingdings" pitchFamily="2" charset="2"/>
              </a:rPr>
              <a:t> --&gt; Algorithmen für maschinelles Lernen, </a:t>
            </a:r>
            <a:r>
              <a:rPr lang="de-DE" dirty="0" err="1">
                <a:sym typeface="Wingdings" pitchFamily="2" charset="2"/>
              </a:rPr>
              <a:t>GraphX</a:t>
            </a:r>
            <a:r>
              <a:rPr lang="de-DE" dirty="0">
                <a:sym typeface="Wingdings" pitchFamily="2" charset="2"/>
              </a:rPr>
              <a:t> zur Analyse von Graphen.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4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Datenstruktur  RDD auf unterster Ebene als Datenstruktur</a:t>
            </a:r>
          </a:p>
          <a:p>
            <a:r>
              <a:rPr lang="de-DE" dirty="0"/>
              <a:t>RDD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beliebige Objekte aufnehmen und Partitionen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Transformationen: Dabei werden auf bestehenden RDDs Funktionen angewandt und ein neues RDD erstellt.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Aktionen: Hier wird auf ein RDD eine Funktion angewandt und ein bestimmtes Ergebnis erzeugt. </a:t>
            </a:r>
            <a:endParaRPr lang="de-DE" b="1" dirty="0"/>
          </a:p>
          <a:p>
            <a:r>
              <a:rPr lang="de-DE" dirty="0" err="1">
                <a:sym typeface="Wingdings" pitchFamily="2" charset="2"/>
              </a:rPr>
              <a:t>DataFrames</a:t>
            </a:r>
            <a:r>
              <a:rPr lang="de-DE" dirty="0">
                <a:sym typeface="Wingdings" pitchFamily="2" charset="2"/>
              </a:rPr>
              <a:t>  Spark SQL bauen auf RDD auf. </a:t>
            </a:r>
            <a:r>
              <a:rPr lang="de-DE" dirty="0"/>
              <a:t>Tabellen von relationalen Datenbanken zu vergleichen, jedoch mit mehr Optimierungen.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863E1-80D8-B14A-AC92-8C09678A3A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3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48F2-3599-774F-8294-0A679948D4D4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E002-AA0B-BB4F-A1B4-2552B9A49A56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7A7F-3298-F14A-AB6E-8DDE18D75EC2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7A5-A1F1-DB45-A678-B0C3D50104B2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54E7-26E8-8643-A84F-FF61CBB870E7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F4F8-9FB7-6A44-AE93-A958F3F4F70B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399-E750-1F41-9084-3548C4DBE02E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11C-52AE-0C46-98BB-992617A453A0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8D0D-7D69-DE4B-850D-D3F8455BFE91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280B6BC-0803-6747-87F3-67E34554DFAF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19C63-CFD6-534E-9A2F-42611B95E8E7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von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7DCB425-1173-4444-BA14-CE89679C499E}" type="datetime1">
              <a:rPr lang="de-AT" smtClean="0"/>
              <a:t>24.05.2023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von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fik">
            <a:extLst>
              <a:ext uri="{FF2B5EF4-FFF2-40B4-BE49-F238E27FC236}">
                <a16:creationId xmlns:a16="http://schemas.microsoft.com/office/drawing/2014/main" id="{0E2A7E3B-14C4-44A6-A91C-D6DFA285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" b="6019"/>
          <a:stretch/>
        </p:blipFill>
        <p:spPr>
          <a:xfrm>
            <a:off x="-18" y="-46037"/>
            <a:ext cx="1219201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92D103-EA67-D144-991E-CB7FDD7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3400" dirty="0" err="1">
                <a:solidFill>
                  <a:schemeClr val="tx1"/>
                </a:solidFill>
              </a:rPr>
              <a:t>Analyzing</a:t>
            </a:r>
            <a:r>
              <a:rPr lang="de-DE" sz="3400" dirty="0">
                <a:solidFill>
                  <a:schemeClr val="tx1"/>
                </a:solidFill>
              </a:rPr>
              <a:t> Data </a:t>
            </a:r>
            <a:r>
              <a:rPr lang="de-DE" sz="3400" dirty="0" err="1">
                <a:solidFill>
                  <a:schemeClr val="tx1"/>
                </a:solidFill>
              </a:rPr>
              <a:t>with</a:t>
            </a:r>
            <a:r>
              <a:rPr lang="de-DE" sz="3400" dirty="0">
                <a:solidFill>
                  <a:schemeClr val="tx1"/>
                </a:solidFill>
              </a:rPr>
              <a:t> Spark SQL in a Docker Cluster 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60BF553-7105-16B9-FAA8-2DE01DD8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28170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/>
              <a:t>Elisa Huber, Franz-Filip Schörghuber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51613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E5395-53DA-E3CC-8B0A-BEE8933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C486D-8482-7B5D-3FC0-462F27E4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674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DFFA-2B86-09F5-3953-F6023170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	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F81A3-8646-F334-AFEB-D9A04B73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Intro Spark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Projektidee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Bestandteile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Vorgehensweise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Demo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0512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F2F9E-5AC3-78A8-5ABE-3A33462A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Apache Spark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F556B1-595A-2DD4-AC1C-CD5F6F81D185}"/>
              </a:ext>
            </a:extLst>
          </p:cNvPr>
          <p:cNvSpPr txBox="1">
            <a:spLocks/>
          </p:cNvSpPr>
          <p:nvPr/>
        </p:nvSpPr>
        <p:spPr>
          <a:xfrm>
            <a:off x="1203959" y="2401309"/>
            <a:ext cx="7551733" cy="4170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Nachfolger von Hadoop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Schnelle Datenverarbeitung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Hohe Skalierbarkeit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Stapelverarbeitung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dirty="0"/>
              <a:t>Nahe-Echtzeitverarbeitung (</a:t>
            </a:r>
            <a:r>
              <a:rPr lang="de-DE" dirty="0" err="1"/>
              <a:t>microbatches</a:t>
            </a:r>
            <a:r>
              <a:rPr lang="de-DE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b="1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8E42E11C-F330-B5B1-FD9D-AB331FF5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81" y="3693801"/>
            <a:ext cx="4864519" cy="25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95086-4D10-744F-8FD1-2C09EC0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Spark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625768-8FDE-2A4D-A4B5-B2DB28DCA4B8}"/>
              </a:ext>
            </a:extLst>
          </p:cNvPr>
          <p:cNvSpPr/>
          <p:nvPr/>
        </p:nvSpPr>
        <p:spPr>
          <a:xfrm>
            <a:off x="3634740" y="4700448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Verteiltes Dateisystem (HDFS, </a:t>
            </a:r>
            <a:r>
              <a:rPr lang="de-DE" dirty="0" err="1">
                <a:solidFill>
                  <a:schemeClr val="tx1"/>
                </a:solidFill>
              </a:rPr>
              <a:t>HBase</a:t>
            </a:r>
            <a:r>
              <a:rPr lang="de-DE" dirty="0">
                <a:solidFill>
                  <a:schemeClr val="tx1"/>
                </a:solidFill>
              </a:rPr>
              <a:t> …)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290007-9DC9-014A-B587-A8091D099A46}"/>
              </a:ext>
            </a:extLst>
          </p:cNvPr>
          <p:cNvSpPr/>
          <p:nvPr/>
        </p:nvSpPr>
        <p:spPr>
          <a:xfrm>
            <a:off x="3665220" y="3581035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Ressourcenmanager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B536BB-F697-AA42-A9E8-806684366DDD}"/>
              </a:ext>
            </a:extLst>
          </p:cNvPr>
          <p:cNvSpPr/>
          <p:nvPr/>
        </p:nvSpPr>
        <p:spPr>
          <a:xfrm>
            <a:off x="3665220" y="2461622"/>
            <a:ext cx="4922520" cy="790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Spark Core, Streaming, SQL, </a:t>
            </a:r>
            <a:r>
              <a:rPr lang="de-DE" dirty="0" err="1">
                <a:solidFill>
                  <a:schemeClr val="tx1"/>
                </a:solidFill>
              </a:rPr>
              <a:t>GraphX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MLib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382D3-C8AB-9F4E-AC64-3AD46F73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Spark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5FF47-825C-B643-96AF-4D1BACB3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36029" cy="3760891"/>
          </a:xfrm>
        </p:spPr>
        <p:txBody>
          <a:bodyPr/>
          <a:lstStyle/>
          <a:p>
            <a:r>
              <a:rPr lang="de-DE" b="1" dirty="0"/>
              <a:t>RDD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Verteilte Struktur mit beliebigen Objekten</a:t>
            </a:r>
          </a:p>
          <a:p>
            <a:pPr lvl="1"/>
            <a:r>
              <a:rPr lang="de-DE" dirty="0"/>
              <a:t>Kein Schema</a:t>
            </a:r>
          </a:p>
          <a:p>
            <a:pPr lvl="1"/>
            <a:r>
              <a:rPr lang="de-DE" dirty="0"/>
              <a:t>Transformationen und Aktionen</a:t>
            </a:r>
          </a:p>
          <a:p>
            <a:endParaRPr lang="de-DE" dirty="0"/>
          </a:p>
          <a:p>
            <a:r>
              <a:rPr lang="de-DE" b="1" dirty="0" err="1"/>
              <a:t>DataFrame</a:t>
            </a:r>
            <a:endParaRPr lang="de-DE" b="1" dirty="0"/>
          </a:p>
          <a:p>
            <a:pPr lvl="1"/>
            <a:r>
              <a:rPr lang="de-DE" dirty="0"/>
              <a:t>Teil von Spark SQL</a:t>
            </a:r>
          </a:p>
          <a:p>
            <a:pPr lvl="1"/>
            <a:r>
              <a:rPr lang="de-DE" dirty="0"/>
              <a:t>Baut auf RDD auf</a:t>
            </a:r>
          </a:p>
          <a:p>
            <a:pPr lvl="1"/>
            <a:r>
              <a:rPr lang="de-DE" dirty="0"/>
              <a:t>Mit Schema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9695023-BFF2-2E4A-BE88-405A2617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87084"/>
              </p:ext>
            </p:extLst>
          </p:nvPr>
        </p:nvGraphicFramePr>
        <p:xfrm>
          <a:off x="8446347" y="2476499"/>
          <a:ext cx="270933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399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[401, 16.2,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3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[412, 31.2, „OK“]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[1101, -123.2, „ERROR“]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9057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8B66C7B-4369-1147-B6C1-ECC760E89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8982"/>
              </p:ext>
            </p:extLst>
          </p:nvPr>
        </p:nvGraphicFramePr>
        <p:xfrm>
          <a:off x="4312508" y="4278788"/>
          <a:ext cx="6843172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63578">
                  <a:extLst>
                    <a:ext uri="{9D8B030D-6E8A-4147-A177-3AD203B41FA5}">
                      <a16:colId xmlns:a16="http://schemas.microsoft.com/office/drawing/2014/main" val="40157063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55789375"/>
                    </a:ext>
                  </a:extLst>
                </a:gridCol>
                <a:gridCol w="2036394">
                  <a:extLst>
                    <a:ext uri="{9D8B030D-6E8A-4147-A177-3AD203B41FA5}">
                      <a16:colId xmlns:a16="http://schemas.microsoft.com/office/drawing/2014/main" val="1748234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ID: Integer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: Double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Status: String</a:t>
                      </a:r>
                      <a:endParaRPr lang="de-DE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9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192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58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-123.2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1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7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9F6DA-B062-EF87-1577-657C85D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C4F0986A-B060-2333-9CB4-ED7240035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4603"/>
              </p:ext>
            </p:extLst>
          </p:nvPr>
        </p:nvGraphicFramePr>
        <p:xfrm>
          <a:off x="1097280" y="2004365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5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4BF3-D89C-1532-7428-B9AF7FEE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</a:t>
            </a:r>
          </a:p>
        </p:txBody>
      </p:sp>
      <p:pic>
        <p:nvPicPr>
          <p:cNvPr id="6" name="Inhaltsplatzhalter 5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007162FA-53F2-7064-661E-90CC5E899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70" y="2214122"/>
            <a:ext cx="7277060" cy="3851340"/>
          </a:xfrm>
        </p:spPr>
      </p:pic>
    </p:spTree>
    <p:extLst>
      <p:ext uri="{BB962C8B-B14F-4D97-AF65-F5344CB8AC3E}">
        <p14:creationId xmlns:p14="http://schemas.microsoft.com/office/powerpoint/2010/main" val="291269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5321C7-82F7-1984-F5D0-799A1FCBD8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80153" y="117475"/>
            <a:ext cx="7439025" cy="6232525"/>
          </a:xfrm>
        </p:spPr>
      </p:pic>
    </p:spTree>
    <p:extLst>
      <p:ext uri="{BB962C8B-B14F-4D97-AF65-F5344CB8AC3E}">
        <p14:creationId xmlns:p14="http://schemas.microsoft.com/office/powerpoint/2010/main" val="317206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2128D-A5ED-7E71-D559-C12CB8A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Spark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31244-84A1-795C-68FB-0CAB4AF1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unterstützt relationale Daten, komplexe Datenstrukturen wie JSON und Parquet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061F7-B662-4731-B60A-1720737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Grafik 9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E8D52DCF-8CBE-DE7F-809F-A95D28A5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1960026"/>
            <a:ext cx="11252548" cy="50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69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Analyzing Data with Spark SQL in a Docker Cluster </vt:lpstr>
      <vt:lpstr>Überblick </vt:lpstr>
      <vt:lpstr>Apache Spark</vt:lpstr>
      <vt:lpstr>Architektur Spark</vt:lpstr>
      <vt:lpstr>Datenstruktur Spark</vt:lpstr>
      <vt:lpstr>Projektidee</vt:lpstr>
      <vt:lpstr>Cluster</vt:lpstr>
      <vt:lpstr>PowerPoint-Präsentation</vt:lpstr>
      <vt:lpstr>Spark SQL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Apache-Projekten zur Datenstromverarbeitung</dc:title>
  <dc:creator>Huber Elisa - S1910307065</dc:creator>
  <cp:lastModifiedBy>Elisa Huber</cp:lastModifiedBy>
  <cp:revision>29</cp:revision>
  <dcterms:created xsi:type="dcterms:W3CDTF">2021-12-04T15:31:37Z</dcterms:created>
  <dcterms:modified xsi:type="dcterms:W3CDTF">2023-05-24T13:40:31Z</dcterms:modified>
</cp:coreProperties>
</file>