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94" r:id="rId5"/>
    <p:sldId id="295" r:id="rId6"/>
    <p:sldId id="296" r:id="rId7"/>
    <p:sldId id="297" r:id="rId8"/>
    <p:sldId id="298" r:id="rId9"/>
    <p:sldId id="303" r:id="rId10"/>
    <p:sldId id="304" r:id="rId11"/>
    <p:sldId id="299" r:id="rId12"/>
    <p:sldId id="300" r:id="rId13"/>
    <p:sldId id="305" r:id="rId14"/>
    <p:sldId id="306" r:id="rId15"/>
    <p:sldId id="308" r:id="rId16"/>
    <p:sldId id="307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D9C092-C9CC-405B-A721-3FCC7A9E84C5}">
          <p14:sldIdLst>
            <p14:sldId id="294"/>
            <p14:sldId id="295"/>
            <p14:sldId id="296"/>
            <p14:sldId id="297"/>
            <p14:sldId id="298"/>
            <p14:sldId id="303"/>
            <p14:sldId id="304"/>
            <p14:sldId id="299"/>
            <p14:sldId id="300"/>
            <p14:sldId id="305"/>
            <p14:sldId id="306"/>
            <p14:sldId id="308"/>
            <p14:sldId id="307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DAC8F-297E-21C3-C660-E64253F63B1E}" v="49" dt="2020-06-03T22:29:3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B3145-E07E-4D89-8418-8A5435700D7D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US"/>
        </a:p>
      </dgm:t>
    </dgm:pt>
    <dgm:pt modelId="{7AFE861B-34E5-4ED2-84EB-8EC87E7FB0F9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La función de mantenimiento </a:t>
          </a:r>
          <a:endParaRPr lang="es-US" dirty="0">
            <a:solidFill>
              <a:schemeClr val="tx1"/>
            </a:solidFill>
          </a:endParaRPr>
        </a:p>
      </dgm:t>
    </dgm:pt>
    <dgm:pt modelId="{247B7956-1407-4D28-9B5B-E7051847A7A0}" type="parTrans" cxnId="{13E87F94-965A-4D14-8308-A6E412A12EFE}">
      <dgm:prSet/>
      <dgm:spPr/>
      <dgm:t>
        <a:bodyPr/>
        <a:lstStyle/>
        <a:p>
          <a:endParaRPr lang="es-US"/>
        </a:p>
      </dgm:t>
    </dgm:pt>
    <dgm:pt modelId="{B5058E9B-3565-4D60-B1CF-4AC6157348AB}" type="sibTrans" cxnId="{13E87F94-965A-4D14-8308-A6E412A12EFE}">
      <dgm:prSet/>
      <dgm:spPr/>
      <dgm:t>
        <a:bodyPr/>
        <a:lstStyle/>
        <a:p>
          <a:endParaRPr lang="es-US"/>
        </a:p>
      </dgm:t>
    </dgm:pt>
    <dgm:pt modelId="{AB4BB8CC-C4E5-4057-B8A1-FA2D95769743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El plan de mantenimiento basado en RCM </a:t>
          </a:r>
          <a:endParaRPr lang="es-US" dirty="0">
            <a:solidFill>
              <a:schemeClr val="tx1"/>
            </a:solidFill>
          </a:endParaRPr>
        </a:p>
      </dgm:t>
    </dgm:pt>
    <dgm:pt modelId="{22E84CF8-C5DC-4646-8727-B7875B171E9E}" type="parTrans" cxnId="{06B0A0A5-6EEE-4DD2-AFF2-90376F33462B}">
      <dgm:prSet/>
      <dgm:spPr/>
      <dgm:t>
        <a:bodyPr/>
        <a:lstStyle/>
        <a:p>
          <a:endParaRPr lang="es-US"/>
        </a:p>
      </dgm:t>
    </dgm:pt>
    <dgm:pt modelId="{5C083120-AA51-41FE-952A-FD3D96C9D264}" type="sibTrans" cxnId="{06B0A0A5-6EEE-4DD2-AFF2-90376F33462B}">
      <dgm:prSet/>
      <dgm:spPr/>
      <dgm:t>
        <a:bodyPr/>
        <a:lstStyle/>
        <a:p>
          <a:endParaRPr lang="es-US"/>
        </a:p>
      </dgm:t>
    </dgm:pt>
    <dgm:pt modelId="{4DF2EE1A-E618-4513-8D6D-ECC18797EC3C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Gestión del Mantenimiento </a:t>
          </a:r>
          <a:endParaRPr lang="es-US" dirty="0">
            <a:solidFill>
              <a:schemeClr val="tx1"/>
            </a:solidFill>
          </a:endParaRPr>
        </a:p>
      </dgm:t>
    </dgm:pt>
    <dgm:pt modelId="{756AE84A-106E-42E9-BD82-8DF0E0475E9F}" type="parTrans" cxnId="{27F558F3-46C6-4875-BCAC-A6D103013132}">
      <dgm:prSet/>
      <dgm:spPr/>
      <dgm:t>
        <a:bodyPr/>
        <a:lstStyle/>
        <a:p>
          <a:endParaRPr lang="es-US"/>
        </a:p>
      </dgm:t>
    </dgm:pt>
    <dgm:pt modelId="{88A88840-0F87-457B-A5D6-99B86AD867D6}" type="sibTrans" cxnId="{27F558F3-46C6-4875-BCAC-A6D103013132}">
      <dgm:prSet/>
      <dgm:spPr/>
      <dgm:t>
        <a:bodyPr/>
        <a:lstStyle/>
        <a:p>
          <a:endParaRPr lang="es-US"/>
        </a:p>
      </dgm:t>
    </dgm:pt>
    <dgm:pt modelId="{8334CA58-A314-41C9-B3D0-1ADBC0CEFCBA}" type="pres">
      <dgm:prSet presAssocID="{CB8B3145-E07E-4D89-8418-8A5435700D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D6987C-0BDE-4D3F-820C-6DACEF0C110E}" type="pres">
      <dgm:prSet presAssocID="{7AFE861B-34E5-4ED2-84EB-8EC87E7FB0F9}" presName="parentLin" presStyleCnt="0"/>
      <dgm:spPr/>
    </dgm:pt>
    <dgm:pt modelId="{715F3A20-D846-4619-A4C5-E4C59EACC72A}" type="pres">
      <dgm:prSet presAssocID="{7AFE861B-34E5-4ED2-84EB-8EC87E7FB0F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AE23850B-CB6A-4E54-800F-36CE6A403996}" type="pres">
      <dgm:prSet presAssocID="{7AFE861B-34E5-4ED2-84EB-8EC87E7FB0F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AE2F18-64E2-4F5E-85C9-AB0778487325}" type="pres">
      <dgm:prSet presAssocID="{7AFE861B-34E5-4ED2-84EB-8EC87E7FB0F9}" presName="negativeSpace" presStyleCnt="0"/>
      <dgm:spPr/>
    </dgm:pt>
    <dgm:pt modelId="{A284881F-8143-4C19-9B32-DC950A51B3D2}" type="pres">
      <dgm:prSet presAssocID="{7AFE861B-34E5-4ED2-84EB-8EC87E7FB0F9}" presName="childText" presStyleLbl="conFgAcc1" presStyleIdx="0" presStyleCnt="3">
        <dgm:presLayoutVars>
          <dgm:bulletEnabled val="1"/>
        </dgm:presLayoutVars>
      </dgm:prSet>
      <dgm:spPr/>
    </dgm:pt>
    <dgm:pt modelId="{ED76B8A3-39B4-4B81-92F5-083329ABD9BC}" type="pres">
      <dgm:prSet presAssocID="{B5058E9B-3565-4D60-B1CF-4AC6157348AB}" presName="spaceBetweenRectangles" presStyleCnt="0"/>
      <dgm:spPr/>
    </dgm:pt>
    <dgm:pt modelId="{C4F05377-3116-4F05-AC88-AA171AE4E902}" type="pres">
      <dgm:prSet presAssocID="{AB4BB8CC-C4E5-4057-B8A1-FA2D95769743}" presName="parentLin" presStyleCnt="0"/>
      <dgm:spPr/>
    </dgm:pt>
    <dgm:pt modelId="{57552203-6786-4123-975E-772A38256F5F}" type="pres">
      <dgm:prSet presAssocID="{AB4BB8CC-C4E5-4057-B8A1-FA2D95769743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33EF5A48-A293-4A56-B38D-374E1145A716}" type="pres">
      <dgm:prSet presAssocID="{AB4BB8CC-C4E5-4057-B8A1-FA2D9576974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A2FCAF-537F-4DC8-9140-1F05710AAFA3}" type="pres">
      <dgm:prSet presAssocID="{AB4BB8CC-C4E5-4057-B8A1-FA2D95769743}" presName="negativeSpace" presStyleCnt="0"/>
      <dgm:spPr/>
    </dgm:pt>
    <dgm:pt modelId="{47D1D886-AA73-4426-B5BE-95A7753B32CE}" type="pres">
      <dgm:prSet presAssocID="{AB4BB8CC-C4E5-4057-B8A1-FA2D95769743}" presName="childText" presStyleLbl="conFgAcc1" presStyleIdx="1" presStyleCnt="3">
        <dgm:presLayoutVars>
          <dgm:bulletEnabled val="1"/>
        </dgm:presLayoutVars>
      </dgm:prSet>
      <dgm:spPr/>
    </dgm:pt>
    <dgm:pt modelId="{952840FC-B6F5-457E-BA36-346B7855428E}" type="pres">
      <dgm:prSet presAssocID="{5C083120-AA51-41FE-952A-FD3D96C9D264}" presName="spaceBetweenRectangles" presStyleCnt="0"/>
      <dgm:spPr/>
    </dgm:pt>
    <dgm:pt modelId="{F9D00CC5-3CC7-4263-886E-4B91E7AE57E3}" type="pres">
      <dgm:prSet presAssocID="{4DF2EE1A-E618-4513-8D6D-ECC18797EC3C}" presName="parentLin" presStyleCnt="0"/>
      <dgm:spPr/>
    </dgm:pt>
    <dgm:pt modelId="{8EE8B0F9-6F66-438F-BC8E-9A8145777ED8}" type="pres">
      <dgm:prSet presAssocID="{4DF2EE1A-E618-4513-8D6D-ECC18797EC3C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7BCFC23E-E227-477E-A134-093CCA9167D9}" type="pres">
      <dgm:prSet presAssocID="{4DF2EE1A-E618-4513-8D6D-ECC18797EC3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CE3BCB-52A4-4901-95D2-3F7DF604B063}" type="pres">
      <dgm:prSet presAssocID="{4DF2EE1A-E618-4513-8D6D-ECC18797EC3C}" presName="negativeSpace" presStyleCnt="0"/>
      <dgm:spPr/>
    </dgm:pt>
    <dgm:pt modelId="{E24C24ED-16F0-4700-8C60-33342ADDA0E4}" type="pres">
      <dgm:prSet presAssocID="{4DF2EE1A-E618-4513-8D6D-ECC18797EC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F558F3-46C6-4875-BCAC-A6D103013132}" srcId="{CB8B3145-E07E-4D89-8418-8A5435700D7D}" destId="{4DF2EE1A-E618-4513-8D6D-ECC18797EC3C}" srcOrd="2" destOrd="0" parTransId="{756AE84A-106E-42E9-BD82-8DF0E0475E9F}" sibTransId="{88A88840-0F87-457B-A5D6-99B86AD867D6}"/>
    <dgm:cxn modelId="{AEC65C67-A61C-43C4-AF96-5FBACF1BE385}" type="presOf" srcId="{7AFE861B-34E5-4ED2-84EB-8EC87E7FB0F9}" destId="{AE23850B-CB6A-4E54-800F-36CE6A403996}" srcOrd="1" destOrd="0" presId="urn:microsoft.com/office/officeart/2005/8/layout/list1"/>
    <dgm:cxn modelId="{D8762027-75A9-48A4-AC6C-62CD757B14E0}" type="presOf" srcId="{4DF2EE1A-E618-4513-8D6D-ECC18797EC3C}" destId="{7BCFC23E-E227-477E-A134-093CCA9167D9}" srcOrd="1" destOrd="0" presId="urn:microsoft.com/office/officeart/2005/8/layout/list1"/>
    <dgm:cxn modelId="{8DDB77F6-E4D6-4AAD-B0F2-50D5F8DD000D}" type="presOf" srcId="{4DF2EE1A-E618-4513-8D6D-ECC18797EC3C}" destId="{8EE8B0F9-6F66-438F-BC8E-9A8145777ED8}" srcOrd="0" destOrd="0" presId="urn:microsoft.com/office/officeart/2005/8/layout/list1"/>
    <dgm:cxn modelId="{3818C7A4-729D-4589-A5EE-C3CB227AE201}" type="presOf" srcId="{CB8B3145-E07E-4D89-8418-8A5435700D7D}" destId="{8334CA58-A314-41C9-B3D0-1ADBC0CEFCBA}" srcOrd="0" destOrd="0" presId="urn:microsoft.com/office/officeart/2005/8/layout/list1"/>
    <dgm:cxn modelId="{6A948092-50FF-43D0-9941-647991E51503}" type="presOf" srcId="{7AFE861B-34E5-4ED2-84EB-8EC87E7FB0F9}" destId="{715F3A20-D846-4619-A4C5-E4C59EACC72A}" srcOrd="0" destOrd="0" presId="urn:microsoft.com/office/officeart/2005/8/layout/list1"/>
    <dgm:cxn modelId="{13E87F94-965A-4D14-8308-A6E412A12EFE}" srcId="{CB8B3145-E07E-4D89-8418-8A5435700D7D}" destId="{7AFE861B-34E5-4ED2-84EB-8EC87E7FB0F9}" srcOrd="0" destOrd="0" parTransId="{247B7956-1407-4D28-9B5B-E7051847A7A0}" sibTransId="{B5058E9B-3565-4D60-B1CF-4AC6157348AB}"/>
    <dgm:cxn modelId="{06B0A0A5-6EEE-4DD2-AFF2-90376F33462B}" srcId="{CB8B3145-E07E-4D89-8418-8A5435700D7D}" destId="{AB4BB8CC-C4E5-4057-B8A1-FA2D95769743}" srcOrd="1" destOrd="0" parTransId="{22E84CF8-C5DC-4646-8727-B7875B171E9E}" sibTransId="{5C083120-AA51-41FE-952A-FD3D96C9D264}"/>
    <dgm:cxn modelId="{627F0999-8D1C-4F61-9DCF-94734225B131}" type="presOf" srcId="{AB4BB8CC-C4E5-4057-B8A1-FA2D95769743}" destId="{33EF5A48-A293-4A56-B38D-374E1145A716}" srcOrd="1" destOrd="0" presId="urn:microsoft.com/office/officeart/2005/8/layout/list1"/>
    <dgm:cxn modelId="{B9B5FD5D-FA16-4C0E-B38E-0B33A334D7E4}" type="presOf" srcId="{AB4BB8CC-C4E5-4057-B8A1-FA2D95769743}" destId="{57552203-6786-4123-975E-772A38256F5F}" srcOrd="0" destOrd="0" presId="urn:microsoft.com/office/officeart/2005/8/layout/list1"/>
    <dgm:cxn modelId="{CEA35232-CA40-4371-9B0F-900C98AE75A6}" type="presParOf" srcId="{8334CA58-A314-41C9-B3D0-1ADBC0CEFCBA}" destId="{7DD6987C-0BDE-4D3F-820C-6DACEF0C110E}" srcOrd="0" destOrd="0" presId="urn:microsoft.com/office/officeart/2005/8/layout/list1"/>
    <dgm:cxn modelId="{75A481B7-F6D8-4D46-8784-1310A4BD731F}" type="presParOf" srcId="{7DD6987C-0BDE-4D3F-820C-6DACEF0C110E}" destId="{715F3A20-D846-4619-A4C5-E4C59EACC72A}" srcOrd="0" destOrd="0" presId="urn:microsoft.com/office/officeart/2005/8/layout/list1"/>
    <dgm:cxn modelId="{70F19AB4-ECB5-4174-AEE0-43A12D82EE36}" type="presParOf" srcId="{7DD6987C-0BDE-4D3F-820C-6DACEF0C110E}" destId="{AE23850B-CB6A-4E54-800F-36CE6A403996}" srcOrd="1" destOrd="0" presId="urn:microsoft.com/office/officeart/2005/8/layout/list1"/>
    <dgm:cxn modelId="{D62024EB-16AC-4338-A1AD-19FD55A7818E}" type="presParOf" srcId="{8334CA58-A314-41C9-B3D0-1ADBC0CEFCBA}" destId="{D9AE2F18-64E2-4F5E-85C9-AB0778487325}" srcOrd="1" destOrd="0" presId="urn:microsoft.com/office/officeart/2005/8/layout/list1"/>
    <dgm:cxn modelId="{88F764AB-002E-4F38-9C19-4F2D83A03A8C}" type="presParOf" srcId="{8334CA58-A314-41C9-B3D0-1ADBC0CEFCBA}" destId="{A284881F-8143-4C19-9B32-DC950A51B3D2}" srcOrd="2" destOrd="0" presId="urn:microsoft.com/office/officeart/2005/8/layout/list1"/>
    <dgm:cxn modelId="{2123DF1F-E2F8-4D45-B1B5-011D0D725073}" type="presParOf" srcId="{8334CA58-A314-41C9-B3D0-1ADBC0CEFCBA}" destId="{ED76B8A3-39B4-4B81-92F5-083329ABD9BC}" srcOrd="3" destOrd="0" presId="urn:microsoft.com/office/officeart/2005/8/layout/list1"/>
    <dgm:cxn modelId="{F1D1A1C8-4D40-4C8B-A99E-F12FF9CFE3B5}" type="presParOf" srcId="{8334CA58-A314-41C9-B3D0-1ADBC0CEFCBA}" destId="{C4F05377-3116-4F05-AC88-AA171AE4E902}" srcOrd="4" destOrd="0" presId="urn:microsoft.com/office/officeart/2005/8/layout/list1"/>
    <dgm:cxn modelId="{2E11D117-B643-4F0D-A139-ECC987D8F343}" type="presParOf" srcId="{C4F05377-3116-4F05-AC88-AA171AE4E902}" destId="{57552203-6786-4123-975E-772A38256F5F}" srcOrd="0" destOrd="0" presId="urn:microsoft.com/office/officeart/2005/8/layout/list1"/>
    <dgm:cxn modelId="{A6D96488-E94F-4B8B-A801-D4FEEFB862ED}" type="presParOf" srcId="{C4F05377-3116-4F05-AC88-AA171AE4E902}" destId="{33EF5A48-A293-4A56-B38D-374E1145A716}" srcOrd="1" destOrd="0" presId="urn:microsoft.com/office/officeart/2005/8/layout/list1"/>
    <dgm:cxn modelId="{6FDB71D5-E5F6-4785-A038-910048C1C9AF}" type="presParOf" srcId="{8334CA58-A314-41C9-B3D0-1ADBC0CEFCBA}" destId="{A2A2FCAF-537F-4DC8-9140-1F05710AAFA3}" srcOrd="5" destOrd="0" presId="urn:microsoft.com/office/officeart/2005/8/layout/list1"/>
    <dgm:cxn modelId="{E83B2DF6-6E95-4C5E-8EBC-7500BDBBF642}" type="presParOf" srcId="{8334CA58-A314-41C9-B3D0-1ADBC0CEFCBA}" destId="{47D1D886-AA73-4426-B5BE-95A7753B32CE}" srcOrd="6" destOrd="0" presId="urn:microsoft.com/office/officeart/2005/8/layout/list1"/>
    <dgm:cxn modelId="{9841E3DF-E80F-428A-AB26-7E9CA000122C}" type="presParOf" srcId="{8334CA58-A314-41C9-B3D0-1ADBC0CEFCBA}" destId="{952840FC-B6F5-457E-BA36-346B7855428E}" srcOrd="7" destOrd="0" presId="urn:microsoft.com/office/officeart/2005/8/layout/list1"/>
    <dgm:cxn modelId="{412C7E7F-31D7-4CD9-A7FE-65FFBB31E8D0}" type="presParOf" srcId="{8334CA58-A314-41C9-B3D0-1ADBC0CEFCBA}" destId="{F9D00CC5-3CC7-4263-886E-4B91E7AE57E3}" srcOrd="8" destOrd="0" presId="urn:microsoft.com/office/officeart/2005/8/layout/list1"/>
    <dgm:cxn modelId="{55161E0E-9434-4C9D-ADA6-64D2F91CD990}" type="presParOf" srcId="{F9D00CC5-3CC7-4263-886E-4B91E7AE57E3}" destId="{8EE8B0F9-6F66-438F-BC8E-9A8145777ED8}" srcOrd="0" destOrd="0" presId="urn:microsoft.com/office/officeart/2005/8/layout/list1"/>
    <dgm:cxn modelId="{73D040EE-5BC5-4455-B04F-76FA22E5C880}" type="presParOf" srcId="{F9D00CC5-3CC7-4263-886E-4B91E7AE57E3}" destId="{7BCFC23E-E227-477E-A134-093CCA9167D9}" srcOrd="1" destOrd="0" presId="urn:microsoft.com/office/officeart/2005/8/layout/list1"/>
    <dgm:cxn modelId="{DF112848-5270-4385-B39F-620C0EE82E06}" type="presParOf" srcId="{8334CA58-A314-41C9-B3D0-1ADBC0CEFCBA}" destId="{E5CE3BCB-52A4-4901-95D2-3F7DF604B063}" srcOrd="9" destOrd="0" presId="urn:microsoft.com/office/officeart/2005/8/layout/list1"/>
    <dgm:cxn modelId="{9B8CDB36-23CA-4BD6-A148-2BF483F25096}" type="presParOf" srcId="{8334CA58-A314-41C9-B3D0-1ADBC0CEFCBA}" destId="{E24C24ED-16F0-4700-8C60-33342ADDA0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B3145-E07E-4D89-8418-8A5435700D7D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US"/>
        </a:p>
      </dgm:t>
    </dgm:pt>
    <dgm:pt modelId="{7AFE861B-34E5-4ED2-84EB-8EC87E7FB0F9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Mantenimiento total productivo </a:t>
          </a:r>
          <a:endParaRPr lang="es-US" dirty="0">
            <a:solidFill>
              <a:schemeClr val="tx1"/>
            </a:solidFill>
          </a:endParaRPr>
        </a:p>
      </dgm:t>
    </dgm:pt>
    <dgm:pt modelId="{247B7956-1407-4D28-9B5B-E7051847A7A0}" type="parTrans" cxnId="{13E87F94-965A-4D14-8308-A6E412A12EFE}">
      <dgm:prSet/>
      <dgm:spPr/>
      <dgm:t>
        <a:bodyPr/>
        <a:lstStyle/>
        <a:p>
          <a:endParaRPr lang="es-US"/>
        </a:p>
      </dgm:t>
    </dgm:pt>
    <dgm:pt modelId="{B5058E9B-3565-4D60-B1CF-4AC6157348AB}" type="sibTrans" cxnId="{13E87F94-965A-4D14-8308-A6E412A12EFE}">
      <dgm:prSet/>
      <dgm:spPr/>
      <dgm:t>
        <a:bodyPr/>
        <a:lstStyle/>
        <a:p>
          <a:endParaRPr lang="es-US"/>
        </a:p>
      </dgm:t>
    </dgm:pt>
    <dgm:pt modelId="{4DF2EE1A-E618-4513-8D6D-ECC18797EC3C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Mantenimiento Correctivo</a:t>
          </a:r>
          <a:endParaRPr lang="es-US" dirty="0">
            <a:solidFill>
              <a:schemeClr val="tx1"/>
            </a:solidFill>
          </a:endParaRPr>
        </a:p>
      </dgm:t>
    </dgm:pt>
    <dgm:pt modelId="{756AE84A-106E-42E9-BD82-8DF0E0475E9F}" type="parTrans" cxnId="{27F558F3-46C6-4875-BCAC-A6D103013132}">
      <dgm:prSet/>
      <dgm:spPr/>
      <dgm:t>
        <a:bodyPr/>
        <a:lstStyle/>
        <a:p>
          <a:endParaRPr lang="es-US"/>
        </a:p>
      </dgm:t>
    </dgm:pt>
    <dgm:pt modelId="{88A88840-0F87-457B-A5D6-99B86AD867D6}" type="sibTrans" cxnId="{27F558F3-46C6-4875-BCAC-A6D103013132}">
      <dgm:prSet/>
      <dgm:spPr/>
      <dgm:t>
        <a:bodyPr/>
        <a:lstStyle/>
        <a:p>
          <a:endParaRPr lang="es-US"/>
        </a:p>
      </dgm:t>
    </dgm:pt>
    <dgm:pt modelId="{8334CA58-A314-41C9-B3D0-1ADBC0CEFCBA}" type="pres">
      <dgm:prSet presAssocID="{CB8B3145-E07E-4D89-8418-8A5435700D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D6987C-0BDE-4D3F-820C-6DACEF0C110E}" type="pres">
      <dgm:prSet presAssocID="{7AFE861B-34E5-4ED2-84EB-8EC87E7FB0F9}" presName="parentLin" presStyleCnt="0"/>
      <dgm:spPr/>
    </dgm:pt>
    <dgm:pt modelId="{715F3A20-D846-4619-A4C5-E4C59EACC72A}" type="pres">
      <dgm:prSet presAssocID="{7AFE861B-34E5-4ED2-84EB-8EC87E7FB0F9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AE23850B-CB6A-4E54-800F-36CE6A403996}" type="pres">
      <dgm:prSet presAssocID="{7AFE861B-34E5-4ED2-84EB-8EC87E7FB0F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AE2F18-64E2-4F5E-85C9-AB0778487325}" type="pres">
      <dgm:prSet presAssocID="{7AFE861B-34E5-4ED2-84EB-8EC87E7FB0F9}" presName="negativeSpace" presStyleCnt="0"/>
      <dgm:spPr/>
    </dgm:pt>
    <dgm:pt modelId="{A284881F-8143-4C19-9B32-DC950A51B3D2}" type="pres">
      <dgm:prSet presAssocID="{7AFE861B-34E5-4ED2-84EB-8EC87E7FB0F9}" presName="childText" presStyleLbl="conFgAcc1" presStyleIdx="0" presStyleCnt="2">
        <dgm:presLayoutVars>
          <dgm:bulletEnabled val="1"/>
        </dgm:presLayoutVars>
      </dgm:prSet>
      <dgm:spPr/>
    </dgm:pt>
    <dgm:pt modelId="{ED76B8A3-39B4-4B81-92F5-083329ABD9BC}" type="pres">
      <dgm:prSet presAssocID="{B5058E9B-3565-4D60-B1CF-4AC6157348AB}" presName="spaceBetweenRectangles" presStyleCnt="0"/>
      <dgm:spPr/>
    </dgm:pt>
    <dgm:pt modelId="{F9D00CC5-3CC7-4263-886E-4B91E7AE57E3}" type="pres">
      <dgm:prSet presAssocID="{4DF2EE1A-E618-4513-8D6D-ECC18797EC3C}" presName="parentLin" presStyleCnt="0"/>
      <dgm:spPr/>
    </dgm:pt>
    <dgm:pt modelId="{8EE8B0F9-6F66-438F-BC8E-9A8145777ED8}" type="pres">
      <dgm:prSet presAssocID="{4DF2EE1A-E618-4513-8D6D-ECC18797EC3C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7BCFC23E-E227-477E-A134-093CCA9167D9}" type="pres">
      <dgm:prSet presAssocID="{4DF2EE1A-E618-4513-8D6D-ECC18797EC3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CE3BCB-52A4-4901-95D2-3F7DF604B063}" type="pres">
      <dgm:prSet presAssocID="{4DF2EE1A-E618-4513-8D6D-ECC18797EC3C}" presName="negativeSpace" presStyleCnt="0"/>
      <dgm:spPr/>
    </dgm:pt>
    <dgm:pt modelId="{E24C24ED-16F0-4700-8C60-33342ADDA0E4}" type="pres">
      <dgm:prSet presAssocID="{4DF2EE1A-E618-4513-8D6D-ECC18797EC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DB77F6-E4D6-4AAD-B0F2-50D5F8DD000D}" type="presOf" srcId="{4DF2EE1A-E618-4513-8D6D-ECC18797EC3C}" destId="{8EE8B0F9-6F66-438F-BC8E-9A8145777ED8}" srcOrd="0" destOrd="0" presId="urn:microsoft.com/office/officeart/2005/8/layout/list1"/>
    <dgm:cxn modelId="{27F558F3-46C6-4875-BCAC-A6D103013132}" srcId="{CB8B3145-E07E-4D89-8418-8A5435700D7D}" destId="{4DF2EE1A-E618-4513-8D6D-ECC18797EC3C}" srcOrd="1" destOrd="0" parTransId="{756AE84A-106E-42E9-BD82-8DF0E0475E9F}" sibTransId="{88A88840-0F87-457B-A5D6-99B86AD867D6}"/>
    <dgm:cxn modelId="{13E87F94-965A-4D14-8308-A6E412A12EFE}" srcId="{CB8B3145-E07E-4D89-8418-8A5435700D7D}" destId="{7AFE861B-34E5-4ED2-84EB-8EC87E7FB0F9}" srcOrd="0" destOrd="0" parTransId="{247B7956-1407-4D28-9B5B-E7051847A7A0}" sibTransId="{B5058E9B-3565-4D60-B1CF-4AC6157348AB}"/>
    <dgm:cxn modelId="{AEC65C67-A61C-43C4-AF96-5FBACF1BE385}" type="presOf" srcId="{7AFE861B-34E5-4ED2-84EB-8EC87E7FB0F9}" destId="{AE23850B-CB6A-4E54-800F-36CE6A403996}" srcOrd="1" destOrd="0" presId="urn:microsoft.com/office/officeart/2005/8/layout/list1"/>
    <dgm:cxn modelId="{D8762027-75A9-48A4-AC6C-62CD757B14E0}" type="presOf" srcId="{4DF2EE1A-E618-4513-8D6D-ECC18797EC3C}" destId="{7BCFC23E-E227-477E-A134-093CCA9167D9}" srcOrd="1" destOrd="0" presId="urn:microsoft.com/office/officeart/2005/8/layout/list1"/>
    <dgm:cxn modelId="{3818C7A4-729D-4589-A5EE-C3CB227AE201}" type="presOf" srcId="{CB8B3145-E07E-4D89-8418-8A5435700D7D}" destId="{8334CA58-A314-41C9-B3D0-1ADBC0CEFCBA}" srcOrd="0" destOrd="0" presId="urn:microsoft.com/office/officeart/2005/8/layout/list1"/>
    <dgm:cxn modelId="{6A948092-50FF-43D0-9941-647991E51503}" type="presOf" srcId="{7AFE861B-34E5-4ED2-84EB-8EC87E7FB0F9}" destId="{715F3A20-D846-4619-A4C5-E4C59EACC72A}" srcOrd="0" destOrd="0" presId="urn:microsoft.com/office/officeart/2005/8/layout/list1"/>
    <dgm:cxn modelId="{CEA35232-CA40-4371-9B0F-900C98AE75A6}" type="presParOf" srcId="{8334CA58-A314-41C9-B3D0-1ADBC0CEFCBA}" destId="{7DD6987C-0BDE-4D3F-820C-6DACEF0C110E}" srcOrd="0" destOrd="0" presId="urn:microsoft.com/office/officeart/2005/8/layout/list1"/>
    <dgm:cxn modelId="{75A481B7-F6D8-4D46-8784-1310A4BD731F}" type="presParOf" srcId="{7DD6987C-0BDE-4D3F-820C-6DACEF0C110E}" destId="{715F3A20-D846-4619-A4C5-E4C59EACC72A}" srcOrd="0" destOrd="0" presId="urn:microsoft.com/office/officeart/2005/8/layout/list1"/>
    <dgm:cxn modelId="{70F19AB4-ECB5-4174-AEE0-43A12D82EE36}" type="presParOf" srcId="{7DD6987C-0BDE-4D3F-820C-6DACEF0C110E}" destId="{AE23850B-CB6A-4E54-800F-36CE6A403996}" srcOrd="1" destOrd="0" presId="urn:microsoft.com/office/officeart/2005/8/layout/list1"/>
    <dgm:cxn modelId="{D62024EB-16AC-4338-A1AD-19FD55A7818E}" type="presParOf" srcId="{8334CA58-A314-41C9-B3D0-1ADBC0CEFCBA}" destId="{D9AE2F18-64E2-4F5E-85C9-AB0778487325}" srcOrd="1" destOrd="0" presId="urn:microsoft.com/office/officeart/2005/8/layout/list1"/>
    <dgm:cxn modelId="{88F764AB-002E-4F38-9C19-4F2D83A03A8C}" type="presParOf" srcId="{8334CA58-A314-41C9-B3D0-1ADBC0CEFCBA}" destId="{A284881F-8143-4C19-9B32-DC950A51B3D2}" srcOrd="2" destOrd="0" presId="urn:microsoft.com/office/officeart/2005/8/layout/list1"/>
    <dgm:cxn modelId="{2123DF1F-E2F8-4D45-B1B5-011D0D725073}" type="presParOf" srcId="{8334CA58-A314-41C9-B3D0-1ADBC0CEFCBA}" destId="{ED76B8A3-39B4-4B81-92F5-083329ABD9BC}" srcOrd="3" destOrd="0" presId="urn:microsoft.com/office/officeart/2005/8/layout/list1"/>
    <dgm:cxn modelId="{412C7E7F-31D7-4CD9-A7FE-65FFBB31E8D0}" type="presParOf" srcId="{8334CA58-A314-41C9-B3D0-1ADBC0CEFCBA}" destId="{F9D00CC5-3CC7-4263-886E-4B91E7AE57E3}" srcOrd="4" destOrd="0" presId="urn:microsoft.com/office/officeart/2005/8/layout/list1"/>
    <dgm:cxn modelId="{55161E0E-9434-4C9D-ADA6-64D2F91CD990}" type="presParOf" srcId="{F9D00CC5-3CC7-4263-886E-4B91E7AE57E3}" destId="{8EE8B0F9-6F66-438F-BC8E-9A8145777ED8}" srcOrd="0" destOrd="0" presId="urn:microsoft.com/office/officeart/2005/8/layout/list1"/>
    <dgm:cxn modelId="{73D040EE-5BC5-4455-B04F-76FA22E5C880}" type="presParOf" srcId="{F9D00CC5-3CC7-4263-886E-4B91E7AE57E3}" destId="{7BCFC23E-E227-477E-A134-093CCA9167D9}" srcOrd="1" destOrd="0" presId="urn:microsoft.com/office/officeart/2005/8/layout/list1"/>
    <dgm:cxn modelId="{DF112848-5270-4385-B39F-620C0EE82E06}" type="presParOf" srcId="{8334CA58-A314-41C9-B3D0-1ADBC0CEFCBA}" destId="{E5CE3BCB-52A4-4901-95D2-3F7DF604B063}" srcOrd="5" destOrd="0" presId="urn:microsoft.com/office/officeart/2005/8/layout/list1"/>
    <dgm:cxn modelId="{9B8CDB36-23CA-4BD6-A148-2BF483F25096}" type="presParOf" srcId="{8334CA58-A314-41C9-B3D0-1ADBC0CEFCBA}" destId="{E24C24ED-16F0-4700-8C60-33342ADDA0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B3145-E07E-4D89-8418-8A5435700D7D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US"/>
        </a:p>
      </dgm:t>
    </dgm:pt>
    <dgm:pt modelId="{AB4BB8CC-C4E5-4057-B8A1-FA2D95769743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Definiciones de mantenimiento </a:t>
          </a:r>
          <a:endParaRPr lang="es-US" dirty="0">
            <a:solidFill>
              <a:schemeClr val="tx1"/>
            </a:solidFill>
          </a:endParaRPr>
        </a:p>
      </dgm:t>
    </dgm:pt>
    <dgm:pt modelId="{22E84CF8-C5DC-4646-8727-B7875B171E9E}" type="parTrans" cxnId="{06B0A0A5-6EEE-4DD2-AFF2-90376F33462B}">
      <dgm:prSet/>
      <dgm:spPr/>
      <dgm:t>
        <a:bodyPr/>
        <a:lstStyle/>
        <a:p>
          <a:endParaRPr lang="es-US"/>
        </a:p>
      </dgm:t>
    </dgm:pt>
    <dgm:pt modelId="{5C083120-AA51-41FE-952A-FD3D96C9D264}" type="sibTrans" cxnId="{06B0A0A5-6EEE-4DD2-AFF2-90376F33462B}">
      <dgm:prSet/>
      <dgm:spPr/>
      <dgm:t>
        <a:bodyPr/>
        <a:lstStyle/>
        <a:p>
          <a:endParaRPr lang="es-US"/>
        </a:p>
      </dgm:t>
    </dgm:pt>
    <dgm:pt modelId="{4DF2EE1A-E618-4513-8D6D-ECC18797EC3C}">
      <dgm:prSet phldrT="[Texto]"/>
      <dgm:spPr/>
      <dgm:t>
        <a:bodyPr/>
        <a:lstStyle/>
        <a:p>
          <a:r>
            <a:rPr lang="es-EC" dirty="0">
              <a:solidFill>
                <a:schemeClr val="tx1"/>
              </a:solidFill>
            </a:rPr>
            <a:t>Análisis de Equipos </a:t>
          </a:r>
          <a:endParaRPr lang="es-US" dirty="0">
            <a:solidFill>
              <a:schemeClr val="tx1"/>
            </a:solidFill>
          </a:endParaRPr>
        </a:p>
      </dgm:t>
    </dgm:pt>
    <dgm:pt modelId="{756AE84A-106E-42E9-BD82-8DF0E0475E9F}" type="parTrans" cxnId="{27F558F3-46C6-4875-BCAC-A6D103013132}">
      <dgm:prSet/>
      <dgm:spPr/>
      <dgm:t>
        <a:bodyPr/>
        <a:lstStyle/>
        <a:p>
          <a:endParaRPr lang="es-US"/>
        </a:p>
      </dgm:t>
    </dgm:pt>
    <dgm:pt modelId="{88A88840-0F87-457B-A5D6-99B86AD867D6}" type="sibTrans" cxnId="{27F558F3-46C6-4875-BCAC-A6D103013132}">
      <dgm:prSet/>
      <dgm:spPr/>
      <dgm:t>
        <a:bodyPr/>
        <a:lstStyle/>
        <a:p>
          <a:endParaRPr lang="es-US"/>
        </a:p>
      </dgm:t>
    </dgm:pt>
    <dgm:pt modelId="{8334CA58-A314-41C9-B3D0-1ADBC0CEFCBA}" type="pres">
      <dgm:prSet presAssocID="{CB8B3145-E07E-4D89-8418-8A5435700D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F05377-3116-4F05-AC88-AA171AE4E902}" type="pres">
      <dgm:prSet presAssocID="{AB4BB8CC-C4E5-4057-B8A1-FA2D95769743}" presName="parentLin" presStyleCnt="0"/>
      <dgm:spPr/>
    </dgm:pt>
    <dgm:pt modelId="{57552203-6786-4123-975E-772A38256F5F}" type="pres">
      <dgm:prSet presAssocID="{AB4BB8CC-C4E5-4057-B8A1-FA2D95769743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33EF5A48-A293-4A56-B38D-374E1145A716}" type="pres">
      <dgm:prSet presAssocID="{AB4BB8CC-C4E5-4057-B8A1-FA2D9576974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A2FCAF-537F-4DC8-9140-1F05710AAFA3}" type="pres">
      <dgm:prSet presAssocID="{AB4BB8CC-C4E5-4057-B8A1-FA2D95769743}" presName="negativeSpace" presStyleCnt="0"/>
      <dgm:spPr/>
    </dgm:pt>
    <dgm:pt modelId="{47D1D886-AA73-4426-B5BE-95A7753B32CE}" type="pres">
      <dgm:prSet presAssocID="{AB4BB8CC-C4E5-4057-B8A1-FA2D95769743}" presName="childText" presStyleLbl="conFgAcc1" presStyleIdx="0" presStyleCnt="2">
        <dgm:presLayoutVars>
          <dgm:bulletEnabled val="1"/>
        </dgm:presLayoutVars>
      </dgm:prSet>
      <dgm:spPr/>
    </dgm:pt>
    <dgm:pt modelId="{952840FC-B6F5-457E-BA36-346B7855428E}" type="pres">
      <dgm:prSet presAssocID="{5C083120-AA51-41FE-952A-FD3D96C9D264}" presName="spaceBetweenRectangles" presStyleCnt="0"/>
      <dgm:spPr/>
    </dgm:pt>
    <dgm:pt modelId="{F9D00CC5-3CC7-4263-886E-4B91E7AE57E3}" type="pres">
      <dgm:prSet presAssocID="{4DF2EE1A-E618-4513-8D6D-ECC18797EC3C}" presName="parentLin" presStyleCnt="0"/>
      <dgm:spPr/>
    </dgm:pt>
    <dgm:pt modelId="{8EE8B0F9-6F66-438F-BC8E-9A8145777ED8}" type="pres">
      <dgm:prSet presAssocID="{4DF2EE1A-E618-4513-8D6D-ECC18797EC3C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7BCFC23E-E227-477E-A134-093CCA9167D9}" type="pres">
      <dgm:prSet presAssocID="{4DF2EE1A-E618-4513-8D6D-ECC18797EC3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CE3BCB-52A4-4901-95D2-3F7DF604B063}" type="pres">
      <dgm:prSet presAssocID="{4DF2EE1A-E618-4513-8D6D-ECC18797EC3C}" presName="negativeSpace" presStyleCnt="0"/>
      <dgm:spPr/>
    </dgm:pt>
    <dgm:pt modelId="{E24C24ED-16F0-4700-8C60-33342ADDA0E4}" type="pres">
      <dgm:prSet presAssocID="{4DF2EE1A-E618-4513-8D6D-ECC18797EC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DB77F6-E4D6-4AAD-B0F2-50D5F8DD000D}" type="presOf" srcId="{4DF2EE1A-E618-4513-8D6D-ECC18797EC3C}" destId="{8EE8B0F9-6F66-438F-BC8E-9A8145777ED8}" srcOrd="0" destOrd="0" presId="urn:microsoft.com/office/officeart/2005/8/layout/list1"/>
    <dgm:cxn modelId="{B9B5FD5D-FA16-4C0E-B38E-0B33A334D7E4}" type="presOf" srcId="{AB4BB8CC-C4E5-4057-B8A1-FA2D95769743}" destId="{57552203-6786-4123-975E-772A38256F5F}" srcOrd="0" destOrd="0" presId="urn:microsoft.com/office/officeart/2005/8/layout/list1"/>
    <dgm:cxn modelId="{27F558F3-46C6-4875-BCAC-A6D103013132}" srcId="{CB8B3145-E07E-4D89-8418-8A5435700D7D}" destId="{4DF2EE1A-E618-4513-8D6D-ECC18797EC3C}" srcOrd="1" destOrd="0" parTransId="{756AE84A-106E-42E9-BD82-8DF0E0475E9F}" sibTransId="{88A88840-0F87-457B-A5D6-99B86AD867D6}"/>
    <dgm:cxn modelId="{D8762027-75A9-48A4-AC6C-62CD757B14E0}" type="presOf" srcId="{4DF2EE1A-E618-4513-8D6D-ECC18797EC3C}" destId="{7BCFC23E-E227-477E-A134-093CCA9167D9}" srcOrd="1" destOrd="0" presId="urn:microsoft.com/office/officeart/2005/8/layout/list1"/>
    <dgm:cxn modelId="{3818C7A4-729D-4589-A5EE-C3CB227AE201}" type="presOf" srcId="{CB8B3145-E07E-4D89-8418-8A5435700D7D}" destId="{8334CA58-A314-41C9-B3D0-1ADBC0CEFCBA}" srcOrd="0" destOrd="0" presId="urn:microsoft.com/office/officeart/2005/8/layout/list1"/>
    <dgm:cxn modelId="{627F0999-8D1C-4F61-9DCF-94734225B131}" type="presOf" srcId="{AB4BB8CC-C4E5-4057-B8A1-FA2D95769743}" destId="{33EF5A48-A293-4A56-B38D-374E1145A716}" srcOrd="1" destOrd="0" presId="urn:microsoft.com/office/officeart/2005/8/layout/list1"/>
    <dgm:cxn modelId="{06B0A0A5-6EEE-4DD2-AFF2-90376F33462B}" srcId="{CB8B3145-E07E-4D89-8418-8A5435700D7D}" destId="{AB4BB8CC-C4E5-4057-B8A1-FA2D95769743}" srcOrd="0" destOrd="0" parTransId="{22E84CF8-C5DC-4646-8727-B7875B171E9E}" sibTransId="{5C083120-AA51-41FE-952A-FD3D96C9D264}"/>
    <dgm:cxn modelId="{F1D1A1C8-4D40-4C8B-A99E-F12FF9CFE3B5}" type="presParOf" srcId="{8334CA58-A314-41C9-B3D0-1ADBC0CEFCBA}" destId="{C4F05377-3116-4F05-AC88-AA171AE4E902}" srcOrd="0" destOrd="0" presId="urn:microsoft.com/office/officeart/2005/8/layout/list1"/>
    <dgm:cxn modelId="{2E11D117-B643-4F0D-A139-ECC987D8F343}" type="presParOf" srcId="{C4F05377-3116-4F05-AC88-AA171AE4E902}" destId="{57552203-6786-4123-975E-772A38256F5F}" srcOrd="0" destOrd="0" presId="urn:microsoft.com/office/officeart/2005/8/layout/list1"/>
    <dgm:cxn modelId="{A6D96488-E94F-4B8B-A801-D4FEEFB862ED}" type="presParOf" srcId="{C4F05377-3116-4F05-AC88-AA171AE4E902}" destId="{33EF5A48-A293-4A56-B38D-374E1145A716}" srcOrd="1" destOrd="0" presId="urn:microsoft.com/office/officeart/2005/8/layout/list1"/>
    <dgm:cxn modelId="{6FDB71D5-E5F6-4785-A038-910048C1C9AF}" type="presParOf" srcId="{8334CA58-A314-41C9-B3D0-1ADBC0CEFCBA}" destId="{A2A2FCAF-537F-4DC8-9140-1F05710AAFA3}" srcOrd="1" destOrd="0" presId="urn:microsoft.com/office/officeart/2005/8/layout/list1"/>
    <dgm:cxn modelId="{E83B2DF6-6E95-4C5E-8EBC-7500BDBBF642}" type="presParOf" srcId="{8334CA58-A314-41C9-B3D0-1ADBC0CEFCBA}" destId="{47D1D886-AA73-4426-B5BE-95A7753B32CE}" srcOrd="2" destOrd="0" presId="urn:microsoft.com/office/officeart/2005/8/layout/list1"/>
    <dgm:cxn modelId="{9841E3DF-E80F-428A-AB26-7E9CA000122C}" type="presParOf" srcId="{8334CA58-A314-41C9-B3D0-1ADBC0CEFCBA}" destId="{952840FC-B6F5-457E-BA36-346B7855428E}" srcOrd="3" destOrd="0" presId="urn:microsoft.com/office/officeart/2005/8/layout/list1"/>
    <dgm:cxn modelId="{412C7E7F-31D7-4CD9-A7FE-65FFBB31E8D0}" type="presParOf" srcId="{8334CA58-A314-41C9-B3D0-1ADBC0CEFCBA}" destId="{F9D00CC5-3CC7-4263-886E-4B91E7AE57E3}" srcOrd="4" destOrd="0" presId="urn:microsoft.com/office/officeart/2005/8/layout/list1"/>
    <dgm:cxn modelId="{55161E0E-9434-4C9D-ADA6-64D2F91CD990}" type="presParOf" srcId="{F9D00CC5-3CC7-4263-886E-4B91E7AE57E3}" destId="{8EE8B0F9-6F66-438F-BC8E-9A8145777ED8}" srcOrd="0" destOrd="0" presId="urn:microsoft.com/office/officeart/2005/8/layout/list1"/>
    <dgm:cxn modelId="{73D040EE-5BC5-4455-B04F-76FA22E5C880}" type="presParOf" srcId="{F9D00CC5-3CC7-4263-886E-4B91E7AE57E3}" destId="{7BCFC23E-E227-477E-A134-093CCA9167D9}" srcOrd="1" destOrd="0" presId="urn:microsoft.com/office/officeart/2005/8/layout/list1"/>
    <dgm:cxn modelId="{DF112848-5270-4385-B39F-620C0EE82E06}" type="presParOf" srcId="{8334CA58-A314-41C9-B3D0-1ADBC0CEFCBA}" destId="{E5CE3BCB-52A4-4901-95D2-3F7DF604B063}" srcOrd="5" destOrd="0" presId="urn:microsoft.com/office/officeart/2005/8/layout/list1"/>
    <dgm:cxn modelId="{9B8CDB36-23CA-4BD6-A148-2BF483F25096}" type="presParOf" srcId="{8334CA58-A314-41C9-B3D0-1ADBC0CEFCBA}" destId="{E24C24ED-16F0-4700-8C60-33342ADDA0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8B3145-E07E-4D89-8418-8A5435700D7D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US"/>
        </a:p>
      </dgm:t>
    </dgm:pt>
    <dgm:pt modelId="{7AFE861B-34E5-4ED2-84EB-8EC87E7FB0F9}">
      <dgm:prSet phldrT="[Texto]" custT="1"/>
      <dgm:spPr/>
      <dgm:t>
        <a:bodyPr/>
        <a:lstStyle/>
        <a:p>
          <a:r>
            <a:rPr lang="es-MX" sz="2800" dirty="0">
              <a:solidFill>
                <a:schemeClr val="tx1"/>
              </a:solidFill>
            </a:rPr>
            <a:t>Tipos de mantenimiento </a:t>
          </a:r>
          <a:endParaRPr lang="es-US" sz="2800" dirty="0">
            <a:solidFill>
              <a:schemeClr val="tx1"/>
            </a:solidFill>
          </a:endParaRPr>
        </a:p>
      </dgm:t>
    </dgm:pt>
    <dgm:pt modelId="{247B7956-1407-4D28-9B5B-E7051847A7A0}" type="parTrans" cxnId="{13E87F94-965A-4D14-8308-A6E412A12EFE}">
      <dgm:prSet/>
      <dgm:spPr/>
      <dgm:t>
        <a:bodyPr/>
        <a:lstStyle/>
        <a:p>
          <a:endParaRPr lang="es-US"/>
        </a:p>
      </dgm:t>
    </dgm:pt>
    <dgm:pt modelId="{B5058E9B-3565-4D60-B1CF-4AC6157348AB}" type="sibTrans" cxnId="{13E87F94-965A-4D14-8308-A6E412A12EFE}">
      <dgm:prSet/>
      <dgm:spPr/>
      <dgm:t>
        <a:bodyPr/>
        <a:lstStyle/>
        <a:p>
          <a:endParaRPr lang="es-US"/>
        </a:p>
      </dgm:t>
    </dgm:pt>
    <dgm:pt modelId="{8334CA58-A314-41C9-B3D0-1ADBC0CEFCBA}" type="pres">
      <dgm:prSet presAssocID="{CB8B3145-E07E-4D89-8418-8A5435700D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D6987C-0BDE-4D3F-820C-6DACEF0C110E}" type="pres">
      <dgm:prSet presAssocID="{7AFE861B-34E5-4ED2-84EB-8EC87E7FB0F9}" presName="parentLin" presStyleCnt="0"/>
      <dgm:spPr/>
    </dgm:pt>
    <dgm:pt modelId="{715F3A20-D846-4619-A4C5-E4C59EACC72A}" type="pres">
      <dgm:prSet presAssocID="{7AFE861B-34E5-4ED2-84EB-8EC87E7FB0F9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AE23850B-CB6A-4E54-800F-36CE6A403996}" type="pres">
      <dgm:prSet presAssocID="{7AFE861B-34E5-4ED2-84EB-8EC87E7FB0F9}" presName="parentText" presStyleLbl="node1" presStyleIdx="0" presStyleCnt="1" custScaleY="48179" custLinFactNeighborX="-24351" custLinFactNeighborY="-141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AE2F18-64E2-4F5E-85C9-AB0778487325}" type="pres">
      <dgm:prSet presAssocID="{7AFE861B-34E5-4ED2-84EB-8EC87E7FB0F9}" presName="negativeSpace" presStyleCnt="0"/>
      <dgm:spPr/>
    </dgm:pt>
    <dgm:pt modelId="{A284881F-8143-4C19-9B32-DC950A51B3D2}" type="pres">
      <dgm:prSet presAssocID="{7AFE861B-34E5-4ED2-84EB-8EC87E7FB0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818C7A4-729D-4589-A5EE-C3CB227AE201}" type="presOf" srcId="{CB8B3145-E07E-4D89-8418-8A5435700D7D}" destId="{8334CA58-A314-41C9-B3D0-1ADBC0CEFCBA}" srcOrd="0" destOrd="0" presId="urn:microsoft.com/office/officeart/2005/8/layout/list1"/>
    <dgm:cxn modelId="{6A948092-50FF-43D0-9941-647991E51503}" type="presOf" srcId="{7AFE861B-34E5-4ED2-84EB-8EC87E7FB0F9}" destId="{715F3A20-D846-4619-A4C5-E4C59EACC72A}" srcOrd="0" destOrd="0" presId="urn:microsoft.com/office/officeart/2005/8/layout/list1"/>
    <dgm:cxn modelId="{AEC65C67-A61C-43C4-AF96-5FBACF1BE385}" type="presOf" srcId="{7AFE861B-34E5-4ED2-84EB-8EC87E7FB0F9}" destId="{AE23850B-CB6A-4E54-800F-36CE6A403996}" srcOrd="1" destOrd="0" presId="urn:microsoft.com/office/officeart/2005/8/layout/list1"/>
    <dgm:cxn modelId="{13E87F94-965A-4D14-8308-A6E412A12EFE}" srcId="{CB8B3145-E07E-4D89-8418-8A5435700D7D}" destId="{7AFE861B-34E5-4ED2-84EB-8EC87E7FB0F9}" srcOrd="0" destOrd="0" parTransId="{247B7956-1407-4D28-9B5B-E7051847A7A0}" sibTransId="{B5058E9B-3565-4D60-B1CF-4AC6157348AB}"/>
    <dgm:cxn modelId="{CEA35232-CA40-4371-9B0F-900C98AE75A6}" type="presParOf" srcId="{8334CA58-A314-41C9-B3D0-1ADBC0CEFCBA}" destId="{7DD6987C-0BDE-4D3F-820C-6DACEF0C110E}" srcOrd="0" destOrd="0" presId="urn:microsoft.com/office/officeart/2005/8/layout/list1"/>
    <dgm:cxn modelId="{75A481B7-F6D8-4D46-8784-1310A4BD731F}" type="presParOf" srcId="{7DD6987C-0BDE-4D3F-820C-6DACEF0C110E}" destId="{715F3A20-D846-4619-A4C5-E4C59EACC72A}" srcOrd="0" destOrd="0" presId="urn:microsoft.com/office/officeart/2005/8/layout/list1"/>
    <dgm:cxn modelId="{70F19AB4-ECB5-4174-AEE0-43A12D82EE36}" type="presParOf" srcId="{7DD6987C-0BDE-4D3F-820C-6DACEF0C110E}" destId="{AE23850B-CB6A-4E54-800F-36CE6A403996}" srcOrd="1" destOrd="0" presId="urn:microsoft.com/office/officeart/2005/8/layout/list1"/>
    <dgm:cxn modelId="{D62024EB-16AC-4338-A1AD-19FD55A7818E}" type="presParOf" srcId="{8334CA58-A314-41C9-B3D0-1ADBC0CEFCBA}" destId="{D9AE2F18-64E2-4F5E-85C9-AB0778487325}" srcOrd="1" destOrd="0" presId="urn:microsoft.com/office/officeart/2005/8/layout/list1"/>
    <dgm:cxn modelId="{88F764AB-002E-4F38-9C19-4F2D83A03A8C}" type="presParOf" srcId="{8334CA58-A314-41C9-B3D0-1ADBC0CEFCBA}" destId="{A284881F-8143-4C19-9B32-DC950A51B3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8B3145-E07E-4D89-8418-8A5435700D7D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US"/>
        </a:p>
      </dgm:t>
    </dgm:pt>
    <dgm:pt modelId="{7AFE861B-34E5-4ED2-84EB-8EC87E7FB0F9}">
      <dgm:prSet phldrT="[Texto]" custT="1"/>
      <dgm:spPr/>
      <dgm:t>
        <a:bodyPr/>
        <a:lstStyle/>
        <a:p>
          <a:r>
            <a:rPr lang="es-MX" sz="2800" dirty="0">
              <a:solidFill>
                <a:schemeClr val="tx1"/>
              </a:solidFill>
            </a:rPr>
            <a:t>Modelos de mantenimiento </a:t>
          </a:r>
          <a:endParaRPr lang="es-US" sz="2800" dirty="0">
            <a:solidFill>
              <a:schemeClr val="tx1"/>
            </a:solidFill>
          </a:endParaRPr>
        </a:p>
      </dgm:t>
    </dgm:pt>
    <dgm:pt modelId="{247B7956-1407-4D28-9B5B-E7051847A7A0}" type="parTrans" cxnId="{13E87F94-965A-4D14-8308-A6E412A12EFE}">
      <dgm:prSet/>
      <dgm:spPr/>
      <dgm:t>
        <a:bodyPr/>
        <a:lstStyle/>
        <a:p>
          <a:endParaRPr lang="es-US"/>
        </a:p>
      </dgm:t>
    </dgm:pt>
    <dgm:pt modelId="{B5058E9B-3565-4D60-B1CF-4AC6157348AB}" type="sibTrans" cxnId="{13E87F94-965A-4D14-8308-A6E412A12EFE}">
      <dgm:prSet/>
      <dgm:spPr/>
      <dgm:t>
        <a:bodyPr/>
        <a:lstStyle/>
        <a:p>
          <a:endParaRPr lang="es-US"/>
        </a:p>
      </dgm:t>
    </dgm:pt>
    <dgm:pt modelId="{8334CA58-A314-41C9-B3D0-1ADBC0CEFCBA}" type="pres">
      <dgm:prSet presAssocID="{CB8B3145-E07E-4D89-8418-8A5435700D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D6987C-0BDE-4D3F-820C-6DACEF0C110E}" type="pres">
      <dgm:prSet presAssocID="{7AFE861B-34E5-4ED2-84EB-8EC87E7FB0F9}" presName="parentLin" presStyleCnt="0"/>
      <dgm:spPr/>
    </dgm:pt>
    <dgm:pt modelId="{715F3A20-D846-4619-A4C5-E4C59EACC72A}" type="pres">
      <dgm:prSet presAssocID="{7AFE861B-34E5-4ED2-84EB-8EC87E7FB0F9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AE23850B-CB6A-4E54-800F-36CE6A403996}" type="pres">
      <dgm:prSet presAssocID="{7AFE861B-34E5-4ED2-84EB-8EC87E7FB0F9}" presName="parentText" presStyleLbl="node1" presStyleIdx="0" presStyleCnt="1" custScaleY="48179" custLinFactNeighborX="-24351" custLinFactNeighborY="-141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AE2F18-64E2-4F5E-85C9-AB0778487325}" type="pres">
      <dgm:prSet presAssocID="{7AFE861B-34E5-4ED2-84EB-8EC87E7FB0F9}" presName="negativeSpace" presStyleCnt="0"/>
      <dgm:spPr/>
    </dgm:pt>
    <dgm:pt modelId="{A284881F-8143-4C19-9B32-DC950A51B3D2}" type="pres">
      <dgm:prSet presAssocID="{7AFE861B-34E5-4ED2-84EB-8EC87E7FB0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818C7A4-729D-4589-A5EE-C3CB227AE201}" type="presOf" srcId="{CB8B3145-E07E-4D89-8418-8A5435700D7D}" destId="{8334CA58-A314-41C9-B3D0-1ADBC0CEFCBA}" srcOrd="0" destOrd="0" presId="urn:microsoft.com/office/officeart/2005/8/layout/list1"/>
    <dgm:cxn modelId="{6A948092-50FF-43D0-9941-647991E51503}" type="presOf" srcId="{7AFE861B-34E5-4ED2-84EB-8EC87E7FB0F9}" destId="{715F3A20-D846-4619-A4C5-E4C59EACC72A}" srcOrd="0" destOrd="0" presId="urn:microsoft.com/office/officeart/2005/8/layout/list1"/>
    <dgm:cxn modelId="{AEC65C67-A61C-43C4-AF96-5FBACF1BE385}" type="presOf" srcId="{7AFE861B-34E5-4ED2-84EB-8EC87E7FB0F9}" destId="{AE23850B-CB6A-4E54-800F-36CE6A403996}" srcOrd="1" destOrd="0" presId="urn:microsoft.com/office/officeart/2005/8/layout/list1"/>
    <dgm:cxn modelId="{13E87F94-965A-4D14-8308-A6E412A12EFE}" srcId="{CB8B3145-E07E-4D89-8418-8A5435700D7D}" destId="{7AFE861B-34E5-4ED2-84EB-8EC87E7FB0F9}" srcOrd="0" destOrd="0" parTransId="{247B7956-1407-4D28-9B5B-E7051847A7A0}" sibTransId="{B5058E9B-3565-4D60-B1CF-4AC6157348AB}"/>
    <dgm:cxn modelId="{CEA35232-CA40-4371-9B0F-900C98AE75A6}" type="presParOf" srcId="{8334CA58-A314-41C9-B3D0-1ADBC0CEFCBA}" destId="{7DD6987C-0BDE-4D3F-820C-6DACEF0C110E}" srcOrd="0" destOrd="0" presId="urn:microsoft.com/office/officeart/2005/8/layout/list1"/>
    <dgm:cxn modelId="{75A481B7-F6D8-4D46-8784-1310A4BD731F}" type="presParOf" srcId="{7DD6987C-0BDE-4D3F-820C-6DACEF0C110E}" destId="{715F3A20-D846-4619-A4C5-E4C59EACC72A}" srcOrd="0" destOrd="0" presId="urn:microsoft.com/office/officeart/2005/8/layout/list1"/>
    <dgm:cxn modelId="{70F19AB4-ECB5-4174-AEE0-43A12D82EE36}" type="presParOf" srcId="{7DD6987C-0BDE-4D3F-820C-6DACEF0C110E}" destId="{AE23850B-CB6A-4E54-800F-36CE6A403996}" srcOrd="1" destOrd="0" presId="urn:microsoft.com/office/officeart/2005/8/layout/list1"/>
    <dgm:cxn modelId="{D62024EB-16AC-4338-A1AD-19FD55A7818E}" type="presParOf" srcId="{8334CA58-A314-41C9-B3D0-1ADBC0CEFCBA}" destId="{D9AE2F18-64E2-4F5E-85C9-AB0778487325}" srcOrd="1" destOrd="0" presId="urn:microsoft.com/office/officeart/2005/8/layout/list1"/>
    <dgm:cxn modelId="{88F764AB-002E-4F38-9C19-4F2D83A03A8C}" type="presParOf" srcId="{8334CA58-A314-41C9-B3D0-1ADBC0CEFCBA}" destId="{A284881F-8143-4C19-9B32-DC950A51B3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8B3145-E07E-4D89-8418-8A5435700D7D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US"/>
        </a:p>
      </dgm:t>
    </dgm:pt>
    <dgm:pt modelId="{7AFE861B-34E5-4ED2-84EB-8EC87E7FB0F9}">
      <dgm:prSet phldrT="[Texto]" custT="1"/>
      <dgm:spPr/>
      <dgm:t>
        <a:bodyPr/>
        <a:lstStyle/>
        <a:p>
          <a:r>
            <a:rPr lang="es-MX" sz="2800" dirty="0">
              <a:solidFill>
                <a:schemeClr val="tx1"/>
              </a:solidFill>
            </a:rPr>
            <a:t>OTRAS CONSIDERACIONES </a:t>
          </a:r>
          <a:endParaRPr lang="es-US" sz="2800" dirty="0">
            <a:solidFill>
              <a:schemeClr val="tx1"/>
            </a:solidFill>
          </a:endParaRPr>
        </a:p>
      </dgm:t>
    </dgm:pt>
    <dgm:pt modelId="{247B7956-1407-4D28-9B5B-E7051847A7A0}" type="parTrans" cxnId="{13E87F94-965A-4D14-8308-A6E412A12EFE}">
      <dgm:prSet/>
      <dgm:spPr/>
      <dgm:t>
        <a:bodyPr/>
        <a:lstStyle/>
        <a:p>
          <a:endParaRPr lang="es-US"/>
        </a:p>
      </dgm:t>
    </dgm:pt>
    <dgm:pt modelId="{B5058E9B-3565-4D60-B1CF-4AC6157348AB}" type="sibTrans" cxnId="{13E87F94-965A-4D14-8308-A6E412A12EFE}">
      <dgm:prSet/>
      <dgm:spPr/>
      <dgm:t>
        <a:bodyPr/>
        <a:lstStyle/>
        <a:p>
          <a:endParaRPr lang="es-US"/>
        </a:p>
      </dgm:t>
    </dgm:pt>
    <dgm:pt modelId="{8334CA58-A314-41C9-B3D0-1ADBC0CEFCBA}" type="pres">
      <dgm:prSet presAssocID="{CB8B3145-E07E-4D89-8418-8A5435700D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D6987C-0BDE-4D3F-820C-6DACEF0C110E}" type="pres">
      <dgm:prSet presAssocID="{7AFE861B-34E5-4ED2-84EB-8EC87E7FB0F9}" presName="parentLin" presStyleCnt="0"/>
      <dgm:spPr/>
    </dgm:pt>
    <dgm:pt modelId="{715F3A20-D846-4619-A4C5-E4C59EACC72A}" type="pres">
      <dgm:prSet presAssocID="{7AFE861B-34E5-4ED2-84EB-8EC87E7FB0F9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AE23850B-CB6A-4E54-800F-36CE6A403996}" type="pres">
      <dgm:prSet presAssocID="{7AFE861B-34E5-4ED2-84EB-8EC87E7FB0F9}" presName="parentText" presStyleLbl="node1" presStyleIdx="0" presStyleCnt="1" custScaleY="48179" custLinFactNeighborX="-24351" custLinFactNeighborY="-141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AE2F18-64E2-4F5E-85C9-AB0778487325}" type="pres">
      <dgm:prSet presAssocID="{7AFE861B-34E5-4ED2-84EB-8EC87E7FB0F9}" presName="negativeSpace" presStyleCnt="0"/>
      <dgm:spPr/>
    </dgm:pt>
    <dgm:pt modelId="{A284881F-8143-4C19-9B32-DC950A51B3D2}" type="pres">
      <dgm:prSet presAssocID="{7AFE861B-34E5-4ED2-84EB-8EC87E7FB0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818C7A4-729D-4589-A5EE-C3CB227AE201}" type="presOf" srcId="{CB8B3145-E07E-4D89-8418-8A5435700D7D}" destId="{8334CA58-A314-41C9-B3D0-1ADBC0CEFCBA}" srcOrd="0" destOrd="0" presId="urn:microsoft.com/office/officeart/2005/8/layout/list1"/>
    <dgm:cxn modelId="{6A948092-50FF-43D0-9941-647991E51503}" type="presOf" srcId="{7AFE861B-34E5-4ED2-84EB-8EC87E7FB0F9}" destId="{715F3A20-D846-4619-A4C5-E4C59EACC72A}" srcOrd="0" destOrd="0" presId="urn:microsoft.com/office/officeart/2005/8/layout/list1"/>
    <dgm:cxn modelId="{AEC65C67-A61C-43C4-AF96-5FBACF1BE385}" type="presOf" srcId="{7AFE861B-34E5-4ED2-84EB-8EC87E7FB0F9}" destId="{AE23850B-CB6A-4E54-800F-36CE6A403996}" srcOrd="1" destOrd="0" presId="urn:microsoft.com/office/officeart/2005/8/layout/list1"/>
    <dgm:cxn modelId="{13E87F94-965A-4D14-8308-A6E412A12EFE}" srcId="{CB8B3145-E07E-4D89-8418-8A5435700D7D}" destId="{7AFE861B-34E5-4ED2-84EB-8EC87E7FB0F9}" srcOrd="0" destOrd="0" parTransId="{247B7956-1407-4D28-9B5B-E7051847A7A0}" sibTransId="{B5058E9B-3565-4D60-B1CF-4AC6157348AB}"/>
    <dgm:cxn modelId="{CEA35232-CA40-4371-9B0F-900C98AE75A6}" type="presParOf" srcId="{8334CA58-A314-41C9-B3D0-1ADBC0CEFCBA}" destId="{7DD6987C-0BDE-4D3F-820C-6DACEF0C110E}" srcOrd="0" destOrd="0" presId="urn:microsoft.com/office/officeart/2005/8/layout/list1"/>
    <dgm:cxn modelId="{75A481B7-F6D8-4D46-8784-1310A4BD731F}" type="presParOf" srcId="{7DD6987C-0BDE-4D3F-820C-6DACEF0C110E}" destId="{715F3A20-D846-4619-A4C5-E4C59EACC72A}" srcOrd="0" destOrd="0" presId="urn:microsoft.com/office/officeart/2005/8/layout/list1"/>
    <dgm:cxn modelId="{70F19AB4-ECB5-4174-AEE0-43A12D82EE36}" type="presParOf" srcId="{7DD6987C-0BDE-4D3F-820C-6DACEF0C110E}" destId="{AE23850B-CB6A-4E54-800F-36CE6A403996}" srcOrd="1" destOrd="0" presId="urn:microsoft.com/office/officeart/2005/8/layout/list1"/>
    <dgm:cxn modelId="{D62024EB-16AC-4338-A1AD-19FD55A7818E}" type="presParOf" srcId="{8334CA58-A314-41C9-B3D0-1ADBC0CEFCBA}" destId="{D9AE2F18-64E2-4F5E-85C9-AB0778487325}" srcOrd="1" destOrd="0" presId="urn:microsoft.com/office/officeart/2005/8/layout/list1"/>
    <dgm:cxn modelId="{88F764AB-002E-4F38-9C19-4F2D83A03A8C}" type="presParOf" srcId="{8334CA58-A314-41C9-B3D0-1ADBC0CEFCBA}" destId="{A284881F-8143-4C19-9B32-DC950A51B3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881F-8143-4C19-9B32-DC950A51B3D2}">
      <dsp:nvSpPr>
        <dsp:cNvPr id="0" name=""/>
        <dsp:cNvSpPr/>
      </dsp:nvSpPr>
      <dsp:spPr>
        <a:xfrm>
          <a:off x="0" y="341485"/>
          <a:ext cx="5283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850B-CB6A-4E54-800F-36CE6A403996}">
      <dsp:nvSpPr>
        <dsp:cNvPr id="0" name=""/>
        <dsp:cNvSpPr/>
      </dsp:nvSpPr>
      <dsp:spPr>
        <a:xfrm>
          <a:off x="264160" y="2005"/>
          <a:ext cx="369824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>
              <a:solidFill>
                <a:schemeClr val="tx1"/>
              </a:solidFill>
            </a:rPr>
            <a:t>La función de mantenimiento </a:t>
          </a:r>
          <a:endParaRPr lang="es-US" sz="2300" kern="1200" dirty="0">
            <a:solidFill>
              <a:schemeClr val="tx1"/>
            </a:solidFill>
          </a:endParaRPr>
        </a:p>
      </dsp:txBody>
      <dsp:txXfrm>
        <a:off x="297304" y="35149"/>
        <a:ext cx="3631952" cy="612672"/>
      </dsp:txXfrm>
    </dsp:sp>
    <dsp:sp modelId="{47D1D886-AA73-4426-B5BE-95A7753B32CE}">
      <dsp:nvSpPr>
        <dsp:cNvPr id="0" name=""/>
        <dsp:cNvSpPr/>
      </dsp:nvSpPr>
      <dsp:spPr>
        <a:xfrm>
          <a:off x="0" y="1384765"/>
          <a:ext cx="5283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-5149638"/>
              <a:satOff val="34644"/>
              <a:lumOff val="-1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F5A48-A293-4A56-B38D-374E1145A716}">
      <dsp:nvSpPr>
        <dsp:cNvPr id="0" name=""/>
        <dsp:cNvSpPr/>
      </dsp:nvSpPr>
      <dsp:spPr>
        <a:xfrm>
          <a:off x="264160" y="1045285"/>
          <a:ext cx="3698240" cy="678960"/>
        </a:xfrm>
        <a:prstGeom prst="roundRect">
          <a:avLst/>
        </a:prstGeom>
        <a:solidFill>
          <a:schemeClr val="accent4">
            <a:hueOff val="-5149638"/>
            <a:satOff val="34644"/>
            <a:lumOff val="-16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>
              <a:solidFill>
                <a:schemeClr val="tx1"/>
              </a:solidFill>
            </a:rPr>
            <a:t>El plan de mantenimiento basado en RCM </a:t>
          </a:r>
          <a:endParaRPr lang="es-US" sz="2300" kern="1200" dirty="0">
            <a:solidFill>
              <a:schemeClr val="tx1"/>
            </a:solidFill>
          </a:endParaRPr>
        </a:p>
      </dsp:txBody>
      <dsp:txXfrm>
        <a:off x="297304" y="1078429"/>
        <a:ext cx="3631952" cy="612672"/>
      </dsp:txXfrm>
    </dsp:sp>
    <dsp:sp modelId="{E24C24ED-16F0-4700-8C60-33342ADDA0E4}">
      <dsp:nvSpPr>
        <dsp:cNvPr id="0" name=""/>
        <dsp:cNvSpPr/>
      </dsp:nvSpPr>
      <dsp:spPr>
        <a:xfrm>
          <a:off x="0" y="2428045"/>
          <a:ext cx="5283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-10299276"/>
              <a:satOff val="69287"/>
              <a:lumOff val="-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FC23E-E227-477E-A134-093CCA9167D9}">
      <dsp:nvSpPr>
        <dsp:cNvPr id="0" name=""/>
        <dsp:cNvSpPr/>
      </dsp:nvSpPr>
      <dsp:spPr>
        <a:xfrm>
          <a:off x="264160" y="2088565"/>
          <a:ext cx="3698240" cy="678960"/>
        </a:xfrm>
        <a:prstGeom prst="roundRect">
          <a:avLst/>
        </a:prstGeom>
        <a:solidFill>
          <a:schemeClr val="accent4">
            <a:hueOff val="-10299276"/>
            <a:satOff val="69287"/>
            <a:lumOff val="-33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>
              <a:solidFill>
                <a:schemeClr val="tx1"/>
              </a:solidFill>
            </a:rPr>
            <a:t>Gestión del Mantenimiento </a:t>
          </a:r>
          <a:endParaRPr lang="es-US" sz="2300" kern="1200" dirty="0">
            <a:solidFill>
              <a:schemeClr val="tx1"/>
            </a:solidFill>
          </a:endParaRPr>
        </a:p>
      </dsp:txBody>
      <dsp:txXfrm>
        <a:off x="297304" y="2121709"/>
        <a:ext cx="363195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881F-8143-4C19-9B32-DC950A51B3D2}">
      <dsp:nvSpPr>
        <dsp:cNvPr id="0" name=""/>
        <dsp:cNvSpPr/>
      </dsp:nvSpPr>
      <dsp:spPr>
        <a:xfrm>
          <a:off x="0" y="319232"/>
          <a:ext cx="53957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850B-CB6A-4E54-800F-36CE6A403996}">
      <dsp:nvSpPr>
        <dsp:cNvPr id="0" name=""/>
        <dsp:cNvSpPr/>
      </dsp:nvSpPr>
      <dsp:spPr>
        <a:xfrm>
          <a:off x="269789" y="9272"/>
          <a:ext cx="3777048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63" tIns="0" rIns="14276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solidFill>
                <a:schemeClr val="tx1"/>
              </a:solidFill>
            </a:rPr>
            <a:t>Mantenimiento total productivo </a:t>
          </a:r>
          <a:endParaRPr lang="es-US" sz="2100" kern="1200" dirty="0">
            <a:solidFill>
              <a:schemeClr val="tx1"/>
            </a:solidFill>
          </a:endParaRPr>
        </a:p>
      </dsp:txBody>
      <dsp:txXfrm>
        <a:off x="300051" y="39534"/>
        <a:ext cx="3716524" cy="559396"/>
      </dsp:txXfrm>
    </dsp:sp>
    <dsp:sp modelId="{E24C24ED-16F0-4700-8C60-33342ADDA0E4}">
      <dsp:nvSpPr>
        <dsp:cNvPr id="0" name=""/>
        <dsp:cNvSpPr/>
      </dsp:nvSpPr>
      <dsp:spPr>
        <a:xfrm>
          <a:off x="0" y="1271793"/>
          <a:ext cx="53957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-10299276"/>
              <a:satOff val="69287"/>
              <a:lumOff val="-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FC23E-E227-477E-A134-093CCA9167D9}">
      <dsp:nvSpPr>
        <dsp:cNvPr id="0" name=""/>
        <dsp:cNvSpPr/>
      </dsp:nvSpPr>
      <dsp:spPr>
        <a:xfrm>
          <a:off x="269789" y="961832"/>
          <a:ext cx="3777048" cy="619920"/>
        </a:xfrm>
        <a:prstGeom prst="roundRect">
          <a:avLst/>
        </a:prstGeom>
        <a:solidFill>
          <a:schemeClr val="accent4">
            <a:hueOff val="-10299276"/>
            <a:satOff val="69287"/>
            <a:lumOff val="-33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63" tIns="0" rIns="14276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solidFill>
                <a:schemeClr val="tx1"/>
              </a:solidFill>
            </a:rPr>
            <a:t>Mantenimiento Correctivo</a:t>
          </a:r>
          <a:endParaRPr lang="es-US" sz="2100" kern="1200" dirty="0">
            <a:solidFill>
              <a:schemeClr val="tx1"/>
            </a:solidFill>
          </a:endParaRPr>
        </a:p>
      </dsp:txBody>
      <dsp:txXfrm>
        <a:off x="300051" y="992094"/>
        <a:ext cx="3716524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1D886-AA73-4426-B5BE-95A7753B32CE}">
      <dsp:nvSpPr>
        <dsp:cNvPr id="0" name=""/>
        <dsp:cNvSpPr/>
      </dsp:nvSpPr>
      <dsp:spPr>
        <a:xfrm>
          <a:off x="0" y="528325"/>
          <a:ext cx="52832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F5A48-A293-4A56-B38D-374E1145A716}">
      <dsp:nvSpPr>
        <dsp:cNvPr id="0" name=""/>
        <dsp:cNvSpPr/>
      </dsp:nvSpPr>
      <dsp:spPr>
        <a:xfrm>
          <a:off x="264160" y="11725"/>
          <a:ext cx="3698240" cy="1033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>
              <a:solidFill>
                <a:schemeClr val="tx1"/>
              </a:solidFill>
            </a:rPr>
            <a:t>Definiciones de mantenimiento </a:t>
          </a:r>
          <a:endParaRPr lang="es-US" sz="3500" kern="1200" dirty="0">
            <a:solidFill>
              <a:schemeClr val="tx1"/>
            </a:solidFill>
          </a:endParaRPr>
        </a:p>
      </dsp:txBody>
      <dsp:txXfrm>
        <a:off x="314597" y="62162"/>
        <a:ext cx="3597366" cy="932326"/>
      </dsp:txXfrm>
    </dsp:sp>
    <dsp:sp modelId="{E24C24ED-16F0-4700-8C60-33342ADDA0E4}">
      <dsp:nvSpPr>
        <dsp:cNvPr id="0" name=""/>
        <dsp:cNvSpPr/>
      </dsp:nvSpPr>
      <dsp:spPr>
        <a:xfrm>
          <a:off x="0" y="2115925"/>
          <a:ext cx="52832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-10299276"/>
              <a:satOff val="69287"/>
              <a:lumOff val="-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FC23E-E227-477E-A134-093CCA9167D9}">
      <dsp:nvSpPr>
        <dsp:cNvPr id="0" name=""/>
        <dsp:cNvSpPr/>
      </dsp:nvSpPr>
      <dsp:spPr>
        <a:xfrm>
          <a:off x="264160" y="1599325"/>
          <a:ext cx="3698240" cy="1033200"/>
        </a:xfrm>
        <a:prstGeom prst="roundRect">
          <a:avLst/>
        </a:prstGeom>
        <a:solidFill>
          <a:schemeClr val="accent4">
            <a:hueOff val="-10299276"/>
            <a:satOff val="69287"/>
            <a:lumOff val="-33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500" kern="1200" dirty="0">
              <a:solidFill>
                <a:schemeClr val="tx1"/>
              </a:solidFill>
            </a:rPr>
            <a:t>Análisis de Equipos </a:t>
          </a:r>
          <a:endParaRPr lang="es-US" sz="3500" kern="1200" dirty="0">
            <a:solidFill>
              <a:schemeClr val="tx1"/>
            </a:solidFill>
          </a:endParaRPr>
        </a:p>
      </dsp:txBody>
      <dsp:txXfrm>
        <a:off x="314597" y="1649762"/>
        <a:ext cx="3597366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881F-8143-4C19-9B32-DC950A51B3D2}">
      <dsp:nvSpPr>
        <dsp:cNvPr id="0" name=""/>
        <dsp:cNvSpPr/>
      </dsp:nvSpPr>
      <dsp:spPr>
        <a:xfrm>
          <a:off x="0" y="685825"/>
          <a:ext cx="52832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850B-CB6A-4E54-800F-36CE6A403996}">
      <dsp:nvSpPr>
        <dsp:cNvPr id="0" name=""/>
        <dsp:cNvSpPr/>
      </dsp:nvSpPr>
      <dsp:spPr>
        <a:xfrm>
          <a:off x="199834" y="448719"/>
          <a:ext cx="3698240" cy="9244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>
              <a:solidFill>
                <a:schemeClr val="tx1"/>
              </a:solidFill>
            </a:rPr>
            <a:t>Tipos de mantenimiento </a:t>
          </a:r>
          <a:endParaRPr lang="es-US" sz="2800" kern="1200" dirty="0">
            <a:solidFill>
              <a:schemeClr val="tx1"/>
            </a:solidFill>
          </a:endParaRPr>
        </a:p>
      </dsp:txBody>
      <dsp:txXfrm>
        <a:off x="244962" y="493847"/>
        <a:ext cx="3607984" cy="834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881F-8143-4C19-9B32-DC950A51B3D2}">
      <dsp:nvSpPr>
        <dsp:cNvPr id="0" name=""/>
        <dsp:cNvSpPr/>
      </dsp:nvSpPr>
      <dsp:spPr>
        <a:xfrm>
          <a:off x="0" y="685825"/>
          <a:ext cx="52832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850B-CB6A-4E54-800F-36CE6A403996}">
      <dsp:nvSpPr>
        <dsp:cNvPr id="0" name=""/>
        <dsp:cNvSpPr/>
      </dsp:nvSpPr>
      <dsp:spPr>
        <a:xfrm>
          <a:off x="199834" y="448719"/>
          <a:ext cx="3698240" cy="9244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>
              <a:solidFill>
                <a:schemeClr val="tx1"/>
              </a:solidFill>
            </a:rPr>
            <a:t>Modelos de mantenimiento </a:t>
          </a:r>
          <a:endParaRPr lang="es-US" sz="2800" kern="1200" dirty="0">
            <a:solidFill>
              <a:schemeClr val="tx1"/>
            </a:solidFill>
          </a:endParaRPr>
        </a:p>
      </dsp:txBody>
      <dsp:txXfrm>
        <a:off x="244962" y="493847"/>
        <a:ext cx="3607984" cy="8342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881F-8143-4C19-9B32-DC950A51B3D2}">
      <dsp:nvSpPr>
        <dsp:cNvPr id="0" name=""/>
        <dsp:cNvSpPr/>
      </dsp:nvSpPr>
      <dsp:spPr>
        <a:xfrm>
          <a:off x="0" y="685825"/>
          <a:ext cx="52832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850B-CB6A-4E54-800F-36CE6A403996}">
      <dsp:nvSpPr>
        <dsp:cNvPr id="0" name=""/>
        <dsp:cNvSpPr/>
      </dsp:nvSpPr>
      <dsp:spPr>
        <a:xfrm>
          <a:off x="199834" y="448719"/>
          <a:ext cx="3698240" cy="9244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0" rIns="1397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>
              <a:solidFill>
                <a:schemeClr val="tx1"/>
              </a:solidFill>
            </a:rPr>
            <a:t>OTRAS CONSIDERACIONES </a:t>
          </a:r>
          <a:endParaRPr lang="es-US" sz="2800" kern="1200" dirty="0">
            <a:solidFill>
              <a:schemeClr val="tx1"/>
            </a:solidFill>
          </a:endParaRPr>
        </a:p>
      </dsp:txBody>
      <dsp:txXfrm>
        <a:off x="244962" y="493847"/>
        <a:ext cx="3607984" cy="83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73CF911-5F68-4482-8458-80F56F5039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Hola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FAB10E-2704-46F8-AE4D-09D7D4FCEE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C56B6-3F3F-4214-8416-1B68BDE7CD7A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A1F6B8-63AC-49BD-9AE5-CA6AF34B1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9DCA40-5749-416A-A100-236AD9690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6117-A12E-447B-A4E0-78925BDED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947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Hola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9E362-9FDA-4ACA-AEA3-F6959CA0F800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FA58-48E1-4014-A177-A9750C05F7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667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A1B883-04CE-4E71-B6E5-6DC443E07A90}" type="datetime1">
              <a:rPr lang="es-ES" smtClean="0"/>
              <a:t>21/07/2023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76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666B-8721-4DE9-9234-E0481E9ACF8E}" type="datetime1">
              <a:rPr lang="es-ES" smtClean="0"/>
              <a:t>21/07/2023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4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62797D-3A0D-4806-9F04-A341DCA1CD5C}" type="datetime1">
              <a:rPr lang="es-ES" smtClean="0"/>
              <a:t>21/07/2023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3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9065-9BC3-4528-81B3-E1FD70037411}" type="datetime1">
              <a:rPr lang="es-ES" smtClean="0"/>
              <a:t>21/07/2023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71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95DB06-35BF-444C-91F8-77787E881612}" type="datetime1">
              <a:rPr lang="es-ES" smtClean="0"/>
              <a:t>21/07/2023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3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EE-9C63-407D-899C-C92AF2A8E2A5}" type="datetime1">
              <a:rPr lang="es-ES" smtClean="0"/>
              <a:t>21/07/2023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447D-E6A5-4F30-82C2-2FCC967DD3CB}" type="datetime1">
              <a:rPr lang="es-ES" smtClean="0"/>
              <a:t>21/07/2023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7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12A-1C3D-4596-8B3C-56514B2687DF}" type="datetime1">
              <a:rPr lang="es-ES" smtClean="0"/>
              <a:t>21/07/2023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6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8219-D7F6-47A8-A0C8-193F6190CD53}" type="datetime1">
              <a:rPr lang="es-ES" smtClean="0"/>
              <a:t>21/07/2023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14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A99A7A-16D1-4CAD-B18B-17AC8D12283A}" type="datetime1">
              <a:rPr lang="es-ES" smtClean="0"/>
              <a:t>21/07/2023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27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67DC-3022-4ADF-ACEB-402695400DD0}" type="datetime1">
              <a:rPr lang="es-ES" smtClean="0"/>
              <a:t>21/07/2023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2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2C684B-FA04-40F0-BF9D-670AAE7293FE}" type="datetime1">
              <a:rPr lang="es-ES" smtClean="0"/>
              <a:t>21/07/2023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A559B8-8EC1-4887-9F15-276C2EE9B91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2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CONTENIDOS DEL CURSO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0867AEE-ABA2-4E9B-B52E-6A7E5655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227300"/>
              </p:ext>
            </p:extLst>
          </p:nvPr>
        </p:nvGraphicFramePr>
        <p:xfrm>
          <a:off x="427319" y="3429000"/>
          <a:ext cx="5283200" cy="300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2366481" y="2014980"/>
            <a:ext cx="7459038" cy="123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ORGANIZACIÓN Y GESTION DEL MANTENIMIENTO DE INSTALACIONES INDUSTRIALES </a:t>
            </a:r>
            <a:endParaRPr lang="es-US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42470F7-F498-46B7-8F69-FD7780E03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517519"/>
              </p:ext>
            </p:extLst>
          </p:nvPr>
        </p:nvGraphicFramePr>
        <p:xfrm>
          <a:off x="6208584" y="4003634"/>
          <a:ext cx="5395784" cy="1810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8923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ORGANIZACIÓN Y GESTION DEL MANTENIMIENTO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ABD1C31-C170-03C3-0851-38B3EF804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1" b="12169"/>
          <a:stretch/>
        </p:blipFill>
        <p:spPr bwMode="auto">
          <a:xfrm>
            <a:off x="1998133" y="1952978"/>
            <a:ext cx="7800622" cy="48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5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596C-E824-7DD8-AA4D-2A4033AD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ORGANIZACIÓN Y GESTION DEL MANTENIMIENTO </a:t>
            </a:r>
            <a:endParaRPr lang="es-US" dirty="0"/>
          </a:p>
        </p:txBody>
      </p:sp>
      <p:pic>
        <p:nvPicPr>
          <p:cNvPr id="3074" name="Picture 2" descr="Visual search query image">
            <a:extLst>
              <a:ext uri="{FF2B5EF4-FFF2-40B4-BE49-F238E27FC236}">
                <a16:creationId xmlns:a16="http://schemas.microsoft.com/office/drawing/2014/main" id="{BA079D4E-9BFF-3E2D-56CD-9FBE9662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83" y="1847720"/>
            <a:ext cx="9830173" cy="49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2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596C-E824-7DD8-AA4D-2A4033AD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ORGANIZACIÓN Y GESTION DEL MANTENIMIENTO </a:t>
            </a:r>
            <a:endParaRPr lang="es-US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87CE74D7-01F1-60BB-D773-DDCD894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6" y="2119268"/>
            <a:ext cx="5082475" cy="33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2AB4E6BE-C084-971C-57EC-B09EF275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24" y="2119268"/>
            <a:ext cx="6046220" cy="340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46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596C-E824-7DD8-AA4D-2A4033AD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ORGANIZACIÓN Y GESTION DEL MANTENIMIENTO </a:t>
            </a:r>
            <a:endParaRPr lang="es-US" dirty="0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6B6F5348-E9E5-55C8-503D-540EFF61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9070"/>
            <a:ext cx="5647972" cy="38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5F263E0C-DFD9-DEA5-2A29-A88BFB5F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5" y="2139070"/>
            <a:ext cx="5718855" cy="38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9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CONTENIDOS DE MANTENIMIENTO INDUSTRIAL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0867AEE-ABA2-4E9B-B52E-6A7E5655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142976"/>
              </p:ext>
            </p:extLst>
          </p:nvPr>
        </p:nvGraphicFramePr>
        <p:xfrm>
          <a:off x="427319" y="3429000"/>
          <a:ext cx="5283200" cy="300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C37ECF6-236F-43F4-9AF4-2832CF0B6461}"/>
              </a:ext>
            </a:extLst>
          </p:cNvPr>
          <p:cNvSpPr txBox="1"/>
          <p:nvPr/>
        </p:nvSpPr>
        <p:spPr>
          <a:xfrm>
            <a:off x="6310489" y="33377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Modelo Correctivo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80361D-0DB5-4356-96ED-0A361EFA8C27}"/>
              </a:ext>
            </a:extLst>
          </p:cNvPr>
          <p:cNvSpPr txBox="1"/>
          <p:nvPr/>
        </p:nvSpPr>
        <p:spPr>
          <a:xfrm>
            <a:off x="6310489" y="58927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en uso 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F91DCE-97EA-4B02-B5DE-6F2C669BB490}"/>
              </a:ext>
            </a:extLst>
          </p:cNvPr>
          <p:cNvSpPr txBox="1"/>
          <p:nvPr/>
        </p:nvSpPr>
        <p:spPr>
          <a:xfrm>
            <a:off x="6310489" y="50617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Modelo de mantenimiento de alta disponibilidad 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001DFD-DF65-4447-81AA-24CD49B693DB}"/>
              </a:ext>
            </a:extLst>
          </p:cNvPr>
          <p:cNvSpPr txBox="1"/>
          <p:nvPr/>
        </p:nvSpPr>
        <p:spPr>
          <a:xfrm>
            <a:off x="6310489" y="38733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Modelo Condicional 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2711F4-F39E-4D18-AE06-64EF96F2AEEE}"/>
              </a:ext>
            </a:extLst>
          </p:cNvPr>
          <p:cNvSpPr txBox="1"/>
          <p:nvPr/>
        </p:nvSpPr>
        <p:spPr>
          <a:xfrm>
            <a:off x="6310489" y="44721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Modelo Sistemático </a:t>
            </a:r>
            <a:endParaRPr lang="es-US" sz="2400" dirty="0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2B54273-48DC-4BEC-8326-D2FB7BAD16F3}"/>
              </a:ext>
            </a:extLst>
          </p:cNvPr>
          <p:cNvGrpSpPr/>
          <p:nvPr/>
        </p:nvGrpSpPr>
        <p:grpSpPr>
          <a:xfrm>
            <a:off x="1219799" y="2036042"/>
            <a:ext cx="3698240" cy="924458"/>
            <a:chOff x="199834" y="448719"/>
            <a:chExt cx="3698240" cy="92445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EBBB65A-FFF4-4347-86A5-032B2B7B9A70}"/>
                </a:ext>
              </a:extLst>
            </p:cNvPr>
            <p:cNvSpPr/>
            <p:nvPr/>
          </p:nvSpPr>
          <p:spPr>
            <a:xfrm>
              <a:off x="199834" y="448719"/>
              <a:ext cx="3698240" cy="92445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ángulo: esquinas redondeadas 4">
              <a:extLst>
                <a:ext uri="{FF2B5EF4-FFF2-40B4-BE49-F238E27FC236}">
                  <a16:creationId xmlns:a16="http://schemas.microsoft.com/office/drawing/2014/main" id="{41E4E444-E133-457E-A9C6-068CBBD83C10}"/>
                </a:ext>
              </a:extLst>
            </p:cNvPr>
            <p:cNvSpPr txBox="1"/>
            <p:nvPr/>
          </p:nvSpPr>
          <p:spPr>
            <a:xfrm>
              <a:off x="244962" y="493847"/>
              <a:ext cx="3607984" cy="8342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85" tIns="0" rIns="139785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800" kern="1200" dirty="0">
                  <a:solidFill>
                    <a:schemeClr val="tx1"/>
                  </a:solidFill>
                </a:rPr>
                <a:t>Inspecciones visuales </a:t>
              </a:r>
              <a:endParaRPr lang="es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C2C15AA-B4A2-403A-952A-95567DD23CF6}"/>
              </a:ext>
            </a:extLst>
          </p:cNvPr>
          <p:cNvGrpSpPr/>
          <p:nvPr/>
        </p:nvGrpSpPr>
        <p:grpSpPr>
          <a:xfrm>
            <a:off x="6531221" y="2004334"/>
            <a:ext cx="3698240" cy="924458"/>
            <a:chOff x="199834" y="448719"/>
            <a:chExt cx="3698240" cy="92445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5A16563A-255B-4272-8F7F-CC1E3A37EBE1}"/>
                </a:ext>
              </a:extLst>
            </p:cNvPr>
            <p:cNvSpPr/>
            <p:nvPr/>
          </p:nvSpPr>
          <p:spPr>
            <a:xfrm>
              <a:off x="199834" y="448719"/>
              <a:ext cx="3698240" cy="92445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ángulo: esquinas redondeadas 4">
              <a:extLst>
                <a:ext uri="{FF2B5EF4-FFF2-40B4-BE49-F238E27FC236}">
                  <a16:creationId xmlns:a16="http://schemas.microsoft.com/office/drawing/2014/main" id="{71B5653E-45F3-40A5-9156-77E683C07901}"/>
                </a:ext>
              </a:extLst>
            </p:cNvPr>
            <p:cNvSpPr txBox="1"/>
            <p:nvPr/>
          </p:nvSpPr>
          <p:spPr>
            <a:xfrm>
              <a:off x="244962" y="493847"/>
              <a:ext cx="3607984" cy="8342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85" tIns="0" rIns="139785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800" kern="1200" dirty="0">
                  <a:solidFill>
                    <a:schemeClr val="tx1"/>
                  </a:solidFill>
                </a:rPr>
                <a:t>Lubricación </a:t>
              </a:r>
              <a:endParaRPr lang="es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56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CONTENIDOS DE MANTENIMIENTO INDUSTRIAL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0867AEE-ABA2-4E9B-B52E-6A7E5655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2106"/>
              </p:ext>
            </p:extLst>
          </p:nvPr>
        </p:nvGraphicFramePr>
        <p:xfrm>
          <a:off x="427319" y="3429000"/>
          <a:ext cx="5283200" cy="300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C37ECF6-236F-43F4-9AF4-2832CF0B6461}"/>
              </a:ext>
            </a:extLst>
          </p:cNvPr>
          <p:cNvSpPr txBox="1"/>
          <p:nvPr/>
        </p:nvSpPr>
        <p:spPr>
          <a:xfrm>
            <a:off x="6310489" y="33377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Legal 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001DFD-DF65-4447-81AA-24CD49B693DB}"/>
              </a:ext>
            </a:extLst>
          </p:cNvPr>
          <p:cNvSpPr txBox="1"/>
          <p:nvPr/>
        </p:nvSpPr>
        <p:spPr>
          <a:xfrm>
            <a:off x="6310489" y="3873373"/>
            <a:ext cx="4888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Subcontratado a un especialista </a:t>
            </a:r>
            <a:endParaRPr lang="es-US" sz="2400" dirty="0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2B54273-48DC-4BEC-8326-D2FB7BAD16F3}"/>
              </a:ext>
            </a:extLst>
          </p:cNvPr>
          <p:cNvGrpSpPr/>
          <p:nvPr/>
        </p:nvGrpSpPr>
        <p:grpSpPr>
          <a:xfrm>
            <a:off x="1219799" y="2036042"/>
            <a:ext cx="3698240" cy="924458"/>
            <a:chOff x="199834" y="448719"/>
            <a:chExt cx="3698240" cy="92445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EBBB65A-FFF4-4347-86A5-032B2B7B9A70}"/>
                </a:ext>
              </a:extLst>
            </p:cNvPr>
            <p:cNvSpPr/>
            <p:nvPr/>
          </p:nvSpPr>
          <p:spPr>
            <a:xfrm>
              <a:off x="199834" y="448719"/>
              <a:ext cx="3698240" cy="92445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ángulo: esquinas redondeadas 4">
              <a:extLst>
                <a:ext uri="{FF2B5EF4-FFF2-40B4-BE49-F238E27FC236}">
                  <a16:creationId xmlns:a16="http://schemas.microsoft.com/office/drawing/2014/main" id="{41E4E444-E133-457E-A9C6-068CBBD83C10}"/>
                </a:ext>
              </a:extLst>
            </p:cNvPr>
            <p:cNvSpPr txBox="1"/>
            <p:nvPr/>
          </p:nvSpPr>
          <p:spPr>
            <a:xfrm>
              <a:off x="244962" y="493847"/>
              <a:ext cx="3607984" cy="8342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85" tIns="0" rIns="139785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800" kern="1200" dirty="0">
                  <a:solidFill>
                    <a:schemeClr val="tx1"/>
                  </a:solidFill>
                </a:rPr>
                <a:t>Plan de Mantenimiento </a:t>
              </a:r>
              <a:endParaRPr lang="es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58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CONTENIDOS DE MANTENIMIENTO INDUSTRIAL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0867AEE-ABA2-4E9B-B52E-6A7E5655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950228"/>
              </p:ext>
            </p:extLst>
          </p:nvPr>
        </p:nvGraphicFramePr>
        <p:xfrm>
          <a:off x="5468876" y="2341606"/>
          <a:ext cx="5283200" cy="300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6C9C3CA8-686A-1FD4-16E1-C24AA5DA207B}"/>
              </a:ext>
            </a:extLst>
          </p:cNvPr>
          <p:cNvGrpSpPr/>
          <p:nvPr/>
        </p:nvGrpSpPr>
        <p:grpSpPr>
          <a:xfrm>
            <a:off x="848772" y="3707358"/>
            <a:ext cx="3698240" cy="678960"/>
            <a:chOff x="264160" y="2005"/>
            <a:chExt cx="3698240" cy="678960"/>
          </a:xfrm>
          <a:solidFill>
            <a:srgbClr val="FFC000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9A95091-791C-F049-D17A-39A30C01943C}"/>
                </a:ext>
              </a:extLst>
            </p:cNvPr>
            <p:cNvSpPr/>
            <p:nvPr/>
          </p:nvSpPr>
          <p:spPr>
            <a:xfrm>
              <a:off x="264160" y="2005"/>
              <a:ext cx="3698240" cy="67896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72D0E43A-368C-8CBA-1C2F-794DBE265C66}"/>
                </a:ext>
              </a:extLst>
            </p:cNvPr>
            <p:cNvSpPr txBox="1"/>
            <p:nvPr/>
          </p:nvSpPr>
          <p:spPr>
            <a:xfrm>
              <a:off x="297304" y="35149"/>
              <a:ext cx="3631952" cy="6126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85" tIns="0" rIns="139785" bIns="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300" kern="1200" dirty="0">
                  <a:solidFill>
                    <a:schemeClr val="tx1"/>
                  </a:solidFill>
                </a:rPr>
                <a:t>La función de mantenimiento </a:t>
              </a:r>
              <a:endParaRPr lang="es-US" sz="23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97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ORGANIZACIÓN Y GESTION DEL MANTENIMIENTO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874058" y="2858911"/>
            <a:ext cx="10285837" cy="1140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¿Qué es el mantenimiento industrial?</a:t>
            </a:r>
            <a:endParaRPr lang="es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2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ORGANIZACIÓN Y GESTION DEL MANTENIMIENTO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2533524" y="2159000"/>
            <a:ext cx="6903987" cy="82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¿Qué es el mantenimiento industrial?</a:t>
            </a:r>
            <a:endParaRPr lang="es-US" sz="2800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DAE1C6-84BF-46C7-86F1-1939E2FD2328}"/>
              </a:ext>
            </a:extLst>
          </p:cNvPr>
          <p:cNvSpPr txBox="1"/>
          <p:nvPr/>
        </p:nvSpPr>
        <p:spPr>
          <a:xfrm>
            <a:off x="1952977" y="3799214"/>
            <a:ext cx="78344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Definimos habitualmente mantenimiento como el conjunto de técnicas destinado a conservar equipos e instalaciones en servicio durante el mayor tiempo posible (buscando la más alta disponibilidad) y con el máximo rendimiento. 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87794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ORGANIZACIÓN Y GESTION DEL MANTENIMIENTO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2533524" y="2159000"/>
            <a:ext cx="6903987" cy="82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El mantenimiento como cliente interno de mantenimiento </a:t>
            </a:r>
            <a:endParaRPr lang="es-US" sz="2800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DAE1C6-84BF-46C7-86F1-1939E2FD2328}"/>
              </a:ext>
            </a:extLst>
          </p:cNvPr>
          <p:cNvSpPr txBox="1"/>
          <p:nvPr/>
        </p:nvSpPr>
        <p:spPr>
          <a:xfrm>
            <a:off x="1903550" y="3571723"/>
            <a:ext cx="78344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Desde que las empresas entendieron que deberían diferenciar la sección de personal dedicada a producción del personal dedicado a al cuidado de los equipos e instalaciones, los departamentos de mantenimiento han estado tradicionalmente subordinados a producción, siempre por debajo en la línea jerárquica de la empresa 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4012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ORGANIZACIÓN Y GESTION DEL MANTENIMIENTO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874058" y="2858911"/>
            <a:ext cx="10285837" cy="1140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¿Por qué debemos gestionar el mantenimiento?</a:t>
            </a:r>
            <a:endParaRPr lang="es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ORGANIZACIÓN Y GESTION DEL MANTENIMIENTO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2486955" y="2204003"/>
            <a:ext cx="7218090" cy="9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¿Por qué debemos gestionar el mantenimiento?</a:t>
            </a:r>
            <a:endParaRPr lang="es-US" sz="28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86F657-F227-E45F-A191-5042E1788421}"/>
              </a:ext>
            </a:extLst>
          </p:cNvPr>
          <p:cNvSpPr txBox="1"/>
          <p:nvPr/>
        </p:nvSpPr>
        <p:spPr>
          <a:xfrm>
            <a:off x="1903550" y="3571723"/>
            <a:ext cx="89333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Porque la competencia obliga a rebajar costes </a:t>
            </a:r>
          </a:p>
          <a:p>
            <a:pPr algn="ctr"/>
            <a:endParaRPr lang="es-MX" sz="2400" dirty="0"/>
          </a:p>
          <a:p>
            <a:pPr algn="ctr"/>
            <a:r>
              <a:rPr lang="es-MX" sz="2400" dirty="0"/>
              <a:t>Porque han aparecido multitud de técnicas que es necesario analizar </a:t>
            </a:r>
          </a:p>
          <a:p>
            <a:pPr algn="ctr"/>
            <a:endParaRPr lang="es-MX" sz="2400" dirty="0"/>
          </a:p>
          <a:p>
            <a:pPr algn="ctr"/>
            <a:r>
              <a:rPr lang="es-MX" sz="2400" dirty="0"/>
              <a:t>Porque los departamentos necesitan estrategias. </a:t>
            </a:r>
          </a:p>
          <a:p>
            <a:pPr algn="ctr"/>
            <a:endParaRPr lang="es-MX" sz="2400" dirty="0"/>
          </a:p>
          <a:p>
            <a:pPr algn="ctr"/>
            <a:r>
              <a:rPr lang="es-MX" sz="2400" dirty="0"/>
              <a:t>Calidad, seguridad, medio ambiente. 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93509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CONTENIDOS DE MANTENIMIENTO INDUSTRIAL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0867AEE-ABA2-4E9B-B52E-6A7E5655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73947"/>
              </p:ext>
            </p:extLst>
          </p:nvPr>
        </p:nvGraphicFramePr>
        <p:xfrm>
          <a:off x="427319" y="3429000"/>
          <a:ext cx="5283200" cy="300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3068919" y="2146881"/>
            <a:ext cx="5283200" cy="100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ADMINISTRACION MODERNA DEL MANTENIMIENTO </a:t>
            </a:r>
            <a:endParaRPr lang="es-US" sz="2800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37ECF6-236F-43F4-9AF4-2832CF0B6461}"/>
              </a:ext>
            </a:extLst>
          </p:cNvPr>
          <p:cNvSpPr txBox="1"/>
          <p:nvPr/>
        </p:nvSpPr>
        <p:spPr>
          <a:xfrm>
            <a:off x="6310489" y="33377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correctivo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80361D-0DB5-4356-96ED-0A361EFA8C27}"/>
              </a:ext>
            </a:extLst>
          </p:cNvPr>
          <p:cNvSpPr txBox="1"/>
          <p:nvPr/>
        </p:nvSpPr>
        <p:spPr>
          <a:xfrm>
            <a:off x="6310489" y="56513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en uso 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F91DCE-97EA-4B02-B5DE-6F2C669BB490}"/>
              </a:ext>
            </a:extLst>
          </p:cNvPr>
          <p:cNvSpPr txBox="1"/>
          <p:nvPr/>
        </p:nvSpPr>
        <p:spPr>
          <a:xfrm>
            <a:off x="6310489" y="50617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Cero Horas (Overhaul)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001DFD-DF65-4447-81AA-24CD49B693DB}"/>
              </a:ext>
            </a:extLst>
          </p:cNvPr>
          <p:cNvSpPr txBox="1"/>
          <p:nvPr/>
        </p:nvSpPr>
        <p:spPr>
          <a:xfrm>
            <a:off x="6310489" y="38733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Preventivo </a:t>
            </a:r>
            <a:endParaRPr lang="es-US" sz="2400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2711F4-F39E-4D18-AE06-64EF96F2AEEE}"/>
              </a:ext>
            </a:extLst>
          </p:cNvPr>
          <p:cNvSpPr txBox="1"/>
          <p:nvPr/>
        </p:nvSpPr>
        <p:spPr>
          <a:xfrm>
            <a:off x="6310489" y="44721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2400" dirty="0">
                <a:solidFill>
                  <a:schemeClr val="tx1"/>
                </a:solidFill>
              </a:rPr>
              <a:t>Mantenimiento Predictivo</a:t>
            </a:r>
            <a:endParaRPr lang="es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8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2938-C0AC-4F52-958B-4D65715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53" y="232229"/>
            <a:ext cx="11148770" cy="1335314"/>
          </a:xfrm>
        </p:spPr>
        <p:txBody>
          <a:bodyPr>
            <a:normAutofit/>
          </a:bodyPr>
          <a:lstStyle/>
          <a:p>
            <a:r>
              <a:rPr lang="es-MX" b="1" dirty="0"/>
              <a:t>ORGANIZACIÓN Y GESTION DEL MANTENIMIENTO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A3163C-10F4-43DD-B42A-AB4A32F3ACE7}"/>
              </a:ext>
            </a:extLst>
          </p:cNvPr>
          <p:cNvSpPr/>
          <p:nvPr/>
        </p:nvSpPr>
        <p:spPr>
          <a:xfrm>
            <a:off x="2533524" y="2159000"/>
            <a:ext cx="6903987" cy="82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Dificultad para encontrar una aplicación practica a los tipos de mantenimiento </a:t>
            </a:r>
            <a:endParaRPr lang="es-US" sz="2800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DAE1C6-84BF-46C7-86F1-1939E2FD2328}"/>
              </a:ext>
            </a:extLst>
          </p:cNvPr>
          <p:cNvSpPr txBox="1"/>
          <p:nvPr/>
        </p:nvSpPr>
        <p:spPr>
          <a:xfrm>
            <a:off x="1952977" y="3799214"/>
            <a:ext cx="7834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¿Cuál es el mantenimiento que debo aplicar a cada uno de los equipos que componen una?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1726792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8066E059DA014B80E7FA505FA8170E" ma:contentTypeVersion="11" ma:contentTypeDescription="Crear nuevo documento." ma:contentTypeScope="" ma:versionID="fa8e6ea32ded83cbfa991fdc5c0b8fb0">
  <xsd:schema xmlns:xsd="http://www.w3.org/2001/XMLSchema" xmlns:xs="http://www.w3.org/2001/XMLSchema" xmlns:p="http://schemas.microsoft.com/office/2006/metadata/properties" xmlns:ns3="4c9876f2-f1a0-4650-bff2-ecd0cff9997b" xmlns:ns4="46b09df3-acae-4111-98a7-493d296b60e3" targetNamespace="http://schemas.microsoft.com/office/2006/metadata/properties" ma:root="true" ma:fieldsID="69d5a89000478fab4fe4aa932e308bb5" ns3:_="" ns4:_="">
    <xsd:import namespace="4c9876f2-f1a0-4650-bff2-ecd0cff9997b"/>
    <xsd:import namespace="46b09df3-acae-4111-98a7-493d296b6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876f2-f1a0-4650-bff2-ecd0cff99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09df3-acae-4111-98a7-493d296b6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EF2D0-0969-4AF0-AD5F-6F2BD3A769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D35BCD-4F02-4407-884C-8A92BBB54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6CB23-0720-46D2-8D6A-0AE4457350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876f2-f1a0-4650-bff2-ecd0cff9997b"/>
    <ds:schemaRef ds:uri="46b09df3-acae-4111-98a7-493d296b6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1661</TotalTime>
  <Words>339</Words>
  <Application>Microsoft Office PowerPoint</Application>
  <PresentationFormat>Panorámica</PresentationFormat>
  <Paragraphs>59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Dividendo</vt:lpstr>
      <vt:lpstr>CONTENIDOS DEL CURSO </vt:lpstr>
      <vt:lpstr>CONTENIDOS DE MANTENIMIENTO INDUSTRIAL </vt:lpstr>
      <vt:lpstr>ORGANIZACIÓN Y GESTION DEL MANTENIMIENTO </vt:lpstr>
      <vt:lpstr>ORGANIZACIÓN Y GESTION DEL MANTENIMIENTO </vt:lpstr>
      <vt:lpstr>ORGANIZACIÓN Y GESTION DEL MANTENIMIENTO </vt:lpstr>
      <vt:lpstr>ORGANIZACIÓN Y GESTION DEL MANTENIMIENTO </vt:lpstr>
      <vt:lpstr>ORGANIZACIÓN Y GESTION DEL MANTENIMIENTO </vt:lpstr>
      <vt:lpstr>CONTENIDOS DE MANTENIMIENTO INDUSTRIAL </vt:lpstr>
      <vt:lpstr>ORGANIZACIÓN Y GESTION DEL MANTENIMIENTO </vt:lpstr>
      <vt:lpstr>ORGANIZACIÓN Y GESTION DEL MANTENIMIENTO </vt:lpstr>
      <vt:lpstr>ORGANIZACIÓN Y GESTION DEL MANTENIMIENTO </vt:lpstr>
      <vt:lpstr>ORGANIZACIÓN Y GESTION DEL MANTENIMIENTO </vt:lpstr>
      <vt:lpstr>ORGANIZACIÓN Y GESTION DEL MANTENIMIENTO </vt:lpstr>
      <vt:lpstr>CONTENIDOS DE MANTENIMIENTO INDUSTRIAL </vt:lpstr>
      <vt:lpstr>CONTENIDOS DE MANTENIMIENTO INDUSTRIAL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VIRTUAL_MOODLE</dc:title>
  <dc:creator>MUNOZ MACIAS GRACE ESTEFANIA</dc:creator>
  <cp:lastModifiedBy>Ing. Eli Saltos</cp:lastModifiedBy>
  <cp:revision>173</cp:revision>
  <dcterms:created xsi:type="dcterms:W3CDTF">2020-03-20T17:53:47Z</dcterms:created>
  <dcterms:modified xsi:type="dcterms:W3CDTF">2023-07-21T12:47:55Z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0x010100088066E059DA014B80E7FA505FA8170E</vt:lpwstr>
  </property>
</Properties>
</file>