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4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9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46B53D-02B9-4DC1-A50A-9E77D3538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13" b="131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157F7B-EFDC-4AD1-B894-DC29DA9FF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s-GT" sz="4400" dirty="0">
                <a:solidFill>
                  <a:schemeClr val="tx1"/>
                </a:solidFill>
              </a:rPr>
              <a:t>Algoritmo DES</a:t>
            </a:r>
            <a:endParaRPr lang="es-ES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145444-91B5-45D3-8C04-D3DA2DD31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GT" sz="1100">
                <a:solidFill>
                  <a:schemeClr val="tx1"/>
                </a:solidFill>
              </a:rPr>
              <a:t>Kevin Champney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GT" sz="1100">
                <a:solidFill>
                  <a:schemeClr val="tx1"/>
                </a:solidFill>
              </a:rPr>
              <a:t>Elisa Monzón</a:t>
            </a:r>
            <a:endParaRPr lang="es-E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96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6101D8-78DB-4442-973C-353835941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31" y="1260389"/>
            <a:ext cx="6315562" cy="4335616"/>
          </a:xfrm>
        </p:spPr>
        <p:txBody>
          <a:bodyPr>
            <a:normAutofit/>
          </a:bodyPr>
          <a:lstStyle/>
          <a:p>
            <a:pPr algn="r"/>
            <a:r>
              <a:rPr lang="es-GT" sz="6000" dirty="0">
                <a:solidFill>
                  <a:schemeClr val="tx1"/>
                </a:solidFill>
              </a:rPr>
              <a:t>Encriptación</a:t>
            </a:r>
            <a:endParaRPr lang="es-ES" sz="6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56B7D1-A311-4F48-B7F9-B44E3537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3205" y="1260389"/>
            <a:ext cx="2658449" cy="4334006"/>
          </a:xfrm>
        </p:spPr>
        <p:txBody>
          <a:bodyPr anchor="ctr">
            <a:normAutofit/>
          </a:bodyPr>
          <a:lstStyle/>
          <a:p>
            <a:pPr algn="l"/>
            <a:r>
              <a:rPr lang="es-GT" sz="2000" dirty="0">
                <a:solidFill>
                  <a:schemeClr val="tx1"/>
                </a:solidFill>
              </a:rPr>
              <a:t>Uso mutex</a:t>
            </a:r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31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50ABE8-A7F8-4D06-BA98-84DD42D88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es-GT" dirty="0">
                <a:solidFill>
                  <a:schemeClr val="tx1"/>
                </a:solidFill>
              </a:rPr>
              <a:t>Justificación variable condicionales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9A1EEC-1514-486C-983A-4F073102F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pPr algn="l"/>
            <a:endParaRPr lang="es-ES" sz="2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5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DA8310-1841-4B2C-9E10-643D0A20C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31" y="1260389"/>
            <a:ext cx="6315562" cy="4335616"/>
          </a:xfrm>
        </p:spPr>
        <p:txBody>
          <a:bodyPr>
            <a:normAutofit/>
          </a:bodyPr>
          <a:lstStyle/>
          <a:p>
            <a:pPr algn="r"/>
            <a:r>
              <a:rPr lang="es-GT" sz="5600" dirty="0">
                <a:solidFill>
                  <a:schemeClr val="tx1"/>
                </a:solidFill>
              </a:rPr>
              <a:t>Desencriptación</a:t>
            </a:r>
            <a:endParaRPr lang="es-ES" sz="56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08D691-C07F-4E51-A0A3-9F4287951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3205" y="1260389"/>
            <a:ext cx="2658449" cy="4334006"/>
          </a:xfrm>
        </p:spPr>
        <p:txBody>
          <a:bodyPr anchor="ctr">
            <a:normAutofit/>
          </a:bodyPr>
          <a:lstStyle/>
          <a:p>
            <a:pPr algn="l"/>
            <a:endParaRPr lang="es-ES" sz="200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5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13A3B"/>
      </a:dk2>
      <a:lt2>
        <a:srgbClr val="E8E2E2"/>
      </a:lt2>
      <a:accent1>
        <a:srgbClr val="45AFB0"/>
      </a:accent1>
      <a:accent2>
        <a:srgbClr val="3BB181"/>
      </a:accent2>
      <a:accent3>
        <a:srgbClr val="48B75B"/>
      </a:accent3>
      <a:accent4>
        <a:srgbClr val="57B13B"/>
      </a:accent4>
      <a:accent5>
        <a:srgbClr val="89AD44"/>
      </a:accent5>
      <a:accent6>
        <a:srgbClr val="ACA339"/>
      </a:accent6>
      <a:hlink>
        <a:srgbClr val="5D8E2F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13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Garamond</vt:lpstr>
      <vt:lpstr>Georgia Pro</vt:lpstr>
      <vt:lpstr>Georgia Pro Cond Black</vt:lpstr>
      <vt:lpstr>SavonVTI</vt:lpstr>
      <vt:lpstr>Algoritmo DES</vt:lpstr>
      <vt:lpstr>Encriptación</vt:lpstr>
      <vt:lpstr>Justificación variable condicionales</vt:lpstr>
      <vt:lpstr>Desencriptación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DES</dc:title>
  <dc:creator>Elisa Monzon</dc:creator>
  <cp:lastModifiedBy>Elisa Monzon</cp:lastModifiedBy>
  <cp:revision>4</cp:revision>
  <dcterms:created xsi:type="dcterms:W3CDTF">2019-10-04T13:28:37Z</dcterms:created>
  <dcterms:modified xsi:type="dcterms:W3CDTF">2019-10-04T16:30:30Z</dcterms:modified>
</cp:coreProperties>
</file>