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9A11-4C67-4784-AB8A-D99F14C787D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62DF-A527-4974-BBCE-1D825C6C4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08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62DF-A527-4974-BBCE-1D825C6C42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57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45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2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68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41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2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88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0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C388-5BBE-4940-A960-9228AB56CC02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3D18-E285-4702-90B3-D4139A0BF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6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53392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Подготовка исходных данных для модели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3568" y="2492896"/>
            <a:ext cx="7632848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400" dirty="0" smtClean="0"/>
              <a:t>При формировании ИД используются следующие допущения:</a:t>
            </a:r>
          </a:p>
          <a:p>
            <a:pPr marL="285750" indent="-285750" algn="l">
              <a:buFontTx/>
              <a:buChar char="-"/>
            </a:pPr>
            <a:r>
              <a:rPr lang="ru-RU" sz="1400" dirty="0" smtClean="0"/>
              <a:t>Население города ( 99855 человек ) равномерно распределено в пространстве локаций  помещений различного назначения. В каждом жилом помещении находится четыре человека. </a:t>
            </a:r>
          </a:p>
          <a:p>
            <a:pPr marL="285750" indent="-285750" algn="l">
              <a:buFontTx/>
              <a:buChar char="-"/>
            </a:pPr>
            <a:r>
              <a:rPr lang="ru-RU" sz="1400" dirty="0" smtClean="0"/>
              <a:t>Для задания списка посещаемых </a:t>
            </a:r>
            <a:r>
              <a:rPr lang="ru-RU" sz="1400" dirty="0" smtClean="0"/>
              <a:t>магазинов</a:t>
            </a:r>
            <a:r>
              <a:rPr lang="ru-RU" sz="1400" dirty="0" smtClean="0"/>
              <a:t> моделируемое пространство локаций представляется в виде </a:t>
            </a:r>
            <a:r>
              <a:rPr lang="ru-RU" sz="1400" dirty="0" smtClean="0"/>
              <a:t>квадрата 316*316, который</a:t>
            </a:r>
            <a:r>
              <a:rPr lang="ru-RU" sz="1400" dirty="0" smtClean="0"/>
              <a:t> поделен на 25 районов, к центре каждого из которых находится магазин. Жители посещают магазины, расстояние до которых менее 73 условных единиц. </a:t>
            </a:r>
            <a:endParaRPr lang="ru-RU" sz="1400" dirty="0"/>
          </a:p>
          <a:p>
            <a:pPr marL="285750" indent="-285750" algn="l">
              <a:buFontTx/>
              <a:buChar char="-"/>
            </a:pPr>
            <a:r>
              <a:rPr lang="ru-RU" sz="1400" dirty="0" smtClean="0"/>
              <a:t>Из работающего населения в моделировании участвуют только продавцы магазинов (259 человек) и сотрудники градообразующего предприятия.</a:t>
            </a:r>
          </a:p>
          <a:p>
            <a:pPr marL="285750" indent="-285750" algn="l">
              <a:buFontTx/>
              <a:buChar char="-"/>
            </a:pPr>
            <a:r>
              <a:rPr lang="ru-RU" sz="1400" dirty="0" smtClean="0"/>
              <a:t>Структура предприятия сгенерирована случайным образом, и включает в себя: </a:t>
            </a:r>
            <a:r>
              <a:rPr lang="ru-RU" sz="1400" dirty="0" smtClean="0"/>
              <a:t>12 </a:t>
            </a:r>
            <a:r>
              <a:rPr lang="ru-RU" sz="1400" dirty="0" smtClean="0"/>
              <a:t>институтов, </a:t>
            </a:r>
            <a:r>
              <a:rPr lang="ru-RU" sz="1400" dirty="0" smtClean="0"/>
              <a:t>46 </a:t>
            </a:r>
            <a:r>
              <a:rPr lang="ru-RU" sz="1400" dirty="0" smtClean="0"/>
              <a:t>отделений, </a:t>
            </a:r>
            <a:r>
              <a:rPr lang="ru-RU" sz="1400" dirty="0" smtClean="0"/>
              <a:t>451 </a:t>
            </a:r>
            <a:r>
              <a:rPr lang="ru-RU" sz="1400" dirty="0" smtClean="0"/>
              <a:t>отдел, </a:t>
            </a:r>
            <a:r>
              <a:rPr lang="ru-RU" sz="1400" dirty="0" smtClean="0"/>
              <a:t>89 </a:t>
            </a:r>
            <a:r>
              <a:rPr lang="ru-RU" sz="1400" dirty="0" smtClean="0"/>
              <a:t>архивов</a:t>
            </a:r>
            <a:r>
              <a:rPr lang="ru-RU" sz="1400" dirty="0"/>
              <a:t> </a:t>
            </a:r>
            <a:r>
              <a:rPr lang="ru-RU" sz="1400" dirty="0" smtClean="0"/>
              <a:t>и библиотек, привязанных к отделениям, общее количество сотрудников в группах – 20928.</a:t>
            </a:r>
          </a:p>
          <a:p>
            <a:pPr marL="285750" indent="-285750" algn="l">
              <a:buFontTx/>
              <a:buChar char="-"/>
            </a:pPr>
            <a:endParaRPr lang="ru-RU" sz="1400" dirty="0"/>
          </a:p>
          <a:p>
            <a:pPr algn="l"/>
            <a:r>
              <a:rPr lang="ru-RU" sz="1400" dirty="0" smtClean="0"/>
              <a:t>На основе сгенерированной структуры предприятия, а также списков домашних локаций и посещаемых магазинов, для каждого </a:t>
            </a:r>
            <a:r>
              <a:rPr lang="ru-RU" sz="1400" dirty="0" smtClean="0"/>
              <a:t>моделируемого агента</a:t>
            </a:r>
            <a:r>
              <a:rPr lang="ru-RU" sz="1400" dirty="0" smtClean="0"/>
              <a:t> формируется таблица вероятностей нахождения в различных помещениях в течение суток.</a:t>
            </a:r>
          </a:p>
          <a:p>
            <a:pPr marL="285750" indent="-285750" algn="l">
              <a:buFontTx/>
              <a:buChar char="-"/>
            </a:pPr>
            <a:endParaRPr lang="ru-RU" sz="1400" dirty="0" smtClean="0"/>
          </a:p>
          <a:p>
            <a:pPr marL="285750" indent="-285750" algn="l">
              <a:buFontTx/>
              <a:buChar char="-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528318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161</Words>
  <Application>Microsoft Office PowerPoint</Application>
  <PresentationFormat>Экран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Подготовка исходных данных для модели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исходных данных для модели</dc:title>
  <dc:creator>Пользователь Windows</dc:creator>
  <cp:lastModifiedBy>Пользователь Windows</cp:lastModifiedBy>
  <cp:revision>6</cp:revision>
  <dcterms:created xsi:type="dcterms:W3CDTF">2020-04-14T15:00:04Z</dcterms:created>
  <dcterms:modified xsi:type="dcterms:W3CDTF">2020-04-14T16:11:32Z</dcterms:modified>
</cp:coreProperties>
</file>