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5" r:id="rId5"/>
    <p:sldId id="257" r:id="rId6"/>
    <p:sldId id="267" r:id="rId7"/>
    <p:sldId id="268" r:id="rId8"/>
    <p:sldId id="269" r:id="rId9"/>
    <p:sldId id="264" r:id="rId10"/>
    <p:sldId id="271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1104" y="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FF49-9097-461D-94E4-0D4F51111CBD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F4F9-9655-4412-B247-17C52E114C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6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FF49-9097-461D-94E4-0D4F51111CBD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F4F9-9655-4412-B247-17C52E114C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26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FF49-9097-461D-94E4-0D4F51111CBD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F4F9-9655-4412-B247-17C52E114C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40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FF49-9097-461D-94E4-0D4F51111CBD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F4F9-9655-4412-B247-17C52E114C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6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FF49-9097-461D-94E4-0D4F51111CBD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F4F9-9655-4412-B247-17C52E114C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3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FF49-9097-461D-94E4-0D4F51111CBD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F4F9-9655-4412-B247-17C52E114C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10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FF49-9097-461D-94E4-0D4F51111CBD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F4F9-9655-4412-B247-17C52E114C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04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FF49-9097-461D-94E4-0D4F51111CBD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F4F9-9655-4412-B247-17C52E114C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88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FF49-9097-461D-94E4-0D4F51111CBD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F4F9-9655-4412-B247-17C52E114C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2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FF49-9097-461D-94E4-0D4F51111CBD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F4F9-9655-4412-B247-17C52E114C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16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FF49-9097-461D-94E4-0D4F51111CBD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F4F9-9655-4412-B247-17C52E114C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FF49-9097-461D-94E4-0D4F51111CBD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F4F9-9655-4412-B247-17C52E114C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36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7544" y="1052736"/>
            <a:ext cx="81204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FILA CIRCULAR</a:t>
            </a:r>
          </a:p>
          <a:p>
            <a:pPr algn="ctr"/>
            <a:endParaRPr lang="pt-BR" sz="8000" b="1" dirty="0">
              <a:solidFill>
                <a:srgbClr val="002060"/>
              </a:solidFill>
            </a:endParaRPr>
          </a:p>
          <a:p>
            <a:pPr algn="ctr"/>
            <a:r>
              <a:rPr lang="pt-BR" sz="8000" b="1" dirty="0">
                <a:solidFill>
                  <a:srgbClr val="002060"/>
                </a:solidFill>
              </a:rPr>
              <a:t>Quem está na fila?</a:t>
            </a:r>
          </a:p>
        </p:txBody>
      </p:sp>
    </p:spTree>
    <p:extLst>
      <p:ext uri="{BB962C8B-B14F-4D97-AF65-F5344CB8AC3E}">
        <p14:creationId xmlns:p14="http://schemas.microsoft.com/office/powerpoint/2010/main" val="1446141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65C851F-4DA8-4730-BDED-7BAF32326AC2}"/>
              </a:ext>
            </a:extLst>
          </p:cNvPr>
          <p:cNvGrpSpPr/>
          <p:nvPr/>
        </p:nvGrpSpPr>
        <p:grpSpPr>
          <a:xfrm>
            <a:off x="4569916" y="1706856"/>
            <a:ext cx="984565" cy="1362104"/>
            <a:chOff x="4569916" y="1706856"/>
            <a:chExt cx="984565" cy="1362104"/>
          </a:xfrm>
        </p:grpSpPr>
        <p:sp>
          <p:nvSpPr>
            <p:cNvPr id="38" name="Retângulo 37"/>
            <p:cNvSpPr/>
            <p:nvPr/>
          </p:nvSpPr>
          <p:spPr>
            <a:xfrm>
              <a:off x="4572000" y="2240688"/>
              <a:ext cx="936000" cy="828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569916" y="1706856"/>
              <a:ext cx="98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inicio</a:t>
              </a:r>
            </a:p>
          </p:txBody>
        </p:sp>
      </p:grpSp>
      <p:sp>
        <p:nvSpPr>
          <p:cNvPr id="37" name="Retângulo 36"/>
          <p:cNvSpPr/>
          <p:nvPr/>
        </p:nvSpPr>
        <p:spPr>
          <a:xfrm>
            <a:off x="4577242" y="4105323"/>
            <a:ext cx="936000" cy="828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685697" y="495817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fim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79E2D14-E5AA-474E-AA90-8BCE9D37A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7482"/>
              </p:ext>
            </p:extLst>
          </p:nvPr>
        </p:nvGraphicFramePr>
        <p:xfrm>
          <a:off x="1475656" y="137160"/>
          <a:ext cx="1944000" cy="658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8852389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74906308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r"/>
                      <a:r>
                        <a:rPr lang="pt-BR" sz="3200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800" b="1" dirty="0"/>
                        <a:t>K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925764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r"/>
                      <a:r>
                        <a:rPr lang="pt-BR" sz="3200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800" b="1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8238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r"/>
                      <a:r>
                        <a:rPr lang="pt-BR" sz="3200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800" b="1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11274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r"/>
                      <a:r>
                        <a:rPr lang="pt-BR" sz="3200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800" b="1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718314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r"/>
                      <a:r>
                        <a:rPr lang="pt-BR" sz="3200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800" b="1" dirty="0"/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552862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r"/>
                      <a:r>
                        <a:rPr lang="pt-BR" sz="3200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800" b="1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200513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r"/>
                      <a:r>
                        <a:rPr lang="pt-BR" sz="3200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800" b="1" dirty="0"/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231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r"/>
                      <a:r>
                        <a:rPr lang="pt-BR" sz="3200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800" b="1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923015"/>
                  </a:ext>
                </a:extLst>
              </a:tr>
            </a:tbl>
          </a:graphicData>
        </a:graphic>
      </p:graphicFrame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9AA5842-D33D-4FCE-B3E6-A0EDC4B91C8A}"/>
              </a:ext>
            </a:extLst>
          </p:cNvPr>
          <p:cNvGrpSpPr/>
          <p:nvPr/>
        </p:nvGrpSpPr>
        <p:grpSpPr>
          <a:xfrm>
            <a:off x="1396435" y="44624"/>
            <a:ext cx="7280021" cy="6876000"/>
            <a:chOff x="971600" y="44624"/>
            <a:chExt cx="7280021" cy="6876000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4CC46697-513D-4A06-AF63-DE836A91E88D}"/>
                </a:ext>
              </a:extLst>
            </p:cNvPr>
            <p:cNvSpPr/>
            <p:nvPr/>
          </p:nvSpPr>
          <p:spPr>
            <a:xfrm>
              <a:off x="971600" y="44624"/>
              <a:ext cx="5004000" cy="6876000"/>
            </a:xfrm>
            <a:prstGeom prst="roundRect">
              <a:avLst/>
            </a:prstGeom>
            <a:solidFill>
              <a:srgbClr val="0070C0">
                <a:alpha val="5000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EB75859-A63C-4B62-B410-CE54E06BAF67}"/>
                </a:ext>
              </a:extLst>
            </p:cNvPr>
            <p:cNvSpPr txBox="1"/>
            <p:nvPr/>
          </p:nvSpPr>
          <p:spPr>
            <a:xfrm>
              <a:off x="6156176" y="2564904"/>
              <a:ext cx="20954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/>
                <a:t>Fila q;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65F0A72B-D9BB-4890-A62B-5BC462CC31B2}"/>
                </a:ext>
              </a:extLst>
            </p:cNvPr>
            <p:cNvSpPr txBox="1"/>
            <p:nvPr/>
          </p:nvSpPr>
          <p:spPr>
            <a:xfrm>
              <a:off x="3417374" y="137160"/>
              <a:ext cx="8663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item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74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o 87"/>
          <p:cNvGrpSpPr/>
          <p:nvPr/>
        </p:nvGrpSpPr>
        <p:grpSpPr>
          <a:xfrm>
            <a:off x="179512" y="332656"/>
            <a:ext cx="8719412" cy="6132681"/>
            <a:chOff x="317084" y="404664"/>
            <a:chExt cx="8719412" cy="6132681"/>
          </a:xfrm>
        </p:grpSpPr>
        <p:sp>
          <p:nvSpPr>
            <p:cNvPr id="4" name="Elipse 3"/>
            <p:cNvSpPr/>
            <p:nvPr/>
          </p:nvSpPr>
          <p:spPr>
            <a:xfrm>
              <a:off x="1619672" y="836712"/>
              <a:ext cx="5400000" cy="5400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Elipse 5"/>
            <p:cNvSpPr>
              <a:spLocks noChangeAspect="1"/>
            </p:cNvSpPr>
            <p:nvPr/>
          </p:nvSpPr>
          <p:spPr>
            <a:xfrm>
              <a:off x="2700512" y="1917192"/>
              <a:ext cx="3239640" cy="32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8" name="Conector reto 7"/>
            <p:cNvCxnSpPr>
              <a:stCxn id="4" idx="1"/>
              <a:endCxn id="6" idx="1"/>
            </p:cNvCxnSpPr>
            <p:nvPr/>
          </p:nvCxnSpPr>
          <p:spPr>
            <a:xfrm>
              <a:off x="2410484" y="1627612"/>
              <a:ext cx="764462" cy="7640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4" idx="0"/>
              <a:endCxn id="6" idx="0"/>
            </p:cNvCxnSpPr>
            <p:nvPr/>
          </p:nvCxnSpPr>
          <p:spPr>
            <a:xfrm>
              <a:off x="4319672" y="836712"/>
              <a:ext cx="660" cy="1080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>
              <a:stCxn id="4" idx="7"/>
              <a:endCxn id="6" idx="7"/>
            </p:cNvCxnSpPr>
            <p:nvPr/>
          </p:nvCxnSpPr>
          <p:spPr>
            <a:xfrm flipH="1">
              <a:off x="5465718" y="1627612"/>
              <a:ext cx="763142" cy="7640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4" idx="6"/>
              <a:endCxn id="6" idx="6"/>
            </p:cNvCxnSpPr>
            <p:nvPr/>
          </p:nvCxnSpPr>
          <p:spPr>
            <a:xfrm flipH="1">
              <a:off x="5940152" y="3537012"/>
              <a:ext cx="1079520" cy="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4" idx="2"/>
              <a:endCxn id="6" idx="2"/>
            </p:cNvCxnSpPr>
            <p:nvPr/>
          </p:nvCxnSpPr>
          <p:spPr>
            <a:xfrm>
              <a:off x="1619672" y="3537012"/>
              <a:ext cx="1080840" cy="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4" idx="3"/>
              <a:endCxn id="6" idx="3"/>
            </p:cNvCxnSpPr>
            <p:nvPr/>
          </p:nvCxnSpPr>
          <p:spPr>
            <a:xfrm flipV="1">
              <a:off x="2410484" y="4682705"/>
              <a:ext cx="764462" cy="763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4" idx="4"/>
              <a:endCxn id="6" idx="4"/>
            </p:cNvCxnSpPr>
            <p:nvPr/>
          </p:nvCxnSpPr>
          <p:spPr>
            <a:xfrm flipV="1">
              <a:off x="4319672" y="5157192"/>
              <a:ext cx="660" cy="1080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4" idx="5"/>
              <a:endCxn id="6" idx="5"/>
            </p:cNvCxnSpPr>
            <p:nvPr/>
          </p:nvCxnSpPr>
          <p:spPr>
            <a:xfrm flipH="1" flipV="1">
              <a:off x="5465718" y="4682705"/>
              <a:ext cx="763142" cy="763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upo 76"/>
            <p:cNvGrpSpPr/>
            <p:nvPr/>
          </p:nvGrpSpPr>
          <p:grpSpPr>
            <a:xfrm>
              <a:off x="7596336" y="5190873"/>
              <a:ext cx="1440160" cy="1346472"/>
              <a:chOff x="317904" y="0"/>
              <a:chExt cx="1440160" cy="1346472"/>
            </a:xfrm>
            <a:noFill/>
          </p:grpSpPr>
          <p:sp>
            <p:nvSpPr>
              <p:cNvPr id="27" name="Retângulo 26"/>
              <p:cNvSpPr/>
              <p:nvPr/>
            </p:nvSpPr>
            <p:spPr>
              <a:xfrm>
                <a:off x="317904" y="518200"/>
                <a:ext cx="1440160" cy="82827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474679" y="0"/>
                <a:ext cx="1099981" cy="58477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solidFill>
                      <a:schemeClr val="bg1"/>
                    </a:solidFill>
                  </a:rPr>
                  <a:t>inicio</a:t>
                </a:r>
              </a:p>
            </p:txBody>
          </p:sp>
        </p:grpSp>
        <p:grpSp>
          <p:nvGrpSpPr>
            <p:cNvPr id="73" name="Grupo 72"/>
            <p:cNvGrpSpPr/>
            <p:nvPr/>
          </p:nvGrpSpPr>
          <p:grpSpPr>
            <a:xfrm>
              <a:off x="7019672" y="404664"/>
              <a:ext cx="1440160" cy="928531"/>
              <a:chOff x="6992682" y="385466"/>
              <a:chExt cx="1440160" cy="928531"/>
            </a:xfrm>
            <a:noFill/>
          </p:grpSpPr>
          <p:sp>
            <p:nvSpPr>
              <p:cNvPr id="31" name="CaixaDeTexto 30"/>
              <p:cNvSpPr txBox="1"/>
              <p:nvPr/>
            </p:nvSpPr>
            <p:spPr>
              <a:xfrm>
                <a:off x="6992682" y="385466"/>
                <a:ext cx="1296744" cy="5847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pt-BR" sz="3200" b="1" dirty="0">
                    <a:solidFill>
                      <a:schemeClr val="bg1"/>
                    </a:solidFill>
                  </a:rPr>
                  <a:t>fim</a:t>
                </a:r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992682" y="485725"/>
                <a:ext cx="1440160" cy="82827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2" name="CaixaDeTexto 31"/>
            <p:cNvSpPr txBox="1"/>
            <p:nvPr/>
          </p:nvSpPr>
          <p:spPr>
            <a:xfrm>
              <a:off x="6823144" y="4431997"/>
              <a:ext cx="3930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3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043040" y="425109"/>
              <a:ext cx="3930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1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792715" y="434060"/>
              <a:ext cx="3930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0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781890" y="5753453"/>
              <a:ext cx="35258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3200" b="1" dirty="0"/>
                <a:t>5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1514648" y="4465740"/>
              <a:ext cx="3930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6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514648" y="2131393"/>
              <a:ext cx="3930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7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729503" y="1731864"/>
              <a:ext cx="3930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2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327493" y="5890864"/>
              <a:ext cx="3930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4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174946" y="1100921"/>
              <a:ext cx="886781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15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716016" y="1157715"/>
              <a:ext cx="886781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37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922403" y="2309971"/>
              <a:ext cx="80983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10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922403" y="3966155"/>
              <a:ext cx="80983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25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719616" y="4998028"/>
              <a:ext cx="886781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15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989243" y="5010512"/>
              <a:ext cx="886781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17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884933" y="3834797"/>
              <a:ext cx="886781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51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898141" y="2338378"/>
              <a:ext cx="886781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11</a:t>
              </a:r>
            </a:p>
          </p:txBody>
        </p:sp>
        <p:sp>
          <p:nvSpPr>
            <p:cNvPr id="72" name="Seta em curva para a esquerda 71"/>
            <p:cNvSpPr/>
            <p:nvPr/>
          </p:nvSpPr>
          <p:spPr>
            <a:xfrm flipH="1" flipV="1">
              <a:off x="317084" y="2663391"/>
              <a:ext cx="644472" cy="1783369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2" name="Conector de seta reta 61"/>
            <p:cNvCxnSpPr>
              <a:stCxn id="29" idx="1"/>
            </p:cNvCxnSpPr>
            <p:nvPr/>
          </p:nvCxnSpPr>
          <p:spPr>
            <a:xfrm flipH="1">
              <a:off x="5720550" y="919059"/>
              <a:ext cx="1299122" cy="1818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/>
            <p:cNvCxnSpPr>
              <a:stCxn id="27" idx="1"/>
            </p:cNvCxnSpPr>
            <p:nvPr/>
          </p:nvCxnSpPr>
          <p:spPr>
            <a:xfrm flipH="1" flipV="1">
              <a:off x="5847289" y="5890864"/>
              <a:ext cx="1749047" cy="232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aixaDeTexto 85"/>
            <p:cNvSpPr txBox="1"/>
            <p:nvPr/>
          </p:nvSpPr>
          <p:spPr>
            <a:xfrm>
              <a:off x="7921824" y="5077080"/>
              <a:ext cx="98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inicio</a:t>
              </a: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7318536" y="1357770"/>
              <a:ext cx="6783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33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-51812"/>
            <a:ext cx="9144000" cy="70092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4" name="Elipse 3"/>
          <p:cNvSpPr/>
          <p:nvPr/>
        </p:nvSpPr>
        <p:spPr>
          <a:xfrm>
            <a:off x="1619672" y="836712"/>
            <a:ext cx="5400000" cy="5400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2700512" y="1917192"/>
            <a:ext cx="3239640" cy="3240000"/>
          </a:xfrm>
          <a:prstGeom prst="ellipse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1"/>
            <a:endCxn id="6" idx="1"/>
          </p:cNvCxnSpPr>
          <p:nvPr/>
        </p:nvCxnSpPr>
        <p:spPr>
          <a:xfrm>
            <a:off x="2410484" y="1627612"/>
            <a:ext cx="764462" cy="764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4" idx="0"/>
            <a:endCxn id="6" idx="0"/>
          </p:cNvCxnSpPr>
          <p:nvPr/>
        </p:nvCxnSpPr>
        <p:spPr>
          <a:xfrm>
            <a:off x="4319672" y="836712"/>
            <a:ext cx="660" cy="1080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4" idx="7"/>
            <a:endCxn id="6" idx="7"/>
          </p:cNvCxnSpPr>
          <p:nvPr/>
        </p:nvCxnSpPr>
        <p:spPr>
          <a:xfrm flipH="1">
            <a:off x="5465718" y="1627612"/>
            <a:ext cx="763142" cy="764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6"/>
            <a:endCxn id="6" idx="6"/>
          </p:cNvCxnSpPr>
          <p:nvPr/>
        </p:nvCxnSpPr>
        <p:spPr>
          <a:xfrm flipH="1">
            <a:off x="5940152" y="3537012"/>
            <a:ext cx="1079520" cy="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4" idx="2"/>
            <a:endCxn id="6" idx="2"/>
          </p:cNvCxnSpPr>
          <p:nvPr/>
        </p:nvCxnSpPr>
        <p:spPr>
          <a:xfrm>
            <a:off x="1619672" y="3537012"/>
            <a:ext cx="1080840" cy="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4" idx="3"/>
            <a:endCxn id="6" idx="3"/>
          </p:cNvCxnSpPr>
          <p:nvPr/>
        </p:nvCxnSpPr>
        <p:spPr>
          <a:xfrm flipV="1">
            <a:off x="2410484" y="4682705"/>
            <a:ext cx="764462" cy="7637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4" idx="4"/>
            <a:endCxn id="6" idx="4"/>
          </p:cNvCxnSpPr>
          <p:nvPr/>
        </p:nvCxnSpPr>
        <p:spPr>
          <a:xfrm flipV="1">
            <a:off x="4319672" y="5157192"/>
            <a:ext cx="660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4" idx="5"/>
            <a:endCxn id="6" idx="5"/>
          </p:cNvCxnSpPr>
          <p:nvPr/>
        </p:nvCxnSpPr>
        <p:spPr>
          <a:xfrm flipH="1" flipV="1">
            <a:off x="5465718" y="4682705"/>
            <a:ext cx="763142" cy="7637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o 76"/>
          <p:cNvGrpSpPr/>
          <p:nvPr/>
        </p:nvGrpSpPr>
        <p:grpSpPr>
          <a:xfrm>
            <a:off x="199748" y="-51812"/>
            <a:ext cx="1440160" cy="1346472"/>
            <a:chOff x="317904" y="0"/>
            <a:chExt cx="1440160" cy="1346472"/>
          </a:xfrm>
        </p:grpSpPr>
        <p:sp>
          <p:nvSpPr>
            <p:cNvPr id="27" name="Retângulo 26"/>
            <p:cNvSpPr/>
            <p:nvPr/>
          </p:nvSpPr>
          <p:spPr>
            <a:xfrm>
              <a:off x="317904" y="518200"/>
              <a:ext cx="1440160" cy="8282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74679" y="0"/>
              <a:ext cx="10999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inicio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6625946" y="5352"/>
            <a:ext cx="1440160" cy="1308645"/>
            <a:chOff x="6992682" y="5352"/>
            <a:chExt cx="1440160" cy="1308645"/>
          </a:xfrm>
        </p:grpSpPr>
        <p:sp>
          <p:nvSpPr>
            <p:cNvPr id="29" name="Retângulo 28"/>
            <p:cNvSpPr/>
            <p:nvPr/>
          </p:nvSpPr>
          <p:spPr>
            <a:xfrm>
              <a:off x="6992682" y="485725"/>
              <a:ext cx="1440160" cy="8282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292767" y="5352"/>
              <a:ext cx="7489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fim</a:t>
              </a:r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6823144" y="44319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043040" y="4251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792715" y="4340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781890" y="5753453"/>
            <a:ext cx="352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514648" y="44657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514648" y="213139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729503" y="173186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327493" y="589086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174946" y="1100921"/>
            <a:ext cx="828000" cy="79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/>
              <a:t>15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716016" y="1157715"/>
            <a:ext cx="828000" cy="79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/>
              <a:t>37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5922402" y="2309971"/>
            <a:ext cx="828000" cy="792000"/>
          </a:xfrm>
          <a:prstGeom prst="rect">
            <a:avLst/>
          </a:prstGeom>
          <a:pattFill prst="pct10">
            <a:fgClr>
              <a:schemeClr val="tx1"/>
            </a:fgClr>
            <a:bgClr>
              <a:srgbClr val="FFFF00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/>
              <a:t>10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5922402" y="3966155"/>
            <a:ext cx="828000" cy="792000"/>
          </a:xfrm>
          <a:prstGeom prst="rect">
            <a:avLst/>
          </a:prstGeom>
          <a:pattFill prst="pct10">
            <a:fgClr>
              <a:schemeClr val="tx1"/>
            </a:fgClr>
            <a:bgClr>
              <a:srgbClr val="FFFF00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/>
              <a:t>25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62559" y="5131516"/>
            <a:ext cx="828000" cy="792000"/>
          </a:xfrm>
          <a:prstGeom prst="rect">
            <a:avLst/>
          </a:prstGeom>
          <a:pattFill prst="pct10">
            <a:fgClr>
              <a:schemeClr val="tx1"/>
            </a:fgClr>
            <a:bgClr>
              <a:srgbClr val="FFFF00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/>
              <a:t>15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966264" y="5131516"/>
            <a:ext cx="828000" cy="792000"/>
          </a:xfrm>
          <a:prstGeom prst="rect">
            <a:avLst/>
          </a:prstGeom>
          <a:pattFill prst="pct10">
            <a:fgClr>
              <a:schemeClr val="tx1"/>
            </a:fgClr>
            <a:bgClr>
              <a:srgbClr val="FFFF00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/>
              <a:t>17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1884933" y="3834797"/>
            <a:ext cx="828000" cy="792000"/>
          </a:xfrm>
          <a:prstGeom prst="rect">
            <a:avLst/>
          </a:prstGeom>
          <a:pattFill prst="pct10">
            <a:fgClr>
              <a:schemeClr val="tx1"/>
            </a:fgClr>
            <a:bgClr>
              <a:srgbClr val="FFFF00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/>
              <a:t>51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1898141" y="2338378"/>
            <a:ext cx="828000" cy="79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/>
              <a:t>11</a:t>
            </a:r>
          </a:p>
        </p:txBody>
      </p:sp>
      <p:cxnSp>
        <p:nvCxnSpPr>
          <p:cNvPr id="61" name="Conector angulado 60"/>
          <p:cNvCxnSpPr>
            <a:cxnSpLocks/>
            <a:stCxn id="27" idx="2"/>
            <a:endCxn id="37" idx="1"/>
          </p:cNvCxnSpPr>
          <p:nvPr/>
        </p:nvCxnSpPr>
        <p:spPr>
          <a:xfrm rot="16200000" flipH="1">
            <a:off x="652678" y="1561810"/>
            <a:ext cx="1129121" cy="594820"/>
          </a:xfrm>
          <a:prstGeom prst="bentConnector2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5208136" y="5877272"/>
            <a:ext cx="155952" cy="2160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280144" y="1052738"/>
            <a:ext cx="155952" cy="2160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angulado 66"/>
          <p:cNvCxnSpPr>
            <a:stCxn id="29" idx="1"/>
            <a:endCxn id="33" idx="3"/>
          </p:cNvCxnSpPr>
          <p:nvPr/>
        </p:nvCxnSpPr>
        <p:spPr>
          <a:xfrm rot="10800000">
            <a:off x="5436096" y="717497"/>
            <a:ext cx="1189850" cy="1823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eta em curva para a esquerda 71"/>
          <p:cNvSpPr/>
          <p:nvPr/>
        </p:nvSpPr>
        <p:spPr>
          <a:xfrm flipH="1" flipV="1">
            <a:off x="317084" y="2663391"/>
            <a:ext cx="644472" cy="1783369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6BC7F1-3BB8-4401-9872-8368E7DE1036}"/>
              </a:ext>
            </a:extLst>
          </p:cNvPr>
          <p:cNvSpPr txBox="1"/>
          <p:nvPr/>
        </p:nvSpPr>
        <p:spPr>
          <a:xfrm>
            <a:off x="149072" y="6275344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FF00"/>
                </a:solidFill>
              </a:rPr>
              <a:t>FILA: 11,15,37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1DC0924-8183-418A-998F-D68FEB6F0C07}"/>
              </a:ext>
            </a:extLst>
          </p:cNvPr>
          <p:cNvSpPr txBox="1"/>
          <p:nvPr/>
        </p:nvSpPr>
        <p:spPr>
          <a:xfrm>
            <a:off x="7271075" y="6203521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FF00"/>
                </a:solidFill>
              </a:rPr>
              <a:t>pop  </a:t>
            </a:r>
            <a:r>
              <a:rPr lang="pt-BR" sz="3200" b="1" dirty="0">
                <a:solidFill>
                  <a:srgbClr val="FFFF00"/>
                </a:solidFill>
                <a:sym typeface="Symbol" panose="05050102010706020507" pitchFamily="18" charset="2"/>
              </a:rPr>
              <a:t></a:t>
            </a:r>
            <a:r>
              <a:rPr lang="pt-BR" sz="3200" b="1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44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-51812"/>
            <a:ext cx="9144000" cy="70092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4" name="Elipse 3"/>
          <p:cNvSpPr/>
          <p:nvPr/>
        </p:nvSpPr>
        <p:spPr>
          <a:xfrm>
            <a:off x="1619672" y="836712"/>
            <a:ext cx="5400000" cy="5400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2700512" y="1917192"/>
            <a:ext cx="3239640" cy="3240000"/>
          </a:xfrm>
          <a:prstGeom prst="ellipse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1"/>
            <a:endCxn id="6" idx="1"/>
          </p:cNvCxnSpPr>
          <p:nvPr/>
        </p:nvCxnSpPr>
        <p:spPr>
          <a:xfrm>
            <a:off x="2410484" y="1627612"/>
            <a:ext cx="764462" cy="764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4" idx="0"/>
            <a:endCxn id="6" idx="0"/>
          </p:cNvCxnSpPr>
          <p:nvPr/>
        </p:nvCxnSpPr>
        <p:spPr>
          <a:xfrm>
            <a:off x="4319672" y="836712"/>
            <a:ext cx="660" cy="1080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4" idx="7"/>
            <a:endCxn id="6" idx="7"/>
          </p:cNvCxnSpPr>
          <p:nvPr/>
        </p:nvCxnSpPr>
        <p:spPr>
          <a:xfrm flipH="1">
            <a:off x="5465718" y="1627612"/>
            <a:ext cx="763142" cy="764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6"/>
            <a:endCxn id="6" idx="6"/>
          </p:cNvCxnSpPr>
          <p:nvPr/>
        </p:nvCxnSpPr>
        <p:spPr>
          <a:xfrm flipH="1">
            <a:off x="5940152" y="3537012"/>
            <a:ext cx="1079520" cy="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4" idx="2"/>
            <a:endCxn id="6" idx="2"/>
          </p:cNvCxnSpPr>
          <p:nvPr/>
        </p:nvCxnSpPr>
        <p:spPr>
          <a:xfrm>
            <a:off x="1619672" y="3537012"/>
            <a:ext cx="1080840" cy="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4" idx="3"/>
            <a:endCxn id="6" idx="3"/>
          </p:cNvCxnSpPr>
          <p:nvPr/>
        </p:nvCxnSpPr>
        <p:spPr>
          <a:xfrm flipV="1">
            <a:off x="2410484" y="4682705"/>
            <a:ext cx="764462" cy="7637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4" idx="4"/>
            <a:endCxn id="6" idx="4"/>
          </p:cNvCxnSpPr>
          <p:nvPr/>
        </p:nvCxnSpPr>
        <p:spPr>
          <a:xfrm flipV="1">
            <a:off x="4319672" y="5157192"/>
            <a:ext cx="660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4" idx="5"/>
            <a:endCxn id="6" idx="5"/>
          </p:cNvCxnSpPr>
          <p:nvPr/>
        </p:nvCxnSpPr>
        <p:spPr>
          <a:xfrm flipH="1" flipV="1">
            <a:off x="5465718" y="4682705"/>
            <a:ext cx="763142" cy="7637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o 76"/>
          <p:cNvGrpSpPr/>
          <p:nvPr/>
        </p:nvGrpSpPr>
        <p:grpSpPr>
          <a:xfrm>
            <a:off x="199748" y="-51812"/>
            <a:ext cx="1440160" cy="1346472"/>
            <a:chOff x="317904" y="0"/>
            <a:chExt cx="1440160" cy="1346472"/>
          </a:xfrm>
        </p:grpSpPr>
        <p:sp>
          <p:nvSpPr>
            <p:cNvPr id="27" name="Retângulo 26"/>
            <p:cNvSpPr/>
            <p:nvPr/>
          </p:nvSpPr>
          <p:spPr>
            <a:xfrm>
              <a:off x="317904" y="518200"/>
              <a:ext cx="1440160" cy="8282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74679" y="0"/>
              <a:ext cx="10999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inicio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6625946" y="5352"/>
            <a:ext cx="1440160" cy="1308645"/>
            <a:chOff x="6992682" y="5352"/>
            <a:chExt cx="1440160" cy="1308645"/>
          </a:xfrm>
        </p:grpSpPr>
        <p:sp>
          <p:nvSpPr>
            <p:cNvPr id="29" name="Retângulo 28"/>
            <p:cNvSpPr/>
            <p:nvPr/>
          </p:nvSpPr>
          <p:spPr>
            <a:xfrm>
              <a:off x="6992682" y="485725"/>
              <a:ext cx="1440160" cy="8282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292767" y="5352"/>
              <a:ext cx="7489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fim</a:t>
              </a:r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6823144" y="44319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043040" y="4251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792715" y="4340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781890" y="5753453"/>
            <a:ext cx="352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514648" y="44657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514648" y="213139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729503" y="173186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327493" y="589086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174946" y="1100921"/>
            <a:ext cx="828000" cy="79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/>
              <a:t>15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716016" y="1157715"/>
            <a:ext cx="828000" cy="79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/>
              <a:t>37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5922402" y="2309971"/>
            <a:ext cx="828000" cy="792000"/>
          </a:xfrm>
          <a:prstGeom prst="rect">
            <a:avLst/>
          </a:prstGeom>
          <a:pattFill prst="pct10">
            <a:fgClr>
              <a:schemeClr val="tx1"/>
            </a:fgClr>
            <a:bgClr>
              <a:srgbClr val="FFFF00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/>
              <a:t>10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5922402" y="3966155"/>
            <a:ext cx="828000" cy="792000"/>
          </a:xfrm>
          <a:prstGeom prst="rect">
            <a:avLst/>
          </a:prstGeom>
          <a:pattFill prst="pct10">
            <a:fgClr>
              <a:schemeClr val="tx1"/>
            </a:fgClr>
            <a:bgClr>
              <a:srgbClr val="FFFF00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/>
              <a:t>25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842506" y="5078476"/>
            <a:ext cx="828000" cy="792000"/>
          </a:xfrm>
          <a:prstGeom prst="rect">
            <a:avLst/>
          </a:prstGeom>
          <a:pattFill prst="pct10">
            <a:fgClr>
              <a:schemeClr val="tx1"/>
            </a:fgClr>
            <a:bgClr>
              <a:srgbClr val="FFFF00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/>
              <a:t>15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114860" y="5112241"/>
            <a:ext cx="828000" cy="792000"/>
          </a:xfrm>
          <a:prstGeom prst="rect">
            <a:avLst/>
          </a:prstGeom>
          <a:pattFill prst="pct10">
            <a:fgClr>
              <a:schemeClr val="tx1"/>
            </a:fgClr>
            <a:bgClr>
              <a:srgbClr val="FFFF00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/>
              <a:t>17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1884933" y="3834797"/>
            <a:ext cx="828000" cy="792000"/>
          </a:xfrm>
          <a:prstGeom prst="rect">
            <a:avLst/>
          </a:prstGeom>
          <a:pattFill prst="pct10">
            <a:fgClr>
              <a:schemeClr val="tx1"/>
            </a:fgClr>
            <a:bgClr>
              <a:srgbClr val="FFFF00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/>
              <a:t>51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1898141" y="2338378"/>
            <a:ext cx="828000" cy="792000"/>
          </a:xfrm>
          <a:prstGeom prst="rect">
            <a:avLst/>
          </a:prstGeom>
          <a:pattFill prst="pct10">
            <a:fgClr>
              <a:schemeClr val="tx1"/>
            </a:fgClr>
            <a:bgClr>
              <a:srgbClr val="FFFF00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/>
              <a:t>11</a:t>
            </a:r>
          </a:p>
        </p:txBody>
      </p:sp>
      <p:cxnSp>
        <p:nvCxnSpPr>
          <p:cNvPr id="61" name="Conector angulado 60"/>
          <p:cNvCxnSpPr>
            <a:cxnSpLocks/>
            <a:stCxn id="27" idx="2"/>
            <a:endCxn id="34" idx="1"/>
          </p:cNvCxnSpPr>
          <p:nvPr/>
        </p:nvCxnSpPr>
        <p:spPr>
          <a:xfrm rot="5400000" flipH="1" flipV="1">
            <a:off x="1572165" y="74110"/>
            <a:ext cx="568212" cy="1872887"/>
          </a:xfrm>
          <a:prstGeom prst="bentConnector4">
            <a:avLst>
              <a:gd name="adj1" fmla="val -40231"/>
              <a:gd name="adj2" fmla="val 69224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5208136" y="5877272"/>
            <a:ext cx="155952" cy="2160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280144" y="1052738"/>
            <a:ext cx="155952" cy="2160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angulado 66"/>
          <p:cNvCxnSpPr>
            <a:stCxn id="29" idx="1"/>
            <a:endCxn id="33" idx="3"/>
          </p:cNvCxnSpPr>
          <p:nvPr/>
        </p:nvCxnSpPr>
        <p:spPr>
          <a:xfrm rot="10800000">
            <a:off x="5436096" y="717497"/>
            <a:ext cx="1189850" cy="1823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eta em curva para a esquerda 71"/>
          <p:cNvSpPr/>
          <p:nvPr/>
        </p:nvSpPr>
        <p:spPr>
          <a:xfrm flipH="1" flipV="1">
            <a:off x="317084" y="2663391"/>
            <a:ext cx="644472" cy="1783369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7E7D654-5D12-4197-AB6F-F7CB71B2740F}"/>
              </a:ext>
            </a:extLst>
          </p:cNvPr>
          <p:cNvSpPr txBox="1"/>
          <p:nvPr/>
        </p:nvSpPr>
        <p:spPr>
          <a:xfrm>
            <a:off x="149072" y="6275344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FF00"/>
                </a:solidFill>
              </a:rPr>
              <a:t>FILA: 15,37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BB6EE0-A59D-4D5C-8BE8-BC0D260BA004}"/>
              </a:ext>
            </a:extLst>
          </p:cNvPr>
          <p:cNvSpPr txBox="1"/>
          <p:nvPr/>
        </p:nvSpPr>
        <p:spPr>
          <a:xfrm>
            <a:off x="7271075" y="6203521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FF00"/>
                </a:solidFill>
              </a:rPr>
              <a:t>pop  </a:t>
            </a:r>
            <a:r>
              <a:rPr lang="pt-BR" sz="3200" b="1" dirty="0">
                <a:solidFill>
                  <a:srgbClr val="FFFF00"/>
                </a:solidFill>
                <a:sym typeface="Symbol" panose="05050102010706020507" pitchFamily="18" charset="2"/>
              </a:rPr>
              <a:t></a:t>
            </a:r>
            <a:r>
              <a:rPr lang="pt-BR" sz="3200" b="1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251520" y="116632"/>
            <a:ext cx="7749022" cy="6527450"/>
            <a:chOff x="317084" y="-51811"/>
            <a:chExt cx="7749022" cy="6527450"/>
          </a:xfrm>
        </p:grpSpPr>
        <p:sp>
          <p:nvSpPr>
            <p:cNvPr id="4" name="Elipse 3"/>
            <p:cNvSpPr/>
            <p:nvPr/>
          </p:nvSpPr>
          <p:spPr>
            <a:xfrm>
              <a:off x="1619672" y="836712"/>
              <a:ext cx="5400000" cy="5400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>
              <a:spLocks noChangeAspect="1"/>
            </p:cNvSpPr>
            <p:nvPr/>
          </p:nvSpPr>
          <p:spPr>
            <a:xfrm>
              <a:off x="2700512" y="1917192"/>
              <a:ext cx="3239640" cy="324000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>
              <a:stCxn id="4" idx="1"/>
              <a:endCxn id="6" idx="1"/>
            </p:cNvCxnSpPr>
            <p:nvPr/>
          </p:nvCxnSpPr>
          <p:spPr>
            <a:xfrm>
              <a:off x="2410484" y="1627612"/>
              <a:ext cx="764462" cy="7640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4" idx="0"/>
              <a:endCxn id="6" idx="0"/>
            </p:cNvCxnSpPr>
            <p:nvPr/>
          </p:nvCxnSpPr>
          <p:spPr>
            <a:xfrm>
              <a:off x="4319672" y="836712"/>
              <a:ext cx="660" cy="1080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>
              <a:stCxn id="4" idx="7"/>
              <a:endCxn id="6" idx="7"/>
            </p:cNvCxnSpPr>
            <p:nvPr/>
          </p:nvCxnSpPr>
          <p:spPr>
            <a:xfrm flipH="1">
              <a:off x="5465718" y="1627612"/>
              <a:ext cx="763142" cy="7640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4" idx="6"/>
              <a:endCxn id="6" idx="6"/>
            </p:cNvCxnSpPr>
            <p:nvPr/>
          </p:nvCxnSpPr>
          <p:spPr>
            <a:xfrm flipH="1">
              <a:off x="5940152" y="3537012"/>
              <a:ext cx="1079520" cy="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4" idx="2"/>
              <a:endCxn id="6" idx="2"/>
            </p:cNvCxnSpPr>
            <p:nvPr/>
          </p:nvCxnSpPr>
          <p:spPr>
            <a:xfrm>
              <a:off x="1619672" y="3537012"/>
              <a:ext cx="1080840" cy="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4" idx="3"/>
              <a:endCxn id="6" idx="3"/>
            </p:cNvCxnSpPr>
            <p:nvPr/>
          </p:nvCxnSpPr>
          <p:spPr>
            <a:xfrm flipV="1">
              <a:off x="2410484" y="4682705"/>
              <a:ext cx="764462" cy="763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4" idx="4"/>
              <a:endCxn id="6" idx="4"/>
            </p:cNvCxnSpPr>
            <p:nvPr/>
          </p:nvCxnSpPr>
          <p:spPr>
            <a:xfrm flipV="1">
              <a:off x="4319672" y="5157192"/>
              <a:ext cx="660" cy="1080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4" idx="5"/>
              <a:endCxn id="6" idx="5"/>
            </p:cNvCxnSpPr>
            <p:nvPr/>
          </p:nvCxnSpPr>
          <p:spPr>
            <a:xfrm flipH="1" flipV="1">
              <a:off x="5465718" y="4682705"/>
              <a:ext cx="763142" cy="763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upo 76"/>
            <p:cNvGrpSpPr/>
            <p:nvPr/>
          </p:nvGrpSpPr>
          <p:grpSpPr>
            <a:xfrm>
              <a:off x="755576" y="-51811"/>
              <a:ext cx="1440160" cy="1346472"/>
              <a:chOff x="317904" y="0"/>
              <a:chExt cx="1440160" cy="1346472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317904" y="518200"/>
                <a:ext cx="1440160" cy="82827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474679" y="0"/>
                <a:ext cx="10999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solidFill>
                      <a:schemeClr val="bg1"/>
                    </a:solidFill>
                  </a:rPr>
                  <a:t>inicio</a:t>
                </a:r>
              </a:p>
            </p:txBody>
          </p:sp>
        </p:grpSp>
        <p:grpSp>
          <p:nvGrpSpPr>
            <p:cNvPr id="73" name="Grupo 72"/>
            <p:cNvGrpSpPr/>
            <p:nvPr/>
          </p:nvGrpSpPr>
          <p:grpSpPr>
            <a:xfrm>
              <a:off x="6625946" y="5352"/>
              <a:ext cx="1440160" cy="1308645"/>
              <a:chOff x="6992682" y="5352"/>
              <a:chExt cx="1440160" cy="1308645"/>
            </a:xfrm>
          </p:grpSpPr>
          <p:sp>
            <p:nvSpPr>
              <p:cNvPr id="29" name="Retângulo 28"/>
              <p:cNvSpPr/>
              <p:nvPr/>
            </p:nvSpPr>
            <p:spPr>
              <a:xfrm>
                <a:off x="6992682" y="485725"/>
                <a:ext cx="1440160" cy="82827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7292767" y="5352"/>
                <a:ext cx="7489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solidFill>
                      <a:schemeClr val="bg1"/>
                    </a:solidFill>
                  </a:rPr>
                  <a:t>fim</a:t>
                </a:r>
              </a:p>
            </p:txBody>
          </p:sp>
        </p:grpSp>
        <p:sp>
          <p:nvSpPr>
            <p:cNvPr id="32" name="CaixaDeTexto 31"/>
            <p:cNvSpPr txBox="1"/>
            <p:nvPr/>
          </p:nvSpPr>
          <p:spPr>
            <a:xfrm>
              <a:off x="6823144" y="443199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043040" y="425109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741423" y="70907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781890" y="5753453"/>
              <a:ext cx="3525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1514648" y="446574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514648" y="213139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729503" y="173186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327493" y="589086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213417" y="1100921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15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716016" y="1157715"/>
              <a:ext cx="828000" cy="79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37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881193" y="2225061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10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917601" y="3973593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25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770428" y="5112179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15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3096380" y="5181463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17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923404" y="3834797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51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936612" y="2338378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11</a:t>
              </a:r>
            </a:p>
          </p:txBody>
        </p:sp>
        <p:cxnSp>
          <p:nvCxnSpPr>
            <p:cNvPr id="61" name="Conector angulado 60"/>
            <p:cNvCxnSpPr>
              <a:stCxn id="27" idx="3"/>
              <a:endCxn id="33" idx="0"/>
            </p:cNvCxnSpPr>
            <p:nvPr/>
          </p:nvCxnSpPr>
          <p:spPr>
            <a:xfrm flipV="1">
              <a:off x="2195736" y="425109"/>
              <a:ext cx="3043832" cy="455416"/>
            </a:xfrm>
            <a:prstGeom prst="bentConnector4">
              <a:avLst>
                <a:gd name="adj1" fmla="val 17732"/>
                <a:gd name="adj2" fmla="val 150196"/>
              </a:avLst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/>
            <p:cNvSpPr/>
            <p:nvPr/>
          </p:nvSpPr>
          <p:spPr>
            <a:xfrm>
              <a:off x="5208136" y="5877272"/>
              <a:ext cx="155952" cy="2160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5280144" y="1052738"/>
              <a:ext cx="155952" cy="2160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angulado 66"/>
            <p:cNvCxnSpPr>
              <a:stCxn id="29" idx="1"/>
              <a:endCxn id="33" idx="3"/>
            </p:cNvCxnSpPr>
            <p:nvPr/>
          </p:nvCxnSpPr>
          <p:spPr>
            <a:xfrm rot="10800000">
              <a:off x="5436096" y="717497"/>
              <a:ext cx="1189850" cy="18236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Seta em curva para a esquerda 71"/>
            <p:cNvSpPr/>
            <p:nvPr/>
          </p:nvSpPr>
          <p:spPr>
            <a:xfrm flipH="1" flipV="1">
              <a:off x="317084" y="2663391"/>
              <a:ext cx="644472" cy="1783369"/>
            </a:xfrm>
            <a:prstGeom prst="curved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EB38E0F-CC0B-4C4E-9C31-740345F38511}"/>
              </a:ext>
            </a:extLst>
          </p:cNvPr>
          <p:cNvSpPr txBox="1"/>
          <p:nvPr/>
        </p:nvSpPr>
        <p:spPr>
          <a:xfrm>
            <a:off x="149072" y="6275344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FF00"/>
                </a:solidFill>
              </a:rPr>
              <a:t>FILA: 37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2610C57-84D6-41FD-8838-B9029C6A77B3}"/>
              </a:ext>
            </a:extLst>
          </p:cNvPr>
          <p:cNvSpPr txBox="1"/>
          <p:nvPr/>
        </p:nvSpPr>
        <p:spPr>
          <a:xfrm>
            <a:off x="6717582" y="6214283"/>
            <a:ext cx="2201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>
                <a:solidFill>
                  <a:srgbClr val="FFFF00"/>
                </a:solidFill>
              </a:rPr>
              <a:t>push</a:t>
            </a:r>
            <a:r>
              <a:rPr lang="pt-BR" sz="3200" b="1" dirty="0">
                <a:solidFill>
                  <a:srgbClr val="FFFF00"/>
                </a:solidFill>
              </a:rPr>
              <a:t>  12 </a:t>
            </a:r>
            <a:r>
              <a:rPr lang="pt-BR" sz="3200" b="1" dirty="0">
                <a:solidFill>
                  <a:srgbClr val="FFFF00"/>
                </a:solidFill>
                <a:sym typeface="Symbol" panose="05050102010706020507" pitchFamily="18" charset="2"/>
              </a:rPr>
              <a:t></a:t>
            </a:r>
            <a:r>
              <a:rPr lang="pt-BR" sz="3200" b="1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351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251520" y="116632"/>
            <a:ext cx="7749022" cy="6527450"/>
            <a:chOff x="317084" y="-51811"/>
            <a:chExt cx="7749022" cy="6527450"/>
          </a:xfrm>
        </p:grpSpPr>
        <p:sp>
          <p:nvSpPr>
            <p:cNvPr id="4" name="Elipse 3"/>
            <p:cNvSpPr/>
            <p:nvPr/>
          </p:nvSpPr>
          <p:spPr>
            <a:xfrm>
              <a:off x="1619672" y="836712"/>
              <a:ext cx="5400000" cy="5400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>
              <a:spLocks noChangeAspect="1"/>
            </p:cNvSpPr>
            <p:nvPr/>
          </p:nvSpPr>
          <p:spPr>
            <a:xfrm>
              <a:off x="2700512" y="1917192"/>
              <a:ext cx="3239640" cy="324000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>
              <a:stCxn id="4" idx="1"/>
              <a:endCxn id="6" idx="1"/>
            </p:cNvCxnSpPr>
            <p:nvPr/>
          </p:nvCxnSpPr>
          <p:spPr>
            <a:xfrm>
              <a:off x="2410484" y="1627612"/>
              <a:ext cx="764462" cy="7640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4" idx="0"/>
              <a:endCxn id="6" idx="0"/>
            </p:cNvCxnSpPr>
            <p:nvPr/>
          </p:nvCxnSpPr>
          <p:spPr>
            <a:xfrm>
              <a:off x="4319672" y="836712"/>
              <a:ext cx="660" cy="1080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>
              <a:stCxn id="4" idx="7"/>
              <a:endCxn id="6" idx="7"/>
            </p:cNvCxnSpPr>
            <p:nvPr/>
          </p:nvCxnSpPr>
          <p:spPr>
            <a:xfrm flipH="1">
              <a:off x="5465718" y="1627612"/>
              <a:ext cx="763142" cy="7640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4" idx="6"/>
              <a:endCxn id="6" idx="6"/>
            </p:cNvCxnSpPr>
            <p:nvPr/>
          </p:nvCxnSpPr>
          <p:spPr>
            <a:xfrm flipH="1">
              <a:off x="5940152" y="3537012"/>
              <a:ext cx="1079520" cy="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4" idx="2"/>
              <a:endCxn id="6" idx="2"/>
            </p:cNvCxnSpPr>
            <p:nvPr/>
          </p:nvCxnSpPr>
          <p:spPr>
            <a:xfrm>
              <a:off x="1619672" y="3537012"/>
              <a:ext cx="1080840" cy="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4" idx="3"/>
              <a:endCxn id="6" idx="3"/>
            </p:cNvCxnSpPr>
            <p:nvPr/>
          </p:nvCxnSpPr>
          <p:spPr>
            <a:xfrm flipV="1">
              <a:off x="2410484" y="4682705"/>
              <a:ext cx="764462" cy="763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4" idx="4"/>
              <a:endCxn id="6" idx="4"/>
            </p:cNvCxnSpPr>
            <p:nvPr/>
          </p:nvCxnSpPr>
          <p:spPr>
            <a:xfrm flipV="1">
              <a:off x="4319672" y="5157192"/>
              <a:ext cx="660" cy="1080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4" idx="5"/>
              <a:endCxn id="6" idx="5"/>
            </p:cNvCxnSpPr>
            <p:nvPr/>
          </p:nvCxnSpPr>
          <p:spPr>
            <a:xfrm flipH="1" flipV="1">
              <a:off x="5465718" y="4682705"/>
              <a:ext cx="763142" cy="763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upo 76"/>
            <p:cNvGrpSpPr/>
            <p:nvPr/>
          </p:nvGrpSpPr>
          <p:grpSpPr>
            <a:xfrm>
              <a:off x="755576" y="-51811"/>
              <a:ext cx="1440160" cy="1346472"/>
              <a:chOff x="317904" y="0"/>
              <a:chExt cx="1440160" cy="1346472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317904" y="518200"/>
                <a:ext cx="1440160" cy="82827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474679" y="0"/>
                <a:ext cx="10999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solidFill>
                      <a:schemeClr val="bg1"/>
                    </a:solidFill>
                  </a:rPr>
                  <a:t>inicio</a:t>
                </a:r>
              </a:p>
            </p:txBody>
          </p:sp>
        </p:grpSp>
        <p:grpSp>
          <p:nvGrpSpPr>
            <p:cNvPr id="73" name="Grupo 72"/>
            <p:cNvGrpSpPr/>
            <p:nvPr/>
          </p:nvGrpSpPr>
          <p:grpSpPr>
            <a:xfrm>
              <a:off x="6625946" y="5352"/>
              <a:ext cx="1440160" cy="1308645"/>
              <a:chOff x="6992682" y="5352"/>
              <a:chExt cx="1440160" cy="1308645"/>
            </a:xfrm>
          </p:grpSpPr>
          <p:sp>
            <p:nvSpPr>
              <p:cNvPr id="29" name="Retângulo 28"/>
              <p:cNvSpPr/>
              <p:nvPr/>
            </p:nvSpPr>
            <p:spPr>
              <a:xfrm>
                <a:off x="6992682" y="485725"/>
                <a:ext cx="1440160" cy="82827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7292767" y="5352"/>
                <a:ext cx="7489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solidFill>
                      <a:schemeClr val="bg1"/>
                    </a:solidFill>
                  </a:rPr>
                  <a:t>fim</a:t>
                </a:r>
              </a:p>
            </p:txBody>
          </p:sp>
        </p:grpSp>
        <p:sp>
          <p:nvSpPr>
            <p:cNvPr id="32" name="CaixaDeTexto 31"/>
            <p:cNvSpPr txBox="1"/>
            <p:nvPr/>
          </p:nvSpPr>
          <p:spPr>
            <a:xfrm>
              <a:off x="6823144" y="443199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043040" y="425109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741423" y="70907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781890" y="5753453"/>
              <a:ext cx="3525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1514648" y="446574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514648" y="213139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692780" y="195570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327493" y="589086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168460" y="1100921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15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671059" y="1157715"/>
              <a:ext cx="828000" cy="79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37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797765" y="2225061"/>
              <a:ext cx="828000" cy="79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12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889260" y="4102526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25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723738" y="5205644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15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3118220" y="5181869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17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897212" y="3981531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51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936612" y="2338378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11</a:t>
              </a:r>
            </a:p>
          </p:txBody>
        </p:sp>
        <p:cxnSp>
          <p:nvCxnSpPr>
            <p:cNvPr id="61" name="Conector angulado 60"/>
            <p:cNvCxnSpPr>
              <a:stCxn id="27" idx="3"/>
              <a:endCxn id="33" idx="0"/>
            </p:cNvCxnSpPr>
            <p:nvPr/>
          </p:nvCxnSpPr>
          <p:spPr>
            <a:xfrm flipV="1">
              <a:off x="2195736" y="425109"/>
              <a:ext cx="3043832" cy="455416"/>
            </a:xfrm>
            <a:prstGeom prst="bentConnector4">
              <a:avLst>
                <a:gd name="adj1" fmla="val 17732"/>
                <a:gd name="adj2" fmla="val 150196"/>
              </a:avLst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/>
            <p:cNvSpPr/>
            <p:nvPr/>
          </p:nvSpPr>
          <p:spPr>
            <a:xfrm>
              <a:off x="5208136" y="5877272"/>
              <a:ext cx="155952" cy="2160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5280144" y="1052738"/>
              <a:ext cx="155952" cy="2160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angulado 66"/>
            <p:cNvCxnSpPr>
              <a:endCxn id="38" idx="0"/>
            </p:cNvCxnSpPr>
            <p:nvPr/>
          </p:nvCxnSpPr>
          <p:spPr>
            <a:xfrm rot="5400000">
              <a:off x="6861026" y="1405234"/>
              <a:ext cx="578751" cy="52218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Seta em curva para a esquerda 71"/>
            <p:cNvSpPr/>
            <p:nvPr/>
          </p:nvSpPr>
          <p:spPr>
            <a:xfrm flipH="1" flipV="1">
              <a:off x="317084" y="2663391"/>
              <a:ext cx="644472" cy="1783369"/>
            </a:xfrm>
            <a:prstGeom prst="curved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5CC23A5-2D00-49AB-BAE6-5E8E2E2A3A3E}"/>
              </a:ext>
            </a:extLst>
          </p:cNvPr>
          <p:cNvSpPr txBox="1"/>
          <p:nvPr/>
        </p:nvSpPr>
        <p:spPr>
          <a:xfrm>
            <a:off x="149072" y="6275344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FF00"/>
                </a:solidFill>
              </a:rPr>
              <a:t>FILA: 37,12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4653334-1FEF-41DA-95AD-D266676124A4}"/>
              </a:ext>
            </a:extLst>
          </p:cNvPr>
          <p:cNvSpPr txBox="1"/>
          <p:nvPr/>
        </p:nvSpPr>
        <p:spPr>
          <a:xfrm>
            <a:off x="7436228" y="613543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FF00"/>
                </a:solidFill>
              </a:rPr>
              <a:t>pop  </a:t>
            </a:r>
            <a:r>
              <a:rPr lang="pt-BR" sz="3200" b="1" dirty="0">
                <a:solidFill>
                  <a:srgbClr val="FFFF00"/>
                </a:solidFill>
                <a:sym typeface="Symbol" panose="05050102010706020507" pitchFamily="18" charset="2"/>
              </a:rPr>
              <a:t></a:t>
            </a:r>
            <a:r>
              <a:rPr lang="pt-BR" sz="3200" b="1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00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17223" y="155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4424D0E-BC9C-4096-845F-F5747BF2338D}"/>
              </a:ext>
            </a:extLst>
          </p:cNvPr>
          <p:cNvGrpSpPr/>
          <p:nvPr/>
        </p:nvGrpSpPr>
        <p:grpSpPr>
          <a:xfrm>
            <a:off x="226510" y="116632"/>
            <a:ext cx="8596282" cy="6619266"/>
            <a:chOff x="226510" y="116632"/>
            <a:chExt cx="8596282" cy="6619266"/>
          </a:xfrm>
        </p:grpSpPr>
        <p:sp>
          <p:nvSpPr>
            <p:cNvPr id="4" name="Elipse 3"/>
            <p:cNvSpPr/>
            <p:nvPr/>
          </p:nvSpPr>
          <p:spPr>
            <a:xfrm>
              <a:off x="1554108" y="1096971"/>
              <a:ext cx="5400000" cy="5400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>
              <a:spLocks noChangeAspect="1"/>
            </p:cNvSpPr>
            <p:nvPr/>
          </p:nvSpPr>
          <p:spPr>
            <a:xfrm>
              <a:off x="2634948" y="2177451"/>
              <a:ext cx="3239640" cy="324000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>
              <a:stCxn id="4" idx="1"/>
              <a:endCxn id="6" idx="1"/>
            </p:cNvCxnSpPr>
            <p:nvPr/>
          </p:nvCxnSpPr>
          <p:spPr>
            <a:xfrm>
              <a:off x="2344920" y="1887871"/>
              <a:ext cx="764462" cy="7640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4" idx="0"/>
              <a:endCxn id="6" idx="0"/>
            </p:cNvCxnSpPr>
            <p:nvPr/>
          </p:nvCxnSpPr>
          <p:spPr>
            <a:xfrm>
              <a:off x="4254108" y="1096971"/>
              <a:ext cx="660" cy="1080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>
              <a:stCxn id="4" idx="7"/>
              <a:endCxn id="6" idx="7"/>
            </p:cNvCxnSpPr>
            <p:nvPr/>
          </p:nvCxnSpPr>
          <p:spPr>
            <a:xfrm flipH="1">
              <a:off x="5400154" y="1887871"/>
              <a:ext cx="763142" cy="7640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4" idx="6"/>
              <a:endCxn id="6" idx="6"/>
            </p:cNvCxnSpPr>
            <p:nvPr/>
          </p:nvCxnSpPr>
          <p:spPr>
            <a:xfrm flipH="1">
              <a:off x="5874588" y="3797271"/>
              <a:ext cx="1079520" cy="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4" idx="2"/>
              <a:endCxn id="6" idx="2"/>
            </p:cNvCxnSpPr>
            <p:nvPr/>
          </p:nvCxnSpPr>
          <p:spPr>
            <a:xfrm>
              <a:off x="1554108" y="3797271"/>
              <a:ext cx="1080840" cy="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4" idx="3"/>
              <a:endCxn id="6" idx="3"/>
            </p:cNvCxnSpPr>
            <p:nvPr/>
          </p:nvCxnSpPr>
          <p:spPr>
            <a:xfrm flipV="1">
              <a:off x="2344920" y="4942964"/>
              <a:ext cx="764462" cy="763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4" idx="4"/>
              <a:endCxn id="6" idx="4"/>
            </p:cNvCxnSpPr>
            <p:nvPr/>
          </p:nvCxnSpPr>
          <p:spPr>
            <a:xfrm flipV="1">
              <a:off x="4254108" y="5417451"/>
              <a:ext cx="660" cy="1080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4" idx="5"/>
              <a:endCxn id="6" idx="5"/>
            </p:cNvCxnSpPr>
            <p:nvPr/>
          </p:nvCxnSpPr>
          <p:spPr>
            <a:xfrm flipH="1" flipV="1">
              <a:off x="5400154" y="4942964"/>
              <a:ext cx="763142" cy="763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upo 76"/>
            <p:cNvGrpSpPr/>
            <p:nvPr/>
          </p:nvGrpSpPr>
          <p:grpSpPr>
            <a:xfrm>
              <a:off x="226510" y="116632"/>
              <a:ext cx="1440160" cy="1346472"/>
              <a:chOff x="317904" y="0"/>
              <a:chExt cx="1440160" cy="1346472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317904" y="518200"/>
                <a:ext cx="1440160" cy="82827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474679" y="0"/>
                <a:ext cx="10999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solidFill>
                      <a:schemeClr val="bg1"/>
                    </a:solidFill>
                  </a:rPr>
                  <a:t>inicio</a:t>
                </a:r>
              </a:p>
            </p:txBody>
          </p:sp>
        </p:grpSp>
        <p:grpSp>
          <p:nvGrpSpPr>
            <p:cNvPr id="73" name="Grupo 72"/>
            <p:cNvGrpSpPr/>
            <p:nvPr/>
          </p:nvGrpSpPr>
          <p:grpSpPr>
            <a:xfrm>
              <a:off x="7382632" y="202577"/>
              <a:ext cx="1440160" cy="1370578"/>
              <a:chOff x="7814932" y="-57682"/>
              <a:chExt cx="1440160" cy="1370578"/>
            </a:xfrm>
          </p:grpSpPr>
          <p:sp>
            <p:nvSpPr>
              <p:cNvPr id="29" name="Retângulo 28"/>
              <p:cNvSpPr/>
              <p:nvPr/>
            </p:nvSpPr>
            <p:spPr>
              <a:xfrm>
                <a:off x="7814932" y="484624"/>
                <a:ext cx="1440160" cy="82827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8160550" y="-57682"/>
                <a:ext cx="7489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solidFill>
                      <a:schemeClr val="bg1"/>
                    </a:solidFill>
                  </a:rPr>
                  <a:t>fim</a:t>
                </a:r>
              </a:p>
            </p:txBody>
          </p:sp>
        </p:grpSp>
        <p:sp>
          <p:nvSpPr>
            <p:cNvPr id="32" name="CaixaDeTexto 31"/>
            <p:cNvSpPr txBox="1"/>
            <p:nvPr/>
          </p:nvSpPr>
          <p:spPr>
            <a:xfrm>
              <a:off x="6757580" y="469225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525268" y="101070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675859" y="96933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716326" y="6013712"/>
              <a:ext cx="3525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1449084" y="4725999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449084" y="239165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627216" y="221596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261929" y="615112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147853" y="1361180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15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782210" y="1485787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37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777158" y="2485320"/>
              <a:ext cx="828000" cy="79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12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861460" y="4239183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25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697268" y="5453542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15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3045850" y="5429835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17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825542" y="4195133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51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871048" y="2598637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11</a:t>
              </a:r>
            </a:p>
          </p:txBody>
        </p:sp>
        <p:cxnSp>
          <p:nvCxnSpPr>
            <p:cNvPr id="61" name="Conector angulado 60"/>
            <p:cNvCxnSpPr>
              <a:cxnSpLocks/>
              <a:stCxn id="27" idx="3"/>
              <a:endCxn id="38" idx="0"/>
            </p:cNvCxnSpPr>
            <p:nvPr/>
          </p:nvCxnSpPr>
          <p:spPr>
            <a:xfrm>
              <a:off x="1666670" y="1048968"/>
              <a:ext cx="5157074" cy="1166993"/>
            </a:xfrm>
            <a:prstGeom prst="bentConnector2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/>
            <p:cNvSpPr/>
            <p:nvPr/>
          </p:nvSpPr>
          <p:spPr>
            <a:xfrm>
              <a:off x="5142572" y="6137531"/>
              <a:ext cx="155952" cy="2160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5214580" y="1312997"/>
              <a:ext cx="155952" cy="2160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angulado 66"/>
            <p:cNvCxnSpPr>
              <a:cxnSpLocks/>
              <a:stCxn id="29" idx="2"/>
              <a:endCxn id="38" idx="3"/>
            </p:cNvCxnSpPr>
            <p:nvPr/>
          </p:nvCxnSpPr>
          <p:spPr>
            <a:xfrm rot="5400000">
              <a:off x="7093895" y="1499532"/>
              <a:ext cx="935194" cy="1082440"/>
            </a:xfrm>
            <a:prstGeom prst="bentConnector2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Seta em curva para a esquerda 71"/>
            <p:cNvSpPr/>
            <p:nvPr/>
          </p:nvSpPr>
          <p:spPr>
            <a:xfrm flipH="1" flipV="1">
              <a:off x="251520" y="2923650"/>
              <a:ext cx="644472" cy="1783369"/>
            </a:xfrm>
            <a:prstGeom prst="curved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5949094-2E64-417A-A5BA-D017A7C78D4C}"/>
              </a:ext>
            </a:extLst>
          </p:cNvPr>
          <p:cNvSpPr txBox="1"/>
          <p:nvPr/>
        </p:nvSpPr>
        <p:spPr>
          <a:xfrm>
            <a:off x="149072" y="6275344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FF00"/>
                </a:solidFill>
              </a:rPr>
              <a:t>FILA: 12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F1F2020-9024-42C1-AB6D-E3613CBD9426}"/>
              </a:ext>
            </a:extLst>
          </p:cNvPr>
          <p:cNvSpPr txBox="1"/>
          <p:nvPr/>
        </p:nvSpPr>
        <p:spPr>
          <a:xfrm>
            <a:off x="7436228" y="613543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FF00"/>
                </a:solidFill>
              </a:rPr>
              <a:t>pop  </a:t>
            </a:r>
            <a:r>
              <a:rPr lang="pt-BR" sz="3200" b="1" dirty="0">
                <a:solidFill>
                  <a:srgbClr val="FFFF00"/>
                </a:solidFill>
                <a:sym typeface="Symbol" panose="05050102010706020507" pitchFamily="18" charset="2"/>
              </a:rPr>
              <a:t></a:t>
            </a:r>
            <a:r>
              <a:rPr lang="pt-BR" sz="3200" b="1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817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AAF9B82-26F9-438C-827B-3760706E226B}"/>
              </a:ext>
            </a:extLst>
          </p:cNvPr>
          <p:cNvGrpSpPr/>
          <p:nvPr/>
        </p:nvGrpSpPr>
        <p:grpSpPr>
          <a:xfrm>
            <a:off x="-17223" y="1550"/>
            <a:ext cx="9144000" cy="6858569"/>
            <a:chOff x="-17223" y="1550"/>
            <a:chExt cx="9144000" cy="6858569"/>
          </a:xfrm>
        </p:grpSpPr>
        <p:sp>
          <p:nvSpPr>
            <p:cNvPr id="3" name="Retângulo 2"/>
            <p:cNvSpPr/>
            <p:nvPr/>
          </p:nvSpPr>
          <p:spPr>
            <a:xfrm>
              <a:off x="-17223" y="1550"/>
              <a:ext cx="9144000" cy="6858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1554108" y="1096971"/>
              <a:ext cx="5400000" cy="5400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>
              <a:spLocks noChangeAspect="1"/>
            </p:cNvSpPr>
            <p:nvPr/>
          </p:nvSpPr>
          <p:spPr>
            <a:xfrm>
              <a:off x="2634948" y="2177451"/>
              <a:ext cx="3239640" cy="324000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>
              <a:stCxn id="4" idx="1"/>
              <a:endCxn id="6" idx="1"/>
            </p:cNvCxnSpPr>
            <p:nvPr/>
          </p:nvCxnSpPr>
          <p:spPr>
            <a:xfrm>
              <a:off x="2344920" y="1887871"/>
              <a:ext cx="764462" cy="7640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4" idx="0"/>
              <a:endCxn id="6" idx="0"/>
            </p:cNvCxnSpPr>
            <p:nvPr/>
          </p:nvCxnSpPr>
          <p:spPr>
            <a:xfrm>
              <a:off x="4254108" y="1096971"/>
              <a:ext cx="660" cy="1080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>
              <a:stCxn id="4" idx="7"/>
              <a:endCxn id="6" idx="7"/>
            </p:cNvCxnSpPr>
            <p:nvPr/>
          </p:nvCxnSpPr>
          <p:spPr>
            <a:xfrm flipH="1">
              <a:off x="5400154" y="1887871"/>
              <a:ext cx="763142" cy="7640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4" idx="6"/>
              <a:endCxn id="6" idx="6"/>
            </p:cNvCxnSpPr>
            <p:nvPr/>
          </p:nvCxnSpPr>
          <p:spPr>
            <a:xfrm flipH="1">
              <a:off x="5874588" y="3797271"/>
              <a:ext cx="1079520" cy="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4" idx="2"/>
              <a:endCxn id="6" idx="2"/>
            </p:cNvCxnSpPr>
            <p:nvPr/>
          </p:nvCxnSpPr>
          <p:spPr>
            <a:xfrm>
              <a:off x="1554108" y="3797271"/>
              <a:ext cx="1080840" cy="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4" idx="3"/>
              <a:endCxn id="6" idx="3"/>
            </p:cNvCxnSpPr>
            <p:nvPr/>
          </p:nvCxnSpPr>
          <p:spPr>
            <a:xfrm flipV="1">
              <a:off x="2344920" y="4942964"/>
              <a:ext cx="764462" cy="763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4" idx="4"/>
              <a:endCxn id="6" idx="4"/>
            </p:cNvCxnSpPr>
            <p:nvPr/>
          </p:nvCxnSpPr>
          <p:spPr>
            <a:xfrm flipV="1">
              <a:off x="4254108" y="5417451"/>
              <a:ext cx="660" cy="1080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4" idx="5"/>
              <a:endCxn id="6" idx="5"/>
            </p:cNvCxnSpPr>
            <p:nvPr/>
          </p:nvCxnSpPr>
          <p:spPr>
            <a:xfrm flipH="1" flipV="1">
              <a:off x="5400154" y="4942964"/>
              <a:ext cx="763142" cy="763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upo 76"/>
            <p:cNvGrpSpPr/>
            <p:nvPr/>
          </p:nvGrpSpPr>
          <p:grpSpPr>
            <a:xfrm>
              <a:off x="226510" y="116632"/>
              <a:ext cx="1440160" cy="1346472"/>
              <a:chOff x="317904" y="0"/>
              <a:chExt cx="1440160" cy="1346472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317904" y="518200"/>
                <a:ext cx="1440160" cy="82827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474679" y="0"/>
                <a:ext cx="10999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solidFill>
                      <a:schemeClr val="bg1"/>
                    </a:solidFill>
                  </a:rPr>
                  <a:t>inicio</a:t>
                </a:r>
              </a:p>
            </p:txBody>
          </p:sp>
        </p:grpSp>
        <p:grpSp>
          <p:nvGrpSpPr>
            <p:cNvPr id="73" name="Grupo 72"/>
            <p:cNvGrpSpPr/>
            <p:nvPr/>
          </p:nvGrpSpPr>
          <p:grpSpPr>
            <a:xfrm>
              <a:off x="7382632" y="135292"/>
              <a:ext cx="1440160" cy="1437863"/>
              <a:chOff x="7814932" y="-124967"/>
              <a:chExt cx="1440160" cy="1437863"/>
            </a:xfrm>
          </p:grpSpPr>
          <p:sp>
            <p:nvSpPr>
              <p:cNvPr id="29" name="Retângulo 28"/>
              <p:cNvSpPr/>
              <p:nvPr/>
            </p:nvSpPr>
            <p:spPr>
              <a:xfrm>
                <a:off x="7814932" y="484624"/>
                <a:ext cx="1440160" cy="82827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8067741" y="-124967"/>
                <a:ext cx="7489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solidFill>
                      <a:schemeClr val="bg1"/>
                    </a:solidFill>
                  </a:rPr>
                  <a:t>fim</a:t>
                </a:r>
              </a:p>
            </p:txBody>
          </p:sp>
        </p:grpSp>
        <p:sp>
          <p:nvSpPr>
            <p:cNvPr id="32" name="CaixaDeTexto 31"/>
            <p:cNvSpPr txBox="1"/>
            <p:nvPr/>
          </p:nvSpPr>
          <p:spPr>
            <a:xfrm>
              <a:off x="6757580" y="469225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525268" y="101070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675859" y="96933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716326" y="6013712"/>
              <a:ext cx="3525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1449084" y="4725999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449084" y="239165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627216" y="221596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261929" y="615112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153312" y="1401713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15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650452" y="1417974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37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831276" y="2558496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12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863416" y="4134053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25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769686" y="5385443"/>
              <a:ext cx="792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15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969903" y="5356779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17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836554" y="4152064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51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829807" y="2631407"/>
              <a:ext cx="828000" cy="792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00"/>
              </a:bgClr>
            </a:patt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11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5142572" y="6137531"/>
              <a:ext cx="155952" cy="2160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5214580" y="1312997"/>
              <a:ext cx="155952" cy="2160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Seta em curva para a esquerda 71"/>
            <p:cNvSpPr/>
            <p:nvPr/>
          </p:nvSpPr>
          <p:spPr>
            <a:xfrm flipH="1" flipV="1">
              <a:off x="251520" y="2923650"/>
              <a:ext cx="644472" cy="1783369"/>
            </a:xfrm>
            <a:prstGeom prst="curved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E5949094-2E64-417A-A5BA-D017A7C78D4C}"/>
                </a:ext>
              </a:extLst>
            </p:cNvPr>
            <p:cNvSpPr txBox="1"/>
            <p:nvPr/>
          </p:nvSpPr>
          <p:spPr>
            <a:xfrm>
              <a:off x="149072" y="6275344"/>
              <a:ext cx="19675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rgbClr val="FFFF00"/>
                  </a:solidFill>
                </a:rPr>
                <a:t>FILA: vazia</a:t>
              </a: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DD9507E9-3305-4A77-B18A-9F19834073CD}"/>
                </a:ext>
              </a:extLst>
            </p:cNvPr>
            <p:cNvGrpSpPr/>
            <p:nvPr/>
          </p:nvGrpSpPr>
          <p:grpSpPr>
            <a:xfrm>
              <a:off x="1666670" y="1048968"/>
              <a:ext cx="678250" cy="725997"/>
              <a:chOff x="1666670" y="1048968"/>
              <a:chExt cx="678250" cy="725997"/>
            </a:xfrm>
          </p:grpSpPr>
          <p:cxnSp>
            <p:nvCxnSpPr>
              <p:cNvPr id="61" name="Conector angulado 60"/>
              <p:cNvCxnSpPr>
                <a:cxnSpLocks/>
                <a:stCxn id="27" idx="3"/>
              </p:cNvCxnSpPr>
              <p:nvPr/>
            </p:nvCxnSpPr>
            <p:spPr>
              <a:xfrm>
                <a:off x="1666670" y="1048968"/>
                <a:ext cx="385050" cy="524187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6889AC6C-7C3F-4636-A931-4E33AC7EA850}"/>
                  </a:ext>
                </a:extLst>
              </p:cNvPr>
              <p:cNvCxnSpPr/>
              <p:nvPr/>
            </p:nvCxnSpPr>
            <p:spPr>
              <a:xfrm>
                <a:off x="1781615" y="1622710"/>
                <a:ext cx="56330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8FEB799A-8BF0-408F-92F8-CA4A547F6ACE}"/>
                  </a:ext>
                </a:extLst>
              </p:cNvPr>
              <p:cNvCxnSpPr/>
              <p:nvPr/>
            </p:nvCxnSpPr>
            <p:spPr>
              <a:xfrm>
                <a:off x="1854650" y="1774965"/>
                <a:ext cx="432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4591CC15-4F51-4A39-86BC-85A21F780FCB}"/>
                </a:ext>
              </a:extLst>
            </p:cNvPr>
            <p:cNvGrpSpPr/>
            <p:nvPr/>
          </p:nvGrpSpPr>
          <p:grpSpPr>
            <a:xfrm>
              <a:off x="7821059" y="1573155"/>
              <a:ext cx="563305" cy="912165"/>
              <a:chOff x="7821059" y="1573155"/>
              <a:chExt cx="563305" cy="912165"/>
            </a:xfrm>
          </p:grpSpPr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1FAB9A46-D510-4854-A387-0822E7ADBA64}"/>
                  </a:ext>
                </a:extLst>
              </p:cNvPr>
              <p:cNvCxnSpPr/>
              <p:nvPr/>
            </p:nvCxnSpPr>
            <p:spPr>
              <a:xfrm>
                <a:off x="7884424" y="2485320"/>
                <a:ext cx="432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63CED7D6-14C6-4E11-8E5F-BDA7050F8C2F}"/>
                  </a:ext>
                </a:extLst>
              </p:cNvPr>
              <p:cNvCxnSpPr/>
              <p:nvPr/>
            </p:nvCxnSpPr>
            <p:spPr>
              <a:xfrm>
                <a:off x="7821059" y="2341304"/>
                <a:ext cx="56330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22934662-BCCC-48C3-A6DB-02313FF6116A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>
                <a:off x="8102712" y="1573155"/>
                <a:ext cx="0" cy="74333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951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873020" y="395953"/>
            <a:ext cx="5643196" cy="6007678"/>
            <a:chOff x="1377076" y="395953"/>
            <a:chExt cx="5643196" cy="6007678"/>
          </a:xfrm>
        </p:grpSpPr>
        <p:sp>
          <p:nvSpPr>
            <p:cNvPr id="3" name="Elipse 2"/>
            <p:cNvSpPr/>
            <p:nvPr/>
          </p:nvSpPr>
          <p:spPr>
            <a:xfrm>
              <a:off x="1482100" y="764704"/>
              <a:ext cx="5400000" cy="5400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" name="Elipse 3"/>
            <p:cNvSpPr>
              <a:spLocks noChangeAspect="1"/>
            </p:cNvSpPr>
            <p:nvPr/>
          </p:nvSpPr>
          <p:spPr>
            <a:xfrm>
              <a:off x="2562940" y="1845184"/>
              <a:ext cx="3239640" cy="32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" name="Conector reto 4"/>
            <p:cNvCxnSpPr>
              <a:stCxn id="3" idx="1"/>
              <a:endCxn id="4" idx="1"/>
            </p:cNvCxnSpPr>
            <p:nvPr/>
          </p:nvCxnSpPr>
          <p:spPr>
            <a:xfrm>
              <a:off x="2272912" y="1555604"/>
              <a:ext cx="764462" cy="7640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>
              <a:stCxn id="3" idx="0"/>
              <a:endCxn id="4" idx="0"/>
            </p:cNvCxnSpPr>
            <p:nvPr/>
          </p:nvCxnSpPr>
          <p:spPr>
            <a:xfrm>
              <a:off x="4182100" y="764704"/>
              <a:ext cx="660" cy="1080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stCxn id="3" idx="7"/>
              <a:endCxn id="4" idx="7"/>
            </p:cNvCxnSpPr>
            <p:nvPr/>
          </p:nvCxnSpPr>
          <p:spPr>
            <a:xfrm flipH="1">
              <a:off x="5328146" y="1555604"/>
              <a:ext cx="763142" cy="7640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>
              <a:stCxn id="3" idx="6"/>
              <a:endCxn id="4" idx="6"/>
            </p:cNvCxnSpPr>
            <p:nvPr/>
          </p:nvCxnSpPr>
          <p:spPr>
            <a:xfrm flipH="1">
              <a:off x="5802580" y="3465004"/>
              <a:ext cx="1079520" cy="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3" idx="2"/>
              <a:endCxn id="4" idx="2"/>
            </p:cNvCxnSpPr>
            <p:nvPr/>
          </p:nvCxnSpPr>
          <p:spPr>
            <a:xfrm>
              <a:off x="1482100" y="3465004"/>
              <a:ext cx="1080840" cy="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3" idx="3"/>
              <a:endCxn id="4" idx="3"/>
            </p:cNvCxnSpPr>
            <p:nvPr/>
          </p:nvCxnSpPr>
          <p:spPr>
            <a:xfrm flipV="1">
              <a:off x="2272912" y="4610697"/>
              <a:ext cx="764462" cy="763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3" idx="4"/>
              <a:endCxn id="4" idx="4"/>
            </p:cNvCxnSpPr>
            <p:nvPr/>
          </p:nvCxnSpPr>
          <p:spPr>
            <a:xfrm flipV="1">
              <a:off x="4182100" y="5085184"/>
              <a:ext cx="660" cy="1080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>
              <a:stCxn id="3" idx="5"/>
              <a:endCxn id="4" idx="5"/>
            </p:cNvCxnSpPr>
            <p:nvPr/>
          </p:nvCxnSpPr>
          <p:spPr>
            <a:xfrm flipH="1" flipV="1">
              <a:off x="5328146" y="4610697"/>
              <a:ext cx="763142" cy="763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6627216" y="4359989"/>
              <a:ext cx="3930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3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905468" y="395953"/>
              <a:ext cx="3930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1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55143" y="611977"/>
              <a:ext cx="3930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644318" y="5681445"/>
              <a:ext cx="35258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3200" b="1" dirty="0"/>
                <a:t>5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377076" y="4393732"/>
              <a:ext cx="3930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6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77076" y="2059385"/>
              <a:ext cx="3930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7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6591931" y="1908121"/>
              <a:ext cx="3930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2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189921" y="5818856"/>
              <a:ext cx="3930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4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199277" y="1028913"/>
              <a:ext cx="56297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K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719508" y="1085707"/>
              <a:ext cx="60465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A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945132" y="2237963"/>
              <a:ext cx="48923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T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910666" y="3894147"/>
              <a:ext cx="5581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b="1" dirty="0"/>
                <a:t>A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769595" y="4926020"/>
              <a:ext cx="511679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S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992735" y="4938504"/>
              <a:ext cx="60465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A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939721" y="3762789"/>
              <a:ext cx="502061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F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901633" y="2266370"/>
              <a:ext cx="60465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5400" b="1" dirty="0"/>
                <a:t>A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7238452" y="45637"/>
            <a:ext cx="1440160" cy="1717453"/>
            <a:chOff x="7350890" y="3986187"/>
            <a:chExt cx="1440160" cy="1717453"/>
          </a:xfrm>
        </p:grpSpPr>
        <p:grpSp>
          <p:nvGrpSpPr>
            <p:cNvPr id="13" name="Grupo 12"/>
            <p:cNvGrpSpPr/>
            <p:nvPr/>
          </p:nvGrpSpPr>
          <p:grpSpPr>
            <a:xfrm>
              <a:off x="7350890" y="3986187"/>
              <a:ext cx="1440160" cy="1717453"/>
              <a:chOff x="210030" y="-1132678"/>
              <a:chExt cx="1440160" cy="1717453"/>
            </a:xfrm>
            <a:noFill/>
          </p:grpSpPr>
          <p:sp>
            <p:nvSpPr>
              <p:cNvPr id="38" name="Retângulo 37"/>
              <p:cNvSpPr/>
              <p:nvPr/>
            </p:nvSpPr>
            <p:spPr>
              <a:xfrm>
                <a:off x="210030" y="-1132678"/>
                <a:ext cx="1440160" cy="82827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9" name="CaixaDeTexto 38"/>
              <p:cNvSpPr txBox="1"/>
              <p:nvPr/>
            </p:nvSpPr>
            <p:spPr>
              <a:xfrm>
                <a:off x="474679" y="0"/>
                <a:ext cx="1099981" cy="58477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solidFill>
                      <a:schemeClr val="bg1"/>
                    </a:solidFill>
                  </a:rPr>
                  <a:t>inicio</a:t>
                </a:r>
              </a:p>
            </p:txBody>
          </p:sp>
        </p:grpSp>
        <p:sp>
          <p:nvSpPr>
            <p:cNvPr id="34" name="CaixaDeTexto 33"/>
            <p:cNvSpPr txBox="1"/>
            <p:nvPr/>
          </p:nvSpPr>
          <p:spPr>
            <a:xfrm>
              <a:off x="7591693" y="4890840"/>
              <a:ext cx="98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inicio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7132563" y="4402755"/>
            <a:ext cx="1440160" cy="1476326"/>
            <a:chOff x="6882100" y="332656"/>
            <a:chExt cx="1440160" cy="1476326"/>
          </a:xfrm>
        </p:grpSpPr>
        <p:grpSp>
          <p:nvGrpSpPr>
            <p:cNvPr id="14" name="Grupo 13"/>
            <p:cNvGrpSpPr/>
            <p:nvPr/>
          </p:nvGrpSpPr>
          <p:grpSpPr>
            <a:xfrm>
              <a:off x="6882100" y="332656"/>
              <a:ext cx="1440160" cy="928531"/>
              <a:chOff x="6992682" y="385466"/>
              <a:chExt cx="1440160" cy="928531"/>
            </a:xfrm>
            <a:noFill/>
          </p:grpSpPr>
          <p:sp>
            <p:nvSpPr>
              <p:cNvPr id="36" name="CaixaDeTexto 35"/>
              <p:cNvSpPr txBox="1"/>
              <p:nvPr/>
            </p:nvSpPr>
            <p:spPr>
              <a:xfrm>
                <a:off x="6992682" y="385466"/>
                <a:ext cx="1296744" cy="5847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pt-BR" sz="3200" b="1" dirty="0">
                    <a:solidFill>
                      <a:schemeClr val="bg1"/>
                    </a:solidFill>
                  </a:rPr>
                  <a:t>fim</a:t>
                </a:r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6992682" y="485725"/>
                <a:ext cx="1440160" cy="82827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35" name="CaixaDeTexto 34"/>
            <p:cNvSpPr txBox="1"/>
            <p:nvPr/>
          </p:nvSpPr>
          <p:spPr>
            <a:xfrm>
              <a:off x="7180964" y="1285762"/>
              <a:ext cx="6783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fim</a:t>
              </a:r>
            </a:p>
          </p:txBody>
        </p:sp>
      </p:grpSp>
      <p:sp>
        <p:nvSpPr>
          <p:cNvPr id="43" name="Seta em curva para a esquerda 30">
            <a:extLst>
              <a:ext uri="{FF2B5EF4-FFF2-40B4-BE49-F238E27FC236}">
                <a16:creationId xmlns:a16="http://schemas.microsoft.com/office/drawing/2014/main" id="{587E7E47-87E3-43AC-AE6A-908E38D7F8EA}"/>
              </a:ext>
            </a:extLst>
          </p:cNvPr>
          <p:cNvSpPr/>
          <p:nvPr/>
        </p:nvSpPr>
        <p:spPr>
          <a:xfrm flipH="1" flipV="1">
            <a:off x="179512" y="2591383"/>
            <a:ext cx="644472" cy="178336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550AC25-9BAE-48F4-ABFD-68D6B45DDBF1}"/>
              </a:ext>
            </a:extLst>
          </p:cNvPr>
          <p:cNvSpPr txBox="1"/>
          <p:nvPr/>
        </p:nvSpPr>
        <p:spPr>
          <a:xfrm>
            <a:off x="186006" y="6182953"/>
            <a:ext cx="6238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Quem é o terceiro da fila?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9E664C1B-1C05-49B6-ABF4-788BEE7D4127}"/>
              </a:ext>
            </a:extLst>
          </p:cNvPr>
          <p:cNvCxnSpPr>
            <a:stCxn id="38" idx="1"/>
            <a:endCxn id="20" idx="0"/>
          </p:cNvCxnSpPr>
          <p:nvPr/>
        </p:nvCxnSpPr>
        <p:spPr>
          <a:xfrm rot="10800000" flipV="1">
            <a:off x="1069548" y="459773"/>
            <a:ext cx="6168904" cy="15996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17CF2E38-2275-413A-951E-E675430F1D70}"/>
              </a:ext>
            </a:extLst>
          </p:cNvPr>
          <p:cNvCxnSpPr>
            <a:stCxn id="37" idx="1"/>
            <a:endCxn id="15" idx="3"/>
          </p:cNvCxnSpPr>
          <p:nvPr/>
        </p:nvCxnSpPr>
        <p:spPr>
          <a:xfrm rot="10800000">
            <a:off x="6516217" y="4652378"/>
            <a:ext cx="616347" cy="26477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8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235</Words>
  <Application>Microsoft Office PowerPoint</Application>
  <PresentationFormat>Apresentação na tela (4:3)</PresentationFormat>
  <Paragraphs>203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LISBETE</dc:creator>
  <cp:lastModifiedBy>Lisbete Madsen Barbosa</cp:lastModifiedBy>
  <cp:revision>38</cp:revision>
  <dcterms:created xsi:type="dcterms:W3CDTF">2013-10-16T10:53:48Z</dcterms:created>
  <dcterms:modified xsi:type="dcterms:W3CDTF">2018-09-19T12:37:02Z</dcterms:modified>
</cp:coreProperties>
</file>