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98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2744F20-9D4C-4F5D-82DE-83B196BDBF2C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B5988A0-BFF2-463F-BA1A-546987880B6F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Gothic"/>
              </a:rPr>
              <a:t>1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1AFAD75-84EE-4A20-9810-363E931099FF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Gothic"/>
              </a:rPr>
              <a:t>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83A2FCE-C94D-4967-BE77-696E8EEFFF02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Gothic"/>
              </a:rPr>
              <a:t>3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076E71B-52BD-4016-917E-08B733F47E19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Gothic"/>
              </a:rPr>
              <a:t>4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17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BB269DB-058C-4C7C-ADAE-021B27C3390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Gothic"/>
              </a:rPr>
              <a:t>5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16000" y="360360"/>
            <a:ext cx="9503640" cy="66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2835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Todos os programas entregues nas atividades devem ter o mesmo padrão, com cabeçalho contendo: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nome do arquivo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nome do autor (com sobrenome)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data fornecida pelo ambiente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breve descrição do programa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03200" y="1656000"/>
            <a:ext cx="917244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/* exemplo de cabeçalho */	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/*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	Arquivo: </a:t>
            </a:r>
            <a:r>
              <a:rPr lang="pt-BR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exemplo.c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	Autor: </a:t>
            </a:r>
            <a:r>
              <a:rPr lang="pt-BR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Lisbete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</a:t>
            </a:r>
            <a:r>
              <a:rPr lang="pt-BR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Madsen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Barbosa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	Data: 18/08/09 07:01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2360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 Descrição: este arquivo mostra como devem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000" indent="-342360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				   ser preparadas as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*/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82600" y="250920"/>
            <a:ext cx="9294120" cy="730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INSTRUÇÕES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O último comando da função main() deverá ser system(“PAUSE”).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Somente</a:t>
            </a: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deverão ser usadas as bibliotecas necessárias para a execução do programa.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Em todas as situações onde é adequado o uso de valores booleanos deverá ser utilizado o tipo enumerado bool.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As declarações de variáveis devem preceder os demais comandos.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Times New Roman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As saídas de valores enviadas pelo comando printf não devem conter expressões numéricas.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6000" y="396720"/>
            <a:ext cx="8928720" cy="69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/* </a:t>
            </a:r>
            <a:r>
              <a:rPr lang="pt-B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Template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- atividade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Arquivo: </a:t>
            </a:r>
            <a:r>
              <a:rPr lang="pt-B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template.c</a:t>
            </a:r>
            <a:endParaRPr lang="pt-B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  <a:ea typeface="MS Gothic"/>
            </a:endParaRP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Autor: Pato Donald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Date: 07/08/11 07:15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Descrição: Este modelo mostra como deve ser preparado o cabeçalho e corpo do </a:t>
            </a:r>
            <a:r>
              <a:rPr lang="pt-B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main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# include &lt;</a:t>
            </a:r>
            <a:r>
              <a:rPr lang="pt-B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stdlib</a:t>
            </a:r>
            <a:r>
              <a:rPr lang="pt-B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.h</a:t>
            </a:r>
            <a:r>
              <a:rPr lang="pt-BR" sz="32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&gt;</a:t>
            </a:r>
            <a:endParaRPr lang="pt-B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  <a:ea typeface="MS Gothic"/>
            </a:endParaRPr>
          </a:p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main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(){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     </a:t>
            </a:r>
            <a:r>
              <a:rPr lang="pt-B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printf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("\n\n");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     system("PAUSE");</a:t>
            </a:r>
          </a:p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}</a:t>
            </a:r>
          </a:p>
          <a:p>
            <a:pPr marL="343080" indent="-342360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426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60360" y="466560"/>
            <a:ext cx="929412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Os arquivos entregues nas atividades deverão ser de autoria individual, identificados pelo nome do aluno seguido pelo nome da atividade.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/* TAD Racional */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/*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 Arquivo: </a:t>
            </a:r>
            <a:r>
              <a:rPr lang="pt-BR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Andre_Martins_Racional.c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 Autor: Andre Pasqualinoto Martins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 Data: 18/08/09 07:01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   Descrição: Implementa as operações do tipo Racional.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Gothic"/>
              </a:rPr>
              <a:t>*/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222</Words>
  <Application>Microsoft Office PowerPoint</Application>
  <PresentationFormat>Personalizar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MS Gothic</vt:lpstr>
      <vt:lpstr>Arial</vt:lpstr>
      <vt:lpstr>DejaVu Sans</vt:lpstr>
      <vt:lpstr>Symbol</vt:lpstr>
      <vt:lpstr>Times New Roman</vt:lpstr>
      <vt:lpstr>Trebuchet MS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LISBETE MADSEN BARBOSA</dc:creator>
  <dc:description/>
  <cp:lastModifiedBy>Lisbete Madsen Barbosa</cp:lastModifiedBy>
  <cp:revision>24</cp:revision>
  <cp:lastPrinted>2013-08-06T19:20:00Z</cp:lastPrinted>
  <dcterms:created xsi:type="dcterms:W3CDTF">2010-08-12T10:58:21Z</dcterms:created>
  <dcterms:modified xsi:type="dcterms:W3CDTF">2018-08-07T13:24:28Z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