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58" r:id="rId4"/>
    <p:sldId id="260" r:id="rId5"/>
    <p:sldId id="261" r:id="rId6"/>
    <p:sldId id="264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1" r:id="rId22"/>
    <p:sldId id="280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2" d="100"/>
          <a:sy n="52" d="100"/>
        </p:scale>
        <p:origin x="984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6D1E-0DFF-4E8B-964E-CAC05779D7D4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EF80-A7D6-41BE-A90A-8192946DD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61339"/>
      </p:ext>
    </p:extLst>
  </p:cSld>
  <p:clrMapOvr>
    <a:masterClrMapping/>
  </p:clrMapOvr>
  <p:transition spd="slow" advClick="0"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6D1E-0DFF-4E8B-964E-CAC05779D7D4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EF80-A7D6-41BE-A90A-8192946DD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16488"/>
      </p:ext>
    </p:extLst>
  </p:cSld>
  <p:clrMapOvr>
    <a:masterClrMapping/>
  </p:clrMapOvr>
  <p:transition spd="slow" advClick="0"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6D1E-0DFF-4E8B-964E-CAC05779D7D4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EF80-A7D6-41BE-A90A-8192946DD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358842"/>
      </p:ext>
    </p:extLst>
  </p:cSld>
  <p:clrMapOvr>
    <a:masterClrMapping/>
  </p:clrMapOvr>
  <p:transition spd="slow" advClick="0"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6D1E-0DFF-4E8B-964E-CAC05779D7D4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EF80-A7D6-41BE-A90A-8192946DD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494604"/>
      </p:ext>
    </p:extLst>
  </p:cSld>
  <p:clrMapOvr>
    <a:masterClrMapping/>
  </p:clrMapOvr>
  <p:transition spd="slow" advClick="0"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6D1E-0DFF-4E8B-964E-CAC05779D7D4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EF80-A7D6-41BE-A90A-8192946DD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076446"/>
      </p:ext>
    </p:extLst>
  </p:cSld>
  <p:clrMapOvr>
    <a:masterClrMapping/>
  </p:clrMapOvr>
  <p:transition spd="slow" advClick="0"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6D1E-0DFF-4E8B-964E-CAC05779D7D4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EF80-A7D6-41BE-A90A-8192946DD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144190"/>
      </p:ext>
    </p:extLst>
  </p:cSld>
  <p:clrMapOvr>
    <a:masterClrMapping/>
  </p:clrMapOvr>
  <p:transition spd="slow" advClick="0"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6D1E-0DFF-4E8B-964E-CAC05779D7D4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EF80-A7D6-41BE-A90A-8192946DD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880995"/>
      </p:ext>
    </p:extLst>
  </p:cSld>
  <p:clrMapOvr>
    <a:masterClrMapping/>
  </p:clrMapOvr>
  <p:transition spd="slow" advClick="0"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6D1E-0DFF-4E8B-964E-CAC05779D7D4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EF80-A7D6-41BE-A90A-8192946DD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008522"/>
      </p:ext>
    </p:extLst>
  </p:cSld>
  <p:clrMapOvr>
    <a:masterClrMapping/>
  </p:clrMapOvr>
  <p:transition spd="slow" advClick="0"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6D1E-0DFF-4E8B-964E-CAC05779D7D4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EF80-A7D6-41BE-A90A-8192946DD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849901"/>
      </p:ext>
    </p:extLst>
  </p:cSld>
  <p:clrMapOvr>
    <a:masterClrMapping/>
  </p:clrMapOvr>
  <p:transition spd="slow" advClick="0"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6D1E-0DFF-4E8B-964E-CAC05779D7D4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EF80-A7D6-41BE-A90A-8192946DD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285522"/>
      </p:ext>
    </p:extLst>
  </p:cSld>
  <p:clrMapOvr>
    <a:masterClrMapping/>
  </p:clrMapOvr>
  <p:transition spd="slow" advClick="0"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6D1E-0DFF-4E8B-964E-CAC05779D7D4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EF80-A7D6-41BE-A90A-8192946DD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434025"/>
      </p:ext>
    </p:extLst>
  </p:cSld>
  <p:clrMapOvr>
    <a:masterClrMapping/>
  </p:clrMapOvr>
  <p:transition spd="slow" advClick="0"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76D1E-0DFF-4E8B-964E-CAC05779D7D4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EF80-A7D6-41BE-A90A-8192946DD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84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42247" y="819806"/>
            <a:ext cx="8259505" cy="526297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b="1" dirty="0" err="1"/>
              <a:t>int</a:t>
            </a:r>
            <a:r>
              <a:rPr lang="pt-BR" sz="4800" b="1" dirty="0"/>
              <a:t> teste(</a:t>
            </a:r>
            <a:r>
              <a:rPr lang="pt-BR" sz="4800" b="1" dirty="0" err="1"/>
              <a:t>int</a:t>
            </a:r>
            <a:r>
              <a:rPr lang="pt-BR" sz="4800" b="1" dirty="0"/>
              <a:t> a){</a:t>
            </a:r>
          </a:p>
          <a:p>
            <a:r>
              <a:rPr lang="pt-BR" sz="4800" b="1" dirty="0"/>
              <a:t>	</a:t>
            </a:r>
            <a:r>
              <a:rPr lang="pt-BR" sz="4800" b="1" dirty="0" err="1"/>
              <a:t>int</a:t>
            </a:r>
            <a:r>
              <a:rPr lang="pt-BR" sz="4800" b="1" dirty="0"/>
              <a:t> </a:t>
            </a:r>
            <a:r>
              <a:rPr lang="pt-BR" sz="4800" b="1" dirty="0" err="1"/>
              <a:t>b,c</a:t>
            </a:r>
            <a:r>
              <a:rPr lang="pt-BR" sz="4800" b="1" dirty="0"/>
              <a:t>;</a:t>
            </a:r>
          </a:p>
          <a:p>
            <a:r>
              <a:rPr lang="pt-BR" sz="4800" b="1" dirty="0"/>
              <a:t>	c = 0;</a:t>
            </a:r>
          </a:p>
          <a:p>
            <a:r>
              <a:rPr lang="pt-BR" sz="4800" b="1" dirty="0"/>
              <a:t>	</a:t>
            </a:r>
            <a:r>
              <a:rPr lang="pt-BR" sz="4800" b="1" dirty="0" err="1"/>
              <a:t>if</a:t>
            </a:r>
            <a:r>
              <a:rPr lang="pt-BR" sz="4800" b="1" dirty="0"/>
              <a:t> (a == 0){c = -1;}</a:t>
            </a:r>
          </a:p>
          <a:p>
            <a:r>
              <a:rPr lang="pt-BR" sz="4800" b="1" dirty="0"/>
              <a:t>	</a:t>
            </a:r>
            <a:r>
              <a:rPr lang="pt-BR" sz="4800" b="1" dirty="0" err="1"/>
              <a:t>else</a:t>
            </a:r>
            <a:r>
              <a:rPr lang="pt-BR" sz="4800" b="1" dirty="0"/>
              <a:t> {b = teste(a-1); c = c+1;}</a:t>
            </a:r>
          </a:p>
          <a:p>
            <a:r>
              <a:rPr lang="pt-BR" sz="4800" b="1" dirty="0"/>
              <a:t>	</a:t>
            </a:r>
            <a:r>
              <a:rPr lang="pt-BR" sz="4800" b="1" dirty="0" err="1"/>
              <a:t>return</a:t>
            </a:r>
            <a:r>
              <a:rPr lang="pt-BR" sz="4800" b="1" dirty="0"/>
              <a:t> c;</a:t>
            </a:r>
          </a:p>
          <a:p>
            <a:r>
              <a:rPr lang="pt-BR" sz="4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47133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480" y="116631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  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  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  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</a:t>
            </a:r>
            <a:r>
              <a:rPr lang="pt-BR" sz="2800" b="1" dirty="0">
                <a:solidFill>
                  <a:srgbClr val="FF0000"/>
                </a:solidFill>
              </a:rPr>
              <a:t>-1</a:t>
            </a:r>
            <a:r>
              <a:rPr lang="pt-BR" sz="2800" b="1" dirty="0"/>
              <a:t>      a  c  b</a:t>
            </a:r>
          </a:p>
          <a:p>
            <a:r>
              <a:rPr lang="pt-BR" sz="2800" b="1" dirty="0"/>
              <a:t>                                                                                     0 </a:t>
            </a:r>
            <a:r>
              <a:rPr lang="pt-BR" sz="2800" b="1" dirty="0">
                <a:solidFill>
                  <a:srgbClr val="002060"/>
                </a:solidFill>
              </a:rPr>
              <a:t>-1</a:t>
            </a:r>
            <a:r>
              <a:rPr lang="pt-BR" sz="2800" b="1" dirty="0"/>
              <a:t> ? </a:t>
            </a:r>
          </a:p>
          <a:p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683568" y="980728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1720" y="1844824"/>
            <a:ext cx="6624000" cy="471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5856" y="2708920"/>
            <a:ext cx="5256000" cy="374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392" y="3573304"/>
            <a:ext cx="3924000" cy="273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2120" y="4437312"/>
            <a:ext cx="2592000" cy="176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48392" y="5286548"/>
            <a:ext cx="1152000" cy="82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344352" y="5723964"/>
            <a:ext cx="396000" cy="396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6300192" y="5304548"/>
            <a:ext cx="396000" cy="3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stCxn id="5" idx="1"/>
          </p:cNvCxnSpPr>
          <p:nvPr/>
        </p:nvCxnSpPr>
        <p:spPr>
          <a:xfrm flipH="1" flipV="1">
            <a:off x="6696192" y="5502548"/>
            <a:ext cx="706153" cy="279409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76599"/>
      </p:ext>
    </p:extLst>
  </p:cSld>
  <p:clrMapOvr>
    <a:masterClrMapping/>
  </p:clrMapOvr>
  <p:transition spd="slow" advClick="0" advTm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480" y="116631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  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  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  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-1      a  c  b</a:t>
            </a:r>
          </a:p>
          <a:p>
            <a:r>
              <a:rPr lang="pt-BR" sz="2800" b="1" dirty="0"/>
              <a:t>                                                                        </a:t>
            </a:r>
            <a:r>
              <a:rPr lang="pt-BR" sz="2800" b="1" dirty="0">
                <a:solidFill>
                  <a:srgbClr val="FF0000"/>
                </a:solidFill>
              </a:rPr>
              <a:t>1</a:t>
            </a:r>
            <a:r>
              <a:rPr lang="pt-BR" sz="2800" b="1" dirty="0"/>
              <a:t>          0 -1 ? </a:t>
            </a:r>
          </a:p>
          <a:p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683568" y="980728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1720" y="1844824"/>
            <a:ext cx="6624000" cy="471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5856" y="2708920"/>
            <a:ext cx="5256000" cy="374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392" y="3573304"/>
            <a:ext cx="3924000" cy="273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2120" y="4437312"/>
            <a:ext cx="2592000" cy="176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48392" y="5286548"/>
            <a:ext cx="1152000" cy="828000"/>
          </a:xfrm>
          <a:prstGeom prst="rect">
            <a:avLst/>
          </a:prstGeom>
          <a:noFill/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976200" y="5733256"/>
            <a:ext cx="396000" cy="3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997730" y="5286548"/>
            <a:ext cx="1152000" cy="828000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6195390" y="5286548"/>
            <a:ext cx="0" cy="4140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384460"/>
      </p:ext>
    </p:extLst>
  </p:cSld>
  <p:clrMapOvr>
    <a:masterClrMapping/>
  </p:clrMapOvr>
  <p:transition spd="slow" advClick="0"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480" y="116631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  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  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  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</a:t>
            </a:r>
            <a:r>
              <a:rPr lang="pt-BR" sz="2800" b="1" dirty="0">
                <a:solidFill>
                  <a:srgbClr val="FF0000"/>
                </a:solidFill>
              </a:rPr>
              <a:t>1 </a:t>
            </a:r>
            <a:r>
              <a:rPr lang="pt-BR" sz="2800" b="1" dirty="0"/>
              <a:t>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-1      a  c  b</a:t>
            </a:r>
          </a:p>
          <a:p>
            <a:r>
              <a:rPr lang="pt-BR" sz="2800" b="1" dirty="0"/>
              <a:t>                                                                        </a:t>
            </a:r>
            <a:r>
              <a:rPr lang="pt-BR" sz="2800" b="1" dirty="0">
                <a:solidFill>
                  <a:srgbClr val="00B0F0"/>
                </a:solidFill>
              </a:rPr>
              <a:t>1</a:t>
            </a:r>
            <a:r>
              <a:rPr lang="pt-BR" sz="2800" b="1" dirty="0"/>
              <a:t>         0 -1 ? </a:t>
            </a:r>
          </a:p>
          <a:p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683568" y="980728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1720" y="1844824"/>
            <a:ext cx="6624000" cy="471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5856" y="2708920"/>
            <a:ext cx="5256000" cy="374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392" y="3573304"/>
            <a:ext cx="3924000" cy="273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2120" y="4437312"/>
            <a:ext cx="2592000" cy="176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48392" y="5286548"/>
            <a:ext cx="1152000" cy="828000"/>
          </a:xfrm>
          <a:prstGeom prst="rect">
            <a:avLst/>
          </a:prstGeom>
          <a:noFill/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009126" y="5733256"/>
            <a:ext cx="396000" cy="396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077052" y="4437312"/>
            <a:ext cx="396000" cy="3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>
            <a:stCxn id="11" idx="1"/>
            <a:endCxn id="12" idx="5"/>
          </p:cNvCxnSpPr>
          <p:nvPr/>
        </p:nvCxnSpPr>
        <p:spPr>
          <a:xfrm flipH="1" flipV="1">
            <a:off x="5415059" y="4775319"/>
            <a:ext cx="652060" cy="101593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6948264" y="5229200"/>
            <a:ext cx="1152000" cy="828000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773361"/>
      </p:ext>
    </p:extLst>
  </p:cSld>
  <p:clrMapOvr>
    <a:masterClrMapping/>
  </p:clrMapOvr>
  <p:transition spd="slow" advClick="0" advTm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480" y="116631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  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  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  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1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-1     a  c  b</a:t>
            </a:r>
          </a:p>
          <a:p>
            <a:r>
              <a:rPr lang="pt-BR" sz="2800" b="1" dirty="0"/>
              <a:t>                                                         </a:t>
            </a:r>
            <a:r>
              <a:rPr lang="pt-BR" sz="2800" b="1" dirty="0">
                <a:solidFill>
                  <a:srgbClr val="FF0000"/>
                </a:solidFill>
              </a:rPr>
              <a:t>1</a:t>
            </a:r>
            <a:r>
              <a:rPr lang="pt-BR" sz="2800" b="1" dirty="0"/>
              <a:t>            1         0 -1 ? </a:t>
            </a:r>
          </a:p>
          <a:p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683568" y="980728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1720" y="1844824"/>
            <a:ext cx="6624000" cy="471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5856" y="2708920"/>
            <a:ext cx="5256000" cy="374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392" y="3573304"/>
            <a:ext cx="3924000" cy="273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2120" y="4437312"/>
            <a:ext cx="2592000" cy="1764000"/>
          </a:xfrm>
          <a:prstGeom prst="rect">
            <a:avLst/>
          </a:prstGeom>
          <a:noFill/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48392" y="5286548"/>
            <a:ext cx="1152000" cy="82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4802693" y="5733256"/>
            <a:ext cx="396000" cy="3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724128" y="4437112"/>
            <a:ext cx="2592000" cy="1764000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4993911" y="4373920"/>
            <a:ext cx="0" cy="13266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12097"/>
      </p:ext>
    </p:extLst>
  </p:cSld>
  <p:clrMapOvr>
    <a:masterClrMapping/>
  </p:clrMapOvr>
  <p:transition spd="slow" advClick="0"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480" y="116631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  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  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</a:t>
            </a:r>
            <a:r>
              <a:rPr lang="pt-BR" sz="2800" b="1" dirty="0">
                <a:solidFill>
                  <a:srgbClr val="FF0000"/>
                </a:solidFill>
              </a:rPr>
              <a:t>1</a:t>
            </a:r>
            <a:r>
              <a:rPr lang="pt-BR" sz="2800" b="1" dirty="0"/>
              <a:t>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1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-1     a  c  b</a:t>
            </a:r>
          </a:p>
          <a:p>
            <a:r>
              <a:rPr lang="pt-BR" sz="2800" b="1" dirty="0"/>
              <a:t>                                                         </a:t>
            </a:r>
            <a:r>
              <a:rPr lang="pt-BR" sz="2800" b="1" dirty="0">
                <a:solidFill>
                  <a:srgbClr val="00B0F0"/>
                </a:solidFill>
              </a:rPr>
              <a:t>1    </a:t>
            </a:r>
            <a:r>
              <a:rPr lang="pt-BR" sz="2800" b="1" dirty="0"/>
              <a:t>        1         0 -1 ? </a:t>
            </a:r>
          </a:p>
          <a:p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683568" y="980728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1720" y="1844824"/>
            <a:ext cx="6624000" cy="471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5856" y="2708920"/>
            <a:ext cx="5256000" cy="374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392" y="3573304"/>
            <a:ext cx="3924000" cy="273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2120" y="4437312"/>
            <a:ext cx="2592000" cy="1764000"/>
          </a:xfrm>
          <a:prstGeom prst="rect">
            <a:avLst/>
          </a:prstGeom>
          <a:noFill/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48392" y="5286548"/>
            <a:ext cx="1152000" cy="82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887968" y="3609064"/>
            <a:ext cx="396000" cy="3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4792060" y="5733256"/>
            <a:ext cx="396000" cy="396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>
            <a:stCxn id="12" idx="1"/>
            <a:endCxn id="5" idx="5"/>
          </p:cNvCxnSpPr>
          <p:nvPr/>
        </p:nvCxnSpPr>
        <p:spPr>
          <a:xfrm flipH="1" flipV="1">
            <a:off x="4225975" y="3947071"/>
            <a:ext cx="624078" cy="184417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5724128" y="4437112"/>
            <a:ext cx="2592000" cy="1764000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816560"/>
      </p:ext>
    </p:extLst>
  </p:cSld>
  <p:clrMapOvr>
    <a:masterClrMapping/>
  </p:clrMapOvr>
  <p:transition spd="slow" advClick="0" advTm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480" y="116631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  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  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1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1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-1     a  c  b</a:t>
            </a:r>
          </a:p>
          <a:p>
            <a:r>
              <a:rPr lang="pt-BR" sz="2800" b="1" dirty="0"/>
              <a:t>                                           </a:t>
            </a:r>
            <a:r>
              <a:rPr lang="pt-BR" sz="2800" b="1" dirty="0">
                <a:solidFill>
                  <a:srgbClr val="FF0000"/>
                </a:solidFill>
              </a:rPr>
              <a:t>1</a:t>
            </a:r>
            <a:r>
              <a:rPr lang="pt-BR" sz="2800" b="1" dirty="0"/>
              <a:t>            1</a:t>
            </a:r>
            <a:r>
              <a:rPr lang="pt-BR" sz="2800" b="1" dirty="0">
                <a:solidFill>
                  <a:srgbClr val="00B0F0"/>
                </a:solidFill>
              </a:rPr>
              <a:t> </a:t>
            </a:r>
            <a:r>
              <a:rPr lang="pt-BR" sz="2800" b="1" dirty="0"/>
              <a:t>            1         0 -1 ? </a:t>
            </a:r>
          </a:p>
          <a:p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683568" y="980728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1720" y="1844824"/>
            <a:ext cx="6624000" cy="471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5856" y="2708920"/>
            <a:ext cx="5256000" cy="374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392" y="3573304"/>
            <a:ext cx="3924000" cy="2736000"/>
          </a:xfrm>
          <a:prstGeom prst="rect">
            <a:avLst/>
          </a:prstGeom>
          <a:noFill/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2120" y="4437312"/>
            <a:ext cx="2592000" cy="176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48392" y="5286548"/>
            <a:ext cx="1152000" cy="82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614630" y="5721054"/>
            <a:ext cx="396000" cy="3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464000" y="3573304"/>
            <a:ext cx="3924000" cy="27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3798606" y="3539510"/>
            <a:ext cx="0" cy="216103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32649"/>
      </p:ext>
    </p:extLst>
  </p:cSld>
  <p:clrMapOvr>
    <a:masterClrMapping/>
  </p:clrMapOvr>
  <p:transition spd="slow" advClick="0"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480" y="116631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  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</a:t>
            </a:r>
            <a:r>
              <a:rPr lang="pt-BR" sz="2800" b="1" dirty="0">
                <a:solidFill>
                  <a:srgbClr val="FF0000"/>
                </a:solidFill>
              </a:rPr>
              <a:t>1</a:t>
            </a:r>
            <a:r>
              <a:rPr lang="pt-BR" sz="2800" b="1" dirty="0"/>
              <a:t>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1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1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-1     a  c  b</a:t>
            </a:r>
          </a:p>
          <a:p>
            <a:r>
              <a:rPr lang="pt-BR" sz="2800" b="1" dirty="0"/>
              <a:t>                                          </a:t>
            </a:r>
            <a:r>
              <a:rPr lang="pt-BR" sz="2800" b="1" dirty="0">
                <a:solidFill>
                  <a:srgbClr val="00B0F0"/>
                </a:solidFill>
              </a:rPr>
              <a:t>1</a:t>
            </a:r>
            <a:r>
              <a:rPr lang="pt-BR" sz="2800" b="1" dirty="0"/>
              <a:t>            1</a:t>
            </a:r>
            <a:r>
              <a:rPr lang="pt-BR" sz="2800" b="1" dirty="0">
                <a:solidFill>
                  <a:srgbClr val="00B0F0"/>
                </a:solidFill>
              </a:rPr>
              <a:t> </a:t>
            </a:r>
            <a:r>
              <a:rPr lang="pt-BR" sz="2800" b="1" dirty="0"/>
              <a:t>            1         0 -1 ? </a:t>
            </a:r>
          </a:p>
          <a:p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683568" y="980728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1720" y="1844824"/>
            <a:ext cx="6624000" cy="471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5856" y="2708920"/>
            <a:ext cx="5256000" cy="374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392" y="3573304"/>
            <a:ext cx="3924000" cy="2736000"/>
          </a:xfrm>
          <a:prstGeom prst="rect">
            <a:avLst/>
          </a:prstGeom>
          <a:noFill/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2120" y="4437312"/>
            <a:ext cx="2592000" cy="176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48392" y="5286548"/>
            <a:ext cx="1152000" cy="82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687537" y="2744968"/>
            <a:ext cx="396000" cy="3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577348" y="5752499"/>
            <a:ext cx="396000" cy="396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>
            <a:stCxn id="12" idx="1"/>
            <a:endCxn id="5" idx="5"/>
          </p:cNvCxnSpPr>
          <p:nvPr/>
        </p:nvCxnSpPr>
        <p:spPr>
          <a:xfrm flipH="1" flipV="1">
            <a:off x="3025544" y="3082975"/>
            <a:ext cx="609797" cy="2727517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4464000" y="3573304"/>
            <a:ext cx="3924000" cy="27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241317"/>
      </p:ext>
    </p:extLst>
  </p:cSld>
  <p:clrMapOvr>
    <a:masterClrMapping/>
  </p:clrMapOvr>
  <p:transition spd="slow" advClick="0"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480" y="116631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  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1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1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1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-1     a  c  b</a:t>
            </a:r>
          </a:p>
          <a:p>
            <a:r>
              <a:rPr lang="pt-BR" sz="2800" b="1" dirty="0"/>
              <a:t>                           </a:t>
            </a:r>
            <a:r>
              <a:rPr lang="pt-BR" sz="2800" b="1" dirty="0">
                <a:solidFill>
                  <a:srgbClr val="FF0000"/>
                </a:solidFill>
              </a:rPr>
              <a:t>1</a:t>
            </a:r>
            <a:r>
              <a:rPr lang="pt-BR" sz="2800" b="1" dirty="0"/>
              <a:t>            1            1</a:t>
            </a:r>
            <a:r>
              <a:rPr lang="pt-BR" sz="2800" b="1" dirty="0">
                <a:solidFill>
                  <a:srgbClr val="00B0F0"/>
                </a:solidFill>
              </a:rPr>
              <a:t> </a:t>
            </a:r>
            <a:r>
              <a:rPr lang="pt-BR" sz="2800" b="1" dirty="0"/>
              <a:t>           1          0 -1 ? </a:t>
            </a:r>
          </a:p>
          <a:p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683568" y="980728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1720" y="1844824"/>
            <a:ext cx="6624000" cy="471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5856" y="2708920"/>
            <a:ext cx="5256000" cy="3744000"/>
          </a:xfrm>
          <a:prstGeom prst="rect">
            <a:avLst/>
          </a:prstGeom>
          <a:noFill/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392" y="3573304"/>
            <a:ext cx="3924000" cy="273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2120" y="4437312"/>
            <a:ext cx="2592000" cy="176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48392" y="5286548"/>
            <a:ext cx="1152000" cy="82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377438" y="5721054"/>
            <a:ext cx="396000" cy="3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276000" y="2708920"/>
            <a:ext cx="5256000" cy="37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2563561" y="2689557"/>
            <a:ext cx="0" cy="29520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56360"/>
      </p:ext>
    </p:extLst>
  </p:cSld>
  <p:clrMapOvr>
    <a:masterClrMapping/>
  </p:clrMapOvr>
  <p:transition spd="slow" advClick="0" advTm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480" y="116631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</a:t>
            </a:r>
            <a:r>
              <a:rPr lang="pt-BR" sz="2800" b="1" dirty="0">
                <a:solidFill>
                  <a:srgbClr val="FF0000"/>
                </a:solidFill>
              </a:rPr>
              <a:t>1</a:t>
            </a:r>
            <a:r>
              <a:rPr lang="pt-BR" sz="2800" b="1" dirty="0"/>
              <a:t>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1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1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1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-1     a  c  b</a:t>
            </a:r>
          </a:p>
          <a:p>
            <a:r>
              <a:rPr lang="pt-BR" sz="2800" b="1" dirty="0"/>
              <a:t>                           </a:t>
            </a:r>
            <a:r>
              <a:rPr lang="pt-BR" sz="2800" b="1" dirty="0">
                <a:solidFill>
                  <a:srgbClr val="00B0F0"/>
                </a:solidFill>
              </a:rPr>
              <a:t>1</a:t>
            </a:r>
            <a:r>
              <a:rPr lang="pt-BR" sz="2800" b="1" dirty="0"/>
              <a:t>            1             1</a:t>
            </a:r>
            <a:r>
              <a:rPr lang="pt-BR" sz="2800" b="1" dirty="0">
                <a:solidFill>
                  <a:srgbClr val="00B0F0"/>
                </a:solidFill>
              </a:rPr>
              <a:t> </a:t>
            </a:r>
            <a:r>
              <a:rPr lang="pt-BR" sz="2800" b="1" dirty="0"/>
              <a:t>           1          0 -1 ? </a:t>
            </a:r>
          </a:p>
          <a:p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683568" y="980728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1720" y="1844824"/>
            <a:ext cx="6624000" cy="471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5856" y="2708920"/>
            <a:ext cx="5256000" cy="3744000"/>
          </a:xfrm>
          <a:prstGeom prst="rect">
            <a:avLst/>
          </a:prstGeom>
          <a:noFill/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392" y="3573304"/>
            <a:ext cx="3924000" cy="273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2120" y="4437312"/>
            <a:ext cx="2592000" cy="176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48392" y="5286548"/>
            <a:ext cx="1152000" cy="82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373406" y="5721054"/>
            <a:ext cx="396000" cy="396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444124" y="1885300"/>
            <a:ext cx="396000" cy="3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>
            <a:stCxn id="5" idx="0"/>
            <a:endCxn id="11" idx="5"/>
          </p:cNvCxnSpPr>
          <p:nvPr/>
        </p:nvCxnSpPr>
        <p:spPr>
          <a:xfrm flipH="1" flipV="1">
            <a:off x="1782131" y="2223307"/>
            <a:ext cx="789275" cy="3497747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3276000" y="2708920"/>
            <a:ext cx="5256000" cy="37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797801"/>
      </p:ext>
    </p:extLst>
  </p:cSld>
  <p:clrMapOvr>
    <a:masterClrMapping/>
  </p:clrMapOvr>
  <p:transition spd="slow" advClick="0" advTm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480" y="116631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1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1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1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1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-1     a  c  b</a:t>
            </a:r>
          </a:p>
          <a:p>
            <a:r>
              <a:rPr lang="pt-BR" sz="2800" b="1" dirty="0"/>
              <a:t>           </a:t>
            </a:r>
            <a:r>
              <a:rPr lang="pt-BR" sz="2800" b="1" dirty="0">
                <a:solidFill>
                  <a:srgbClr val="FF0000"/>
                </a:solidFill>
              </a:rPr>
              <a:t>1</a:t>
            </a:r>
            <a:r>
              <a:rPr lang="pt-BR" sz="2800" b="1" dirty="0"/>
              <a:t>             1             1             1</a:t>
            </a:r>
            <a:r>
              <a:rPr lang="pt-BR" sz="2800" b="1" dirty="0">
                <a:solidFill>
                  <a:srgbClr val="00B0F0"/>
                </a:solidFill>
              </a:rPr>
              <a:t> </a:t>
            </a:r>
            <a:r>
              <a:rPr lang="pt-BR" sz="2800" b="1" dirty="0"/>
              <a:t>           1          0 -1 ? </a:t>
            </a:r>
          </a:p>
          <a:p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683568" y="980728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1720" y="1844824"/>
            <a:ext cx="6624000" cy="4716000"/>
          </a:xfrm>
          <a:prstGeom prst="rect">
            <a:avLst/>
          </a:prstGeom>
          <a:noFill/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5856" y="2708920"/>
            <a:ext cx="5256000" cy="374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392" y="3573304"/>
            <a:ext cx="3924000" cy="273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2120" y="4437312"/>
            <a:ext cx="2592000" cy="176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48392" y="5286548"/>
            <a:ext cx="1152000" cy="82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1052552" y="5733256"/>
            <a:ext cx="396000" cy="3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052000" y="1846800"/>
            <a:ext cx="6624000" cy="47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275866" y="1844824"/>
            <a:ext cx="0" cy="38160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107394"/>
      </p:ext>
    </p:extLst>
  </p:cSld>
  <p:clrMapOvr>
    <a:masterClrMapping/>
  </p:clrMapOvr>
  <p:transition spd="slow" advClick="0"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000" y="116632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  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  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  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               0  0  ? 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756480" y="980728"/>
            <a:ext cx="8136000" cy="56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941251"/>
      </p:ext>
    </p:extLst>
  </p:cSld>
  <p:clrMapOvr>
    <a:masterClrMapping/>
  </p:clrMapOvr>
  <p:transition spd="slow" advClick="0" advTm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480" y="116631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1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1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1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1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-1     a  c  b</a:t>
            </a:r>
          </a:p>
          <a:p>
            <a:r>
              <a:rPr lang="pt-BR" sz="2800" b="1" dirty="0"/>
              <a:t> </a:t>
            </a:r>
            <a:r>
              <a:rPr lang="pt-BR" sz="2800" b="1" dirty="0">
                <a:solidFill>
                  <a:srgbClr val="FF0000"/>
                </a:solidFill>
              </a:rPr>
              <a:t>1</a:t>
            </a:r>
            <a:r>
              <a:rPr lang="pt-BR" sz="2800" b="1" dirty="0"/>
              <a:t>        </a:t>
            </a:r>
            <a:r>
              <a:rPr lang="pt-BR" sz="2800" b="1" dirty="0">
                <a:solidFill>
                  <a:srgbClr val="00B0F0"/>
                </a:solidFill>
              </a:rPr>
              <a:t>1</a:t>
            </a:r>
            <a:r>
              <a:rPr lang="pt-BR" sz="2800" b="1" dirty="0"/>
              <a:t>             1             1             1</a:t>
            </a:r>
            <a:r>
              <a:rPr lang="pt-BR" sz="2800" b="1" dirty="0">
                <a:solidFill>
                  <a:srgbClr val="00B0F0"/>
                </a:solidFill>
              </a:rPr>
              <a:t> </a:t>
            </a:r>
            <a:r>
              <a:rPr lang="pt-BR" sz="2800" b="1" dirty="0"/>
              <a:t>          1         0 -1 ? </a:t>
            </a:r>
          </a:p>
          <a:p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683568" y="980728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1720" y="1844824"/>
            <a:ext cx="6624000" cy="4716000"/>
          </a:xfrm>
          <a:prstGeom prst="rect">
            <a:avLst/>
          </a:prstGeom>
          <a:noFill/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5856" y="2708920"/>
            <a:ext cx="5256000" cy="374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392" y="3573304"/>
            <a:ext cx="3924000" cy="273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2120" y="4437312"/>
            <a:ext cx="2592000" cy="176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48392" y="5286548"/>
            <a:ext cx="1152000" cy="82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1075140" y="5733256"/>
            <a:ext cx="396000" cy="396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251520" y="5733256"/>
            <a:ext cx="396000" cy="3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>
            <a:stCxn id="5" idx="2"/>
            <a:endCxn id="11" idx="6"/>
          </p:cNvCxnSpPr>
          <p:nvPr/>
        </p:nvCxnSpPr>
        <p:spPr>
          <a:xfrm flipH="1">
            <a:off x="647520" y="5931256"/>
            <a:ext cx="42762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2067708" y="1844824"/>
            <a:ext cx="6624000" cy="47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057444"/>
      </p:ext>
    </p:extLst>
  </p:cSld>
  <p:clrMapOvr>
    <a:masterClrMapping/>
  </p:clrMapOvr>
  <p:transition spd="slow" advClick="0" advTm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480" y="116631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1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1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1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1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-1     a  c  b</a:t>
            </a:r>
          </a:p>
          <a:p>
            <a:r>
              <a:rPr lang="pt-BR" sz="2800" b="1" dirty="0"/>
              <a:t> 1         </a:t>
            </a:r>
            <a:r>
              <a:rPr lang="pt-BR" sz="2800" b="1" dirty="0">
                <a:solidFill>
                  <a:srgbClr val="00B0F0"/>
                </a:solidFill>
              </a:rPr>
              <a:t>1</a:t>
            </a:r>
            <a:r>
              <a:rPr lang="pt-BR" sz="2800" b="1" dirty="0"/>
              <a:t>             1             1             1</a:t>
            </a:r>
            <a:r>
              <a:rPr lang="pt-BR" sz="2800" b="1" dirty="0">
                <a:solidFill>
                  <a:srgbClr val="00B0F0"/>
                </a:solidFill>
              </a:rPr>
              <a:t> </a:t>
            </a:r>
            <a:r>
              <a:rPr lang="pt-BR" sz="2800" b="1" dirty="0"/>
              <a:t>          1         0 -1 ? </a:t>
            </a:r>
          </a:p>
          <a:p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683568" y="1053368"/>
            <a:ext cx="8136000" cy="5580000"/>
          </a:xfrm>
          <a:prstGeom prst="rect">
            <a:avLst/>
          </a:prstGeom>
          <a:noFill/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1720" y="1844824"/>
            <a:ext cx="6624000" cy="471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5856" y="2708920"/>
            <a:ext cx="5256000" cy="374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392" y="3573304"/>
            <a:ext cx="3924000" cy="273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2120" y="4437312"/>
            <a:ext cx="2592000" cy="176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48392" y="5286548"/>
            <a:ext cx="1152000" cy="82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55576" y="1089264"/>
            <a:ext cx="8063992" cy="5508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55576" y="1124744"/>
            <a:ext cx="7776280" cy="49898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/>
              <a:t>Devolve o valor 1 </a:t>
            </a:r>
          </a:p>
        </p:txBody>
      </p:sp>
    </p:spTree>
    <p:extLst>
      <p:ext uri="{BB962C8B-B14F-4D97-AF65-F5344CB8AC3E}">
        <p14:creationId xmlns:p14="http://schemas.microsoft.com/office/powerpoint/2010/main" val="389924688"/>
      </p:ext>
    </p:extLst>
  </p:cSld>
  <p:clrMapOvr>
    <a:masterClrMapping/>
  </p:clrMapOvr>
  <p:transition spd="slow" advClick="0" advTm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475656" y="260648"/>
            <a:ext cx="6480232" cy="3108543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1</a:t>
            </a:r>
          </a:p>
          <a:p>
            <a:endParaRPr lang="pt-BR" sz="2800" b="1" dirty="0"/>
          </a:p>
          <a:p>
            <a:endParaRPr lang="pt-BR" sz="2800" b="1" dirty="0"/>
          </a:p>
          <a:p>
            <a:endParaRPr lang="pt-BR" sz="2800" b="1" dirty="0"/>
          </a:p>
          <a:p>
            <a:endParaRPr lang="pt-BR" sz="2800" b="1" dirty="0"/>
          </a:p>
        </p:txBody>
      </p:sp>
      <p:sp>
        <p:nvSpPr>
          <p:cNvPr id="62" name="Retângulo 61"/>
          <p:cNvSpPr/>
          <p:nvPr/>
        </p:nvSpPr>
        <p:spPr>
          <a:xfrm>
            <a:off x="2112359" y="1154256"/>
            <a:ext cx="5206826" cy="19867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/>
              <a:t>Devolve o valor 1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65627" y="3660778"/>
            <a:ext cx="8517068" cy="304698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int</a:t>
            </a:r>
            <a:r>
              <a:rPr lang="en-US" sz="3200" b="1" dirty="0"/>
              <a:t> </a:t>
            </a:r>
            <a:r>
              <a:rPr lang="en-US" sz="3200" b="1" dirty="0" err="1"/>
              <a:t>teste</a:t>
            </a:r>
            <a:r>
              <a:rPr lang="en-US" sz="3200" b="1" dirty="0"/>
              <a:t>(</a:t>
            </a:r>
            <a:r>
              <a:rPr lang="en-US" sz="3200" b="1" dirty="0" err="1"/>
              <a:t>int</a:t>
            </a:r>
            <a:r>
              <a:rPr lang="en-US" sz="3200" b="1" dirty="0"/>
              <a:t> a){</a:t>
            </a:r>
            <a:endParaRPr lang="pt-BR" sz="3200" b="1" dirty="0"/>
          </a:p>
          <a:p>
            <a:r>
              <a:rPr lang="en-US" sz="3200" b="1" dirty="0"/>
              <a:t>    </a:t>
            </a:r>
            <a:r>
              <a:rPr lang="en-US" sz="3200" b="1" dirty="0" err="1"/>
              <a:t>int</a:t>
            </a:r>
            <a:r>
              <a:rPr lang="en-US" sz="3200" b="1" dirty="0"/>
              <a:t> </a:t>
            </a:r>
            <a:r>
              <a:rPr lang="en-US" sz="3200" b="1" dirty="0" err="1"/>
              <a:t>b,c</a:t>
            </a:r>
            <a:r>
              <a:rPr lang="en-US" sz="3200" b="1" dirty="0"/>
              <a:t>;</a:t>
            </a:r>
            <a:endParaRPr lang="pt-BR" sz="3200" b="1" dirty="0"/>
          </a:p>
          <a:p>
            <a:r>
              <a:rPr lang="en-US" sz="3200" b="1" dirty="0"/>
              <a:t>    c = 0;</a:t>
            </a:r>
            <a:endParaRPr lang="pt-BR" sz="3200" b="1" dirty="0"/>
          </a:p>
          <a:p>
            <a:r>
              <a:rPr lang="en-US" sz="3200" b="1" dirty="0"/>
              <a:t>    if (a == 0){c = -1;}  else {b = </a:t>
            </a:r>
            <a:r>
              <a:rPr lang="en-US" sz="3200" b="1" dirty="0" err="1"/>
              <a:t>teste</a:t>
            </a:r>
            <a:r>
              <a:rPr lang="en-US" sz="3200" b="1" dirty="0"/>
              <a:t>(a-1); c = c+1;}</a:t>
            </a:r>
            <a:endParaRPr lang="pt-BR" sz="3200" b="1" dirty="0"/>
          </a:p>
          <a:p>
            <a:r>
              <a:rPr lang="en-US" sz="3200" b="1" dirty="0"/>
              <a:t>    </a:t>
            </a:r>
            <a:r>
              <a:rPr lang="pt-BR" sz="3200" b="1" dirty="0" err="1"/>
              <a:t>return</a:t>
            </a:r>
            <a:r>
              <a:rPr lang="pt-BR" sz="3200" b="1" dirty="0"/>
              <a:t> c;</a:t>
            </a:r>
          </a:p>
          <a:p>
            <a:r>
              <a:rPr lang="pt-BR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179230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000" y="115200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  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  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  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               0  0  ? </a:t>
            </a:r>
          </a:p>
        </p:txBody>
      </p:sp>
      <p:sp>
        <p:nvSpPr>
          <p:cNvPr id="2" name="Retângulo 1"/>
          <p:cNvSpPr/>
          <p:nvPr/>
        </p:nvSpPr>
        <p:spPr>
          <a:xfrm>
            <a:off x="684000" y="979200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2000" y="1846800"/>
            <a:ext cx="6624000" cy="47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089174"/>
      </p:ext>
    </p:extLst>
  </p:cSld>
  <p:clrMapOvr>
    <a:masterClrMapping/>
  </p:clrMapOvr>
  <p:transition spd="slow" advClick="0"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79512" y="116632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  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  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  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               0  0  ? </a:t>
            </a:r>
          </a:p>
        </p:txBody>
      </p:sp>
      <p:sp>
        <p:nvSpPr>
          <p:cNvPr id="2" name="Retângulo 1"/>
          <p:cNvSpPr/>
          <p:nvPr/>
        </p:nvSpPr>
        <p:spPr>
          <a:xfrm>
            <a:off x="683568" y="979200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2000" y="1846800"/>
            <a:ext cx="6624000" cy="471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6000" y="2708920"/>
            <a:ext cx="5256000" cy="37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222234"/>
      </p:ext>
    </p:extLst>
  </p:cSld>
  <p:clrMapOvr>
    <a:masterClrMapping/>
  </p:clrMapOvr>
  <p:transition spd="slow" advClick="0"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000" y="116631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  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  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  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               0  0  ? </a:t>
            </a:r>
          </a:p>
          <a:p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684000" y="980728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2000" y="1844824"/>
            <a:ext cx="6624000" cy="471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6000" y="2708920"/>
            <a:ext cx="5256000" cy="374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000" y="3573304"/>
            <a:ext cx="3924000" cy="2736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954916"/>
      </p:ext>
    </p:extLst>
  </p:cSld>
  <p:clrMapOvr>
    <a:masterClrMapping/>
  </p:clrMapOvr>
  <p:transition spd="slow" advClick="0"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000" y="116631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  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  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  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               0  0  ? </a:t>
            </a:r>
          </a:p>
          <a:p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684000" y="980728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2000" y="1844824"/>
            <a:ext cx="6624000" cy="471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6000" y="2708920"/>
            <a:ext cx="5256000" cy="374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000" y="3573304"/>
            <a:ext cx="3924000" cy="273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2120" y="4437312"/>
            <a:ext cx="2592000" cy="1764000"/>
          </a:xfrm>
          <a:prstGeom prst="rect">
            <a:avLst/>
          </a:prstGeom>
          <a:solidFill>
            <a:srgbClr val="0070C0"/>
          </a:solidFill>
          <a:ln w="1270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458487"/>
      </p:ext>
    </p:extLst>
  </p:cSld>
  <p:clrMapOvr>
    <a:masterClrMapping/>
  </p:clrMapOvr>
  <p:transition spd="slow" advClick="0" advTm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480" y="116631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  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  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  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               0  0  ? </a:t>
            </a:r>
          </a:p>
          <a:p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683568" y="980728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1720" y="1844824"/>
            <a:ext cx="6624000" cy="471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5856" y="2708920"/>
            <a:ext cx="5256000" cy="374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392" y="3573304"/>
            <a:ext cx="3924000" cy="273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2120" y="4437312"/>
            <a:ext cx="2592000" cy="176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48264" y="5286548"/>
            <a:ext cx="1152000" cy="828000"/>
          </a:xfrm>
          <a:prstGeom prst="rect">
            <a:avLst/>
          </a:prstGeom>
          <a:solidFill>
            <a:srgbClr val="0070C0"/>
          </a:solidFill>
          <a:ln w="1270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680847"/>
      </p:ext>
    </p:extLst>
  </p:cSld>
  <p:clrMapOvr>
    <a:masterClrMapping/>
  </p:clrMapOvr>
  <p:transition spd="slow" advClick="0" advTm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480" y="116631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  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  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  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                0  0  ? </a:t>
            </a:r>
          </a:p>
          <a:p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683568" y="980728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1720" y="1844824"/>
            <a:ext cx="6624000" cy="471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5856" y="2708920"/>
            <a:ext cx="5256000" cy="374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392" y="3573304"/>
            <a:ext cx="3924000" cy="273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2120" y="4437312"/>
            <a:ext cx="2592000" cy="176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48264" y="5286548"/>
            <a:ext cx="1152000" cy="82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445176"/>
      </p:ext>
    </p:extLst>
  </p:cSld>
  <p:clrMapOvr>
    <a:masterClrMapping/>
  </p:clrMapOvr>
  <p:transition spd="slow" advClick="0" advTm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147565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180480" y="116631"/>
            <a:ext cx="8784000" cy="6660000"/>
          </a:xfrm>
          <a:prstGeom prst="rect">
            <a:avLst/>
          </a:prstGeom>
          <a:noFill/>
          <a:ln w="76200" cmpd="thickThin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/>
              <a:t>P </a:t>
            </a:r>
          </a:p>
          <a:p>
            <a:r>
              <a:rPr lang="pt-BR" sz="2800" b="1" dirty="0"/>
              <a:t>? = teste(5)</a:t>
            </a:r>
          </a:p>
          <a:p>
            <a:r>
              <a:rPr lang="pt-BR" sz="2800" b="1" dirty="0"/>
              <a:t>      a   c   b</a:t>
            </a:r>
          </a:p>
          <a:p>
            <a:r>
              <a:rPr lang="pt-BR" sz="2800" b="1" dirty="0"/>
              <a:t>      5   0   ? = teste(4)</a:t>
            </a:r>
          </a:p>
          <a:p>
            <a:r>
              <a:rPr lang="pt-BR" sz="2800" b="1" dirty="0"/>
              <a:t>                       a  c  b</a:t>
            </a:r>
          </a:p>
          <a:p>
            <a:r>
              <a:rPr lang="pt-BR" sz="2800" b="1" dirty="0"/>
              <a:t>                       4  0  ? = teste(3)</a:t>
            </a:r>
          </a:p>
          <a:p>
            <a:r>
              <a:rPr lang="pt-BR" sz="2800" b="1" dirty="0"/>
              <a:t>                                      a  c  b</a:t>
            </a:r>
          </a:p>
          <a:p>
            <a:r>
              <a:rPr lang="pt-BR" sz="2800" b="1" dirty="0"/>
              <a:t>                                      3  0  ? = teste(2)</a:t>
            </a:r>
          </a:p>
          <a:p>
            <a:r>
              <a:rPr lang="pt-BR" sz="2800" b="1" dirty="0"/>
              <a:t>                                                     a  c  b </a:t>
            </a:r>
          </a:p>
          <a:p>
            <a:r>
              <a:rPr lang="pt-BR" sz="2800" b="1" dirty="0"/>
              <a:t>                                                     2  0  ? = teste(1)</a:t>
            </a:r>
          </a:p>
          <a:p>
            <a:r>
              <a:rPr lang="pt-BR" sz="2800" b="1" dirty="0"/>
              <a:t>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1  0  ? = teste(0)</a:t>
            </a:r>
          </a:p>
          <a:p>
            <a:r>
              <a:rPr lang="pt-BR" sz="2800" b="1" dirty="0"/>
              <a:t>                                                                                    a  c  b</a:t>
            </a:r>
          </a:p>
          <a:p>
            <a:r>
              <a:rPr lang="pt-BR" sz="2800" b="1" dirty="0"/>
              <a:t>                                                                                    0  </a:t>
            </a:r>
            <a:r>
              <a:rPr lang="pt-BR" sz="2800" b="1" dirty="0">
                <a:solidFill>
                  <a:srgbClr val="FF0000"/>
                </a:solidFill>
              </a:rPr>
              <a:t>-1</a:t>
            </a:r>
            <a:r>
              <a:rPr lang="pt-BR" sz="2800" b="1" dirty="0"/>
              <a:t> ? </a:t>
            </a:r>
          </a:p>
          <a:p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683568" y="980728"/>
            <a:ext cx="8136000" cy="568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051720" y="1844824"/>
            <a:ext cx="6624000" cy="471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75856" y="2708920"/>
            <a:ext cx="5256000" cy="374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392" y="3573304"/>
            <a:ext cx="3924000" cy="2736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2120" y="4437312"/>
            <a:ext cx="2592000" cy="1764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48392" y="5286548"/>
            <a:ext cx="1152000" cy="828000"/>
          </a:xfrm>
          <a:prstGeom prst="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344352" y="5723964"/>
            <a:ext cx="396000" cy="3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649823"/>
      </p:ext>
    </p:extLst>
  </p:cSld>
  <p:clrMapOvr>
    <a:masterClrMapping/>
  </p:clrMapOvr>
  <p:transition spd="slow" advClick="0" advTm="1000"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1772</Words>
  <Application>Microsoft Office PowerPoint</Application>
  <PresentationFormat>Apresentação na tela (4:3)</PresentationFormat>
  <Paragraphs>300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LISBETE</dc:creator>
  <cp:lastModifiedBy>Lisbete Madsen Barbosa</cp:lastModifiedBy>
  <cp:revision>38</cp:revision>
  <dcterms:created xsi:type="dcterms:W3CDTF">2017-02-18T11:25:51Z</dcterms:created>
  <dcterms:modified xsi:type="dcterms:W3CDTF">2018-08-23T15:33:10Z</dcterms:modified>
</cp:coreProperties>
</file>