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0AF7-900D-4378-908B-93AE585E9169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36E1A55-B4AD-4439-B503-85CF8665557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215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0AF7-900D-4378-908B-93AE585E9169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1A55-B4AD-4439-B503-85CF86655578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858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0AF7-900D-4378-908B-93AE585E9169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1A55-B4AD-4439-B503-85CF8665557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544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0AF7-900D-4378-908B-93AE585E9169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1A55-B4AD-4439-B503-85CF86655578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60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0AF7-900D-4378-908B-93AE585E9169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1A55-B4AD-4439-B503-85CF8665557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18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0AF7-900D-4378-908B-93AE585E9169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1A55-B4AD-4439-B503-85CF86655578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670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0AF7-900D-4378-908B-93AE585E9169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1A55-B4AD-4439-B503-85CF86655578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60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0AF7-900D-4378-908B-93AE585E9169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1A55-B4AD-4439-B503-85CF86655578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21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0AF7-900D-4378-908B-93AE585E9169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1A55-B4AD-4439-B503-85CF86655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03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0AF7-900D-4378-908B-93AE585E9169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1A55-B4AD-4439-B503-85CF8665557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250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7480AF7-900D-4378-908B-93AE585E9169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1A55-B4AD-4439-B503-85CF86655578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22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80AF7-900D-4378-908B-93AE585E9169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36E1A55-B4AD-4439-B503-85CF8665557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406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0C74CD3-A7BA-4F2E-BC3B-C9E8353C9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965C84-D76E-4618-9E0B-CD6F15D10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9DF2A1-4E67-4D9F-A5D3-95E5FA403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71407" y="3103464"/>
            <a:ext cx="2848300" cy="2282000"/>
          </a:xfrm>
        </p:spPr>
        <p:txBody>
          <a:bodyPr>
            <a:normAutofit/>
          </a:bodyPr>
          <a:lstStyle/>
          <a:p>
            <a:r>
              <a:rPr lang="en-US" sz="1400" dirty="0" err="1"/>
              <a:t>Birta</a:t>
            </a:r>
            <a:r>
              <a:rPr lang="en-US" sz="1400" dirty="0"/>
              <a:t> </a:t>
            </a:r>
            <a:r>
              <a:rPr lang="en-US" sz="1400" dirty="0" err="1"/>
              <a:t>Hákonardóttir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 err="1"/>
              <a:t>Davíð</a:t>
            </a:r>
            <a:r>
              <a:rPr lang="en-US" sz="1400" dirty="0"/>
              <a:t> </a:t>
            </a:r>
            <a:r>
              <a:rPr lang="en-US" sz="1400" dirty="0" err="1"/>
              <a:t>Rúnar</a:t>
            </a:r>
            <a:r>
              <a:rPr lang="en-US" sz="1400" dirty="0"/>
              <a:t> </a:t>
            </a:r>
            <a:r>
              <a:rPr lang="en-US" sz="1400" dirty="0" err="1"/>
              <a:t>Matthíasson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Elísa Ósk Jónsdóttir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AEC266-7735-48E3-ADBD-EC9024CF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56" y="481108"/>
            <a:ext cx="7508096" cy="5150164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9190E8-5D18-4262-9BCD-ED6E6DB6E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9284" y="646746"/>
            <a:ext cx="7178040" cy="4818888"/>
          </a:xfrm>
          <a:prstGeom prst="rect">
            <a:avLst/>
          </a:prstGeom>
          <a:gradFill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8210C6-EC0C-4277-ACE3-B3BFB1E29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9324" y="966786"/>
            <a:ext cx="6537960" cy="4178808"/>
          </a:xfrm>
          <a:prstGeom prst="rect">
            <a:avLst/>
          </a:prstGeom>
          <a:solidFill>
            <a:srgbClr val="FFFFFE"/>
          </a:solidFill>
          <a:ln w="6350">
            <a:solidFill>
              <a:srgbClr val="DFD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01F68F-C995-495D-97B9-0B34EF20C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0039" y="1155806"/>
            <a:ext cx="6116531" cy="3800769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dirty="0" err="1">
                <a:solidFill>
                  <a:srgbClr val="000000"/>
                </a:solidFill>
              </a:rPr>
              <a:t>Lokaverkefni</a:t>
            </a:r>
            <a:r>
              <a:rPr lang="en-US" sz="4400" dirty="0">
                <a:solidFill>
                  <a:srgbClr val="000000"/>
                </a:solidFill>
              </a:rPr>
              <a:t> í </a:t>
            </a:r>
            <a:r>
              <a:rPr lang="en-US" sz="4400" dirty="0" err="1">
                <a:solidFill>
                  <a:srgbClr val="000000"/>
                </a:solidFill>
              </a:rPr>
              <a:t>Framleiðsluferlum</a:t>
            </a:r>
            <a:br>
              <a:rPr lang="en-US" sz="4400" dirty="0">
                <a:solidFill>
                  <a:srgbClr val="000000"/>
                </a:solidFill>
              </a:rPr>
            </a:br>
            <a:br>
              <a:rPr lang="en-US" sz="4400" dirty="0">
                <a:solidFill>
                  <a:srgbClr val="000000"/>
                </a:solidFill>
              </a:rPr>
            </a:br>
            <a:r>
              <a:rPr lang="en-US" sz="2000" dirty="0" err="1">
                <a:solidFill>
                  <a:srgbClr val="000000"/>
                </a:solidFill>
              </a:rPr>
              <a:t>Grunnur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að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góðu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innflutningspartý</a:t>
            </a:r>
            <a:endParaRPr lang="en-US" sz="2000" dirty="0">
              <a:solidFill>
                <a:srgbClr val="00000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7705AC7-A0E4-4672-9669-A00D64BC8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0960" y="3056721"/>
            <a:ext cx="284442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8CD888-FFE1-4CD1-A6BF-44D1EFEA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E1F61204-3411-4FA8-A4B1-FC1FBF13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97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7BB6-105B-4EF0-AD0E-ECA246BB7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7003A-E6E8-443D-965C-07EE0C4E9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57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360CF-2A2A-442E-8E61-7B675C4DE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28839-38B1-4326-A24E-A87D7F959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180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</TotalTime>
  <Words>21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Gallery</vt:lpstr>
      <vt:lpstr>Lokaverkefni í Framleiðsluferlum  Grunnur að góðu innflutningspartý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Lokaverkefni í Framleiðsluferlum  Grunnur að góðu innflutningspartý</dc:title>
  <dc:creator>Elísa Ósk Jónsdóttir - HI</dc:creator>
  <cp:lastModifiedBy>Elísa Ósk Jónsdóttir - HI</cp:lastModifiedBy>
  <cp:revision>2</cp:revision>
  <dcterms:created xsi:type="dcterms:W3CDTF">2021-04-18T09:53:14Z</dcterms:created>
  <dcterms:modified xsi:type="dcterms:W3CDTF">2021-04-18T10:17:10Z</dcterms:modified>
</cp:coreProperties>
</file>