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xYank0j/D6s3hUN9LUB9ULkPK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d36286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ed36286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d362862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ed362862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d3628629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ed3628629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d3628629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d3628629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mailto:everton.rosa@aluno.ufop.edu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ldfit-dev.web.app/" TargetMode="External"/><Relationship Id="rId5" Type="http://schemas.openxmlformats.org/officeDocument/2006/relationships/hyperlink" Target="https://www.figma.com/file/OcAlLFQycG9CrSLpnUcvFs/GoldFit?node-id=1%3A478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93877" y="169240"/>
            <a:ext cx="12004246" cy="1237637"/>
          </a:xfrm>
          <a:prstGeom prst="roundRect">
            <a:avLst>
              <a:gd name="adj" fmla="val 16667"/>
            </a:avLst>
          </a:prstGeom>
          <a:solidFill>
            <a:srgbClr val="060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9677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sz="2800" b="1">
                <a:solidFill>
                  <a:schemeClr val="lt1"/>
                </a:solidFill>
              </a:rPr>
              <a:t>XXIX Seminário de Iniciação Científica – SEIC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sz="2800" b="1">
                <a:solidFill>
                  <a:schemeClr val="lt1"/>
                </a:solidFill>
              </a:rPr>
              <a:t>Encontro de Saberes - 2021</a:t>
            </a:r>
            <a:endParaRPr/>
          </a:p>
        </p:txBody>
      </p:sp>
      <p:pic>
        <p:nvPicPr>
          <p:cNvPr id="86" name="Google Shape;86;p1" descr="Resultado de imagem para ufop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597" y="333389"/>
            <a:ext cx="396207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449688" y="2431173"/>
            <a:ext cx="7292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GOLDFIT SOCCER: Sistema Especialista de Identificação de Talentos no Futebol</a:t>
            </a:r>
            <a:endParaRPr/>
          </a:p>
        </p:txBody>
      </p:sp>
      <p:cxnSp>
        <p:nvCxnSpPr>
          <p:cNvPr id="88" name="Google Shape;88;p1"/>
          <p:cNvCxnSpPr/>
          <p:nvPr/>
        </p:nvCxnSpPr>
        <p:spPr>
          <a:xfrm>
            <a:off x="1055998" y="3741693"/>
            <a:ext cx="10080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643475" y="4067602"/>
            <a:ext cx="1095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Larissa Viana da Silva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*(IC), Francisco Zacaron Werneck (PQ)</a:t>
            </a:r>
            <a:r>
              <a:rPr lang="pt-BR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Emerson Filipino Coelho (PQ)</a:t>
            </a:r>
            <a:r>
              <a:rPr lang="pt-BR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/>
              <a:t>,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Rodrigo César Pedrosa Silva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(PQ)</a:t>
            </a:r>
            <a:r>
              <a:rPr lang="pt-BR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Ouro Preto, Departamento de Escola de Educação Física, Ouro Preto – Minas Gerais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Ouro Preto, Departamento de Ciência da Computação, Ouro Preto – Minas Gerais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*e-mail: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larissa.vs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@aluno.ufop.edu.br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Ouro Preto, setembro de 2021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86063" y="277988"/>
            <a:ext cx="1082801" cy="108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14206" y="5735728"/>
            <a:ext cx="802984" cy="958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84182" y="5735501"/>
            <a:ext cx="1800131" cy="95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900" y="208175"/>
            <a:ext cx="2404399" cy="11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body" idx="1"/>
          </p:nvPr>
        </p:nvSpPr>
        <p:spPr>
          <a:xfrm>
            <a:off x="311775" y="1412855"/>
            <a:ext cx="115686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À Universidade Federal de Ouro Preto pelo apoio fornecido através do </a:t>
            </a:r>
            <a:endParaRPr sz="2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PROGRAMA DE DESENVOLVIMENTO TECNOLÓGICO E INOVAÇÃO (PIBITI).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241300" y="178940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Agradecimentos</a:t>
            </a:r>
            <a:endParaRPr/>
          </a:p>
        </p:txBody>
      </p:sp>
      <p:cxnSp>
        <p:nvCxnSpPr>
          <p:cNvPr id="183" name="Google Shape;183;p12"/>
          <p:cNvCxnSpPr/>
          <p:nvPr/>
        </p:nvCxnSpPr>
        <p:spPr>
          <a:xfrm>
            <a:off x="241300" y="992315"/>
            <a:ext cx="11664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2" descr="Resultado de imagem para ufop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0732" y="2654057"/>
            <a:ext cx="1544406" cy="348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2775" y="76200"/>
            <a:ext cx="702801" cy="85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1963" y="177637"/>
            <a:ext cx="1388812" cy="75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d36286297_0_0"/>
          <p:cNvSpPr txBox="1">
            <a:spLocks noGrp="1"/>
          </p:cNvSpPr>
          <p:nvPr>
            <p:ph type="title"/>
          </p:nvPr>
        </p:nvSpPr>
        <p:spPr>
          <a:xfrm>
            <a:off x="264000" y="242284"/>
            <a:ext cx="104958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 b="1"/>
              <a:t>Introdução</a:t>
            </a:r>
            <a:endParaRPr/>
          </a:p>
        </p:txBody>
      </p:sp>
      <p:sp>
        <p:nvSpPr>
          <p:cNvPr id="99" name="Google Shape;99;ged36286297_0_0"/>
          <p:cNvSpPr txBox="1">
            <a:spLocks noGrp="1"/>
          </p:cNvSpPr>
          <p:nvPr>
            <p:ph type="body" idx="1"/>
          </p:nvPr>
        </p:nvSpPr>
        <p:spPr>
          <a:xfrm>
            <a:off x="613475" y="2086500"/>
            <a:ext cx="10515600" cy="30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pt-BR"/>
              <a:t>A modelagem computacional tem sido utilizada para desenvolver sistemas especialistas para otimizar o processo de identificação e gestão de talentos esportivos.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ged36286297_0_0"/>
          <p:cNvCxnSpPr/>
          <p:nvPr/>
        </p:nvCxnSpPr>
        <p:spPr>
          <a:xfrm>
            <a:off x="264000" y="890602"/>
            <a:ext cx="11664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1" name="Google Shape;101;ged3628629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7776" y="0"/>
            <a:ext cx="688918" cy="8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ed3628629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9397" y="97127"/>
            <a:ext cx="1361375" cy="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d36286297_0_12"/>
          <p:cNvSpPr txBox="1">
            <a:spLocks noGrp="1"/>
          </p:cNvSpPr>
          <p:nvPr>
            <p:ph type="title"/>
          </p:nvPr>
        </p:nvSpPr>
        <p:spPr>
          <a:xfrm>
            <a:off x="264000" y="242284"/>
            <a:ext cx="104958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 b="1"/>
              <a:t>Introdução</a:t>
            </a:r>
            <a:endParaRPr/>
          </a:p>
        </p:txBody>
      </p:sp>
      <p:sp>
        <p:nvSpPr>
          <p:cNvPr id="108" name="Google Shape;108;ged36286297_0_12"/>
          <p:cNvSpPr txBox="1">
            <a:spLocks noGrp="1"/>
          </p:cNvSpPr>
          <p:nvPr>
            <p:ph type="body" idx="1"/>
          </p:nvPr>
        </p:nvSpPr>
        <p:spPr>
          <a:xfrm>
            <a:off x="838200" y="1392875"/>
            <a:ext cx="105156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pt-BR"/>
              <a:t>Desde 2015, o Grupo de Estudos do Jovem Atleta (GEJA), através do Projeto Atletas de Ouro®, realiza o mapeamento multidimensional e longitudinal de jovens futebolistas do Projeto Futebol-UFJF, da Universidade Federal de Juiz de Fora.</a:t>
            </a:r>
            <a:endParaRPr/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pt-BR"/>
              <a:t>Surge a necessidade do projeto agregar o conhecimento de outras áreas, como a Ciência da Computação, a fim de desenvolver um </a:t>
            </a:r>
            <a:r>
              <a:rPr lang="pt-BR" b="1"/>
              <a:t>sistema computacional</a:t>
            </a:r>
            <a:r>
              <a:rPr lang="pt-BR"/>
              <a:t> para realizar a gestão dos dados coletados.</a:t>
            </a:r>
            <a:endParaRPr/>
          </a:p>
        </p:txBody>
      </p:sp>
      <p:cxnSp>
        <p:nvCxnSpPr>
          <p:cNvPr id="109" name="Google Shape;109;ged36286297_0_12"/>
          <p:cNvCxnSpPr/>
          <p:nvPr/>
        </p:nvCxnSpPr>
        <p:spPr>
          <a:xfrm>
            <a:off x="264000" y="890602"/>
            <a:ext cx="11664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ged36286297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7776" y="0"/>
            <a:ext cx="688918" cy="8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ed36286297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9397" y="97127"/>
            <a:ext cx="1361375" cy="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241300" y="357719"/>
            <a:ext cx="10010422" cy="39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 b="1"/>
              <a:t>Objetivo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815500" y="1667513"/>
            <a:ext cx="10515600" cy="3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2400"/>
              <a:t>Desenvolver um software que irá comportar um modelo de diagnóstico do potencial esportivo de jovens futebolista, denominado </a:t>
            </a:r>
            <a:r>
              <a:rPr lang="pt-BR" sz="2400" b="1"/>
              <a:t>GoldFit Soccer</a:t>
            </a:r>
            <a:r>
              <a:rPr lang="pt-BR" sz="2400"/>
              <a:t>.  </a:t>
            </a:r>
            <a:endParaRPr sz="2400"/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2400"/>
              <a:t>O sistema se baseará na Web, sendo uma ferramenta estatística online de suporte às decisões dos treinadores para identificação, seleção e desenvolvimento de talentos para o futebol.</a:t>
            </a:r>
            <a:endParaRPr/>
          </a:p>
        </p:txBody>
      </p:sp>
      <p:cxnSp>
        <p:nvCxnSpPr>
          <p:cNvPr id="118" name="Google Shape;118;p3"/>
          <p:cNvCxnSpPr/>
          <p:nvPr/>
        </p:nvCxnSpPr>
        <p:spPr>
          <a:xfrm>
            <a:off x="241300" y="882065"/>
            <a:ext cx="11664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7776" y="0"/>
            <a:ext cx="688918" cy="8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9397" y="97127"/>
            <a:ext cx="1361375" cy="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241300" y="178940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cxnSp>
        <p:nvCxnSpPr>
          <p:cNvPr id="126" name="Google Shape;126;p4"/>
          <p:cNvCxnSpPr/>
          <p:nvPr/>
        </p:nvCxnSpPr>
        <p:spPr>
          <a:xfrm>
            <a:off x="241300" y="916115"/>
            <a:ext cx="11664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4"/>
          <p:cNvSpPr txBox="1"/>
          <p:nvPr/>
        </p:nvSpPr>
        <p:spPr>
          <a:xfrm>
            <a:off x="838200" y="1548625"/>
            <a:ext cx="103476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93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Entrevista com o cliente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Especificação de Requisitos de Software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Construção do Layout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Determinação das ferramentas computacionais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7776" y="0"/>
            <a:ext cx="688918" cy="8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9397" y="97127"/>
            <a:ext cx="1361375" cy="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d36286297_0_46"/>
          <p:cNvSpPr txBox="1"/>
          <p:nvPr/>
        </p:nvSpPr>
        <p:spPr>
          <a:xfrm>
            <a:off x="241300" y="178940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ed36286297_0_46"/>
          <p:cNvCxnSpPr/>
          <p:nvPr/>
        </p:nvCxnSpPr>
        <p:spPr>
          <a:xfrm>
            <a:off x="241300" y="839915"/>
            <a:ext cx="11664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ged36286297_0_46"/>
          <p:cNvSpPr txBox="1"/>
          <p:nvPr/>
        </p:nvSpPr>
        <p:spPr>
          <a:xfrm>
            <a:off x="241300" y="894825"/>
            <a:ext cx="8702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Especificação de Requisitos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ed36286297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6575" y="28750"/>
            <a:ext cx="658770" cy="77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ed36286297_0_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5340" y="82669"/>
            <a:ext cx="1405209" cy="735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ed36286297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25" y="1411200"/>
            <a:ext cx="3825636" cy="491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ed36286297_0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1675" y="1432725"/>
            <a:ext cx="3795150" cy="491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d36286297_0_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3025" y="1440875"/>
            <a:ext cx="3804174" cy="489543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ed36286297_0_46"/>
          <p:cNvSpPr txBox="1"/>
          <p:nvPr/>
        </p:nvSpPr>
        <p:spPr>
          <a:xfrm>
            <a:off x="2128075" y="6299150"/>
            <a:ext cx="870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Figuras 1, 2 e 3 - Documento de Especificação de Requisitos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241300" y="255140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7"/>
          <p:cNvCxnSpPr/>
          <p:nvPr/>
        </p:nvCxnSpPr>
        <p:spPr>
          <a:xfrm>
            <a:off x="241300" y="992315"/>
            <a:ext cx="11664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775" y="76200"/>
            <a:ext cx="702801" cy="85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1963" y="177637"/>
            <a:ext cx="1388812" cy="75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367925" y="1742325"/>
            <a:ext cx="870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BR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543250" y="2302125"/>
            <a:ext cx="870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Link para o projeto no Figma.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465325" y="3566900"/>
            <a:ext cx="870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BR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inicial da programação do sistema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630925" y="4225800"/>
            <a:ext cx="870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Link provisório de acesso ao site.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36286297_0_100"/>
          <p:cNvSpPr txBox="1"/>
          <p:nvPr/>
        </p:nvSpPr>
        <p:spPr>
          <a:xfrm>
            <a:off x="241300" y="255140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ed36286297_0_100"/>
          <p:cNvCxnSpPr/>
          <p:nvPr/>
        </p:nvCxnSpPr>
        <p:spPr>
          <a:xfrm>
            <a:off x="241300" y="992315"/>
            <a:ext cx="11664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1" name="Google Shape;161;ged36286297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775" y="76200"/>
            <a:ext cx="702801" cy="85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ed36286297_0_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1963" y="177637"/>
            <a:ext cx="1388812" cy="757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ed36286297_0_100"/>
          <p:cNvSpPr txBox="1"/>
          <p:nvPr/>
        </p:nvSpPr>
        <p:spPr>
          <a:xfrm>
            <a:off x="397150" y="1089700"/>
            <a:ext cx="1046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Aprovação do estudo no Congresso Olímpico Brasileiro (COB)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ed36286297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950" y="1520500"/>
            <a:ext cx="3560020" cy="487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ed36286297_0_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2525" y="1520500"/>
            <a:ext cx="3486244" cy="487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ed36286297_0_100"/>
          <p:cNvSpPr/>
          <p:nvPr/>
        </p:nvSpPr>
        <p:spPr>
          <a:xfrm>
            <a:off x="7061300" y="4054725"/>
            <a:ext cx="428700" cy="1620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d36286297_0_100"/>
          <p:cNvSpPr txBox="1"/>
          <p:nvPr/>
        </p:nvSpPr>
        <p:spPr>
          <a:xfrm>
            <a:off x="1569550" y="6394025"/>
            <a:ext cx="870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Figuras 4 e 5 - Submissão do trabalho e consequente aprovação no COB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838200" y="15748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 O futebol constitui uma possibilidade de ascensão social para muitos, porém poucos irão alcançar o alto rendimento. Neste sentido, é preciso reconhecer jovens futebolistas com elevado potencial, de modo a estabelecermos expectativas realistas e realizarmos os investimentos necessário.</a:t>
            </a:r>
            <a:endParaRPr sz="2400"/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 O principal impacto deste projeto é justamente preencher esta lacuna, através da criação de um sistema Web de avaliação do potencial esportivo de jovens futebolistas.</a:t>
            </a:r>
            <a:endParaRPr sz="2400"/>
          </a:p>
        </p:txBody>
      </p:sp>
      <p:sp>
        <p:nvSpPr>
          <p:cNvPr id="173" name="Google Shape;173;p11"/>
          <p:cNvSpPr txBox="1"/>
          <p:nvPr/>
        </p:nvSpPr>
        <p:spPr>
          <a:xfrm>
            <a:off x="241300" y="255140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cxnSp>
        <p:nvCxnSpPr>
          <p:cNvPr id="174" name="Google Shape;174;p11"/>
          <p:cNvCxnSpPr/>
          <p:nvPr/>
        </p:nvCxnSpPr>
        <p:spPr>
          <a:xfrm>
            <a:off x="241300" y="992315"/>
            <a:ext cx="11664000" cy="0"/>
          </a:xfrm>
          <a:prstGeom prst="straightConnector1">
            <a:avLst/>
          </a:prstGeom>
          <a:noFill/>
          <a:ln w="38100" cap="flat" cmpd="sng">
            <a:solidFill>
              <a:srgbClr val="06013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775" y="76200"/>
            <a:ext cx="702801" cy="85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1963" y="177637"/>
            <a:ext cx="1388812" cy="75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Introdução</vt:lpstr>
      <vt:lpstr>Introdução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everton santos</dc:creator>
  <cp:lastModifiedBy>Prof.Zacaron</cp:lastModifiedBy>
  <cp:revision>1</cp:revision>
  <dcterms:created xsi:type="dcterms:W3CDTF">2020-08-29T00:02:23Z</dcterms:created>
  <dcterms:modified xsi:type="dcterms:W3CDTF">2021-09-02T22:19:38Z</dcterms:modified>
</cp:coreProperties>
</file>