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4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7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8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3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7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220D-124C-4D9D-8984-86AC5F6095F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797A-D148-49B6-B7F6-893C6B81BF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9581" y="6037118"/>
            <a:ext cx="710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Подготовила </a:t>
            </a:r>
            <a:r>
              <a:rPr lang="ru-RU" sz="2800" b="1" dirty="0" err="1" smtClean="0"/>
              <a:t>Малашенкова</a:t>
            </a:r>
            <a:r>
              <a:rPr lang="ru-RU" sz="2800" b="1" dirty="0" smtClean="0"/>
              <a:t> Елизавета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142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0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5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Широкоэкранный</PresentationFormat>
  <Paragraphs>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2018-10-16T11:08:29Z</dcterms:created>
  <dcterms:modified xsi:type="dcterms:W3CDTF">2018-10-16T11:11:38Z</dcterms:modified>
</cp:coreProperties>
</file>