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0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23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лиза малашенкова" userId="adda4f55902634b3" providerId="Windows Live" clId="Web-{1E049B81-3E8A-460A-9B94-688E31925793}"/>
    <pc:docChg chg="addSld modSld sldOrd">
      <pc:chgData name="лиза малашенкова" userId="adda4f55902634b3" providerId="Windows Live" clId="Web-{1E049B81-3E8A-460A-9B94-688E31925793}" dt="2018-12-23T19:05:06.073" v="545" actId="14100"/>
      <pc:docMkLst>
        <pc:docMk/>
      </pc:docMkLst>
      <pc:sldChg chg="addSp modSp mod setBg setClrOvrMap">
        <pc:chgData name="лиза малашенкова" userId="adda4f55902634b3" providerId="Windows Live" clId="Web-{1E049B81-3E8A-460A-9B94-688E31925793}" dt="2018-12-23T18:09:37.782" v="145" actId="14100"/>
        <pc:sldMkLst>
          <pc:docMk/>
          <pc:sldMk cId="1351651579" sldId="256"/>
        </pc:sldMkLst>
        <pc:spChg chg="mod ord">
          <ac:chgData name="лиза малашенкова" userId="adda4f55902634b3" providerId="Windows Live" clId="Web-{1E049B81-3E8A-460A-9B94-688E31925793}" dt="2018-12-23T18:08:25.673" v="57" actId="1076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лиза малашенкова" userId="adda4f55902634b3" providerId="Windows Live" clId="Web-{1E049B81-3E8A-460A-9B94-688E31925793}" dt="2018-12-23T18:08:29.954" v="58" actId="1076"/>
          <ac:spMkLst>
            <pc:docMk/>
            <pc:sldMk cId="1351651579" sldId="256"/>
            <ac:spMk id="3" creationId="{00000000-0000-0000-0000-000000000000}"/>
          </ac:spMkLst>
        </pc:spChg>
        <pc:spChg chg="add mod">
          <ac:chgData name="лиза малашенкова" userId="adda4f55902634b3" providerId="Windows Live" clId="Web-{1E049B81-3E8A-460A-9B94-688E31925793}" dt="2018-12-23T18:09:37.782" v="145" actId="14100"/>
          <ac:spMkLst>
            <pc:docMk/>
            <pc:sldMk cId="1351651579" sldId="256"/>
            <ac:spMk id="4" creationId="{9453B55F-0257-4872-A52D-953EF9B30855}"/>
          </ac:spMkLst>
        </pc:spChg>
        <pc:spChg chg="add">
          <ac:chgData name="лиза малашенкова" userId="adda4f55902634b3" providerId="Windows Live" clId="Web-{1E049B81-3E8A-460A-9B94-688E31925793}" dt="2018-12-23T18:07:37.392" v="0"/>
          <ac:spMkLst>
            <pc:docMk/>
            <pc:sldMk cId="1351651579" sldId="256"/>
            <ac:spMk id="8" creationId="{8A0B882D-4FEF-4E28-9811-11D57386D4F4}"/>
          </ac:spMkLst>
        </pc:spChg>
        <pc:spChg chg="add">
          <ac:chgData name="лиза малашенкова" userId="adda4f55902634b3" providerId="Windows Live" clId="Web-{1E049B81-3E8A-460A-9B94-688E31925793}" dt="2018-12-23T18:07:37.392" v="0"/>
          <ac:spMkLst>
            <pc:docMk/>
            <pc:sldMk cId="1351651579" sldId="256"/>
            <ac:spMk id="12" creationId="{E8DA6D14-0849-4180-8DEF-F2F6BF123206}"/>
          </ac:spMkLst>
        </pc:spChg>
        <pc:spChg chg="add">
          <ac:chgData name="лиза малашенкова" userId="adda4f55902634b3" providerId="Windows Live" clId="Web-{1E049B81-3E8A-460A-9B94-688E31925793}" dt="2018-12-23T18:07:37.392" v="0"/>
          <ac:spMkLst>
            <pc:docMk/>
            <pc:sldMk cId="1351651579" sldId="256"/>
            <ac:spMk id="18" creationId="{3B76BF4A-1D2B-4A88-94F9-E2696FF1272B}"/>
          </ac:spMkLst>
        </pc:spChg>
        <pc:picChg chg="add">
          <ac:chgData name="лиза малашенкова" userId="adda4f55902634b3" providerId="Windows Live" clId="Web-{1E049B81-3E8A-460A-9B94-688E31925793}" dt="2018-12-23T18:07:37.392" v="0"/>
          <ac:picMkLst>
            <pc:docMk/>
            <pc:sldMk cId="1351651579" sldId="256"/>
            <ac:picMk id="10" creationId="{D6380377-4587-4DED-9496-07C8F4904F27}"/>
          </ac:picMkLst>
        </pc:picChg>
        <pc:picChg chg="add">
          <ac:chgData name="лиза малашенкова" userId="adda4f55902634b3" providerId="Windows Live" clId="Web-{1E049B81-3E8A-460A-9B94-688E31925793}" dt="2018-12-23T18:07:37.392" v="0"/>
          <ac:picMkLst>
            <pc:docMk/>
            <pc:sldMk cId="1351651579" sldId="256"/>
            <ac:picMk id="14" creationId="{F4E0ECE9-AF38-468A-8F2A-E27745991DEE}"/>
          </ac:picMkLst>
        </pc:picChg>
        <pc:picChg chg="add">
          <ac:chgData name="лиза малашенкова" userId="adda4f55902634b3" providerId="Windows Live" clId="Web-{1E049B81-3E8A-460A-9B94-688E31925793}" dt="2018-12-23T18:07:37.392" v="0"/>
          <ac:picMkLst>
            <pc:docMk/>
            <pc:sldMk cId="1351651579" sldId="256"/>
            <ac:picMk id="16" creationId="{3108A63C-C2EB-42ED-8310-1EDB05EB2A3C}"/>
          </ac:picMkLst>
        </pc:picChg>
        <pc:picChg chg="add">
          <ac:chgData name="лиза малашенкова" userId="adda4f55902634b3" providerId="Windows Live" clId="Web-{1E049B81-3E8A-460A-9B94-688E31925793}" dt="2018-12-23T18:07:37.392" v="0"/>
          <ac:picMkLst>
            <pc:docMk/>
            <pc:sldMk cId="1351651579" sldId="256"/>
            <ac:picMk id="20" creationId="{FDFBDC90-D911-405E-ACB8-FAD69707BD92}"/>
          </ac:picMkLst>
        </pc:picChg>
      </pc:sldChg>
      <pc:sldChg chg="addSp delSp modSp new mod setBg">
        <pc:chgData name="лиза малашенкова" userId="adda4f55902634b3" providerId="Windows Live" clId="Web-{1E049B81-3E8A-460A-9B94-688E31925793}" dt="2018-12-23T18:19:08.169" v="207" actId="1076"/>
        <pc:sldMkLst>
          <pc:docMk/>
          <pc:sldMk cId="293423520" sldId="257"/>
        </pc:sldMkLst>
        <pc:spChg chg="mod">
          <ac:chgData name="лиза малашенкова" userId="adda4f55902634b3" providerId="Windows Live" clId="Web-{1E049B81-3E8A-460A-9B94-688E31925793}" dt="2018-12-23T18:19:08.169" v="207" actId="1076"/>
          <ac:spMkLst>
            <pc:docMk/>
            <pc:sldMk cId="293423520" sldId="257"/>
            <ac:spMk id="2" creationId="{BEC13F16-BF24-4CFD-AEE4-0A84174B7390}"/>
          </ac:spMkLst>
        </pc:spChg>
        <pc:spChg chg="del mod">
          <ac:chgData name="лиза малашенкова" userId="adda4f55902634b3" providerId="Windows Live" clId="Web-{1E049B81-3E8A-460A-9B94-688E31925793}" dt="2018-12-23T18:14:48.890" v="165"/>
          <ac:spMkLst>
            <pc:docMk/>
            <pc:sldMk cId="293423520" sldId="257"/>
            <ac:spMk id="3" creationId="{77271472-77DC-4B24-99DF-1EA8035732DF}"/>
          </ac:spMkLst>
        </pc:spChg>
        <pc:spChg chg="add del mod">
          <ac:chgData name="лиза малашенкова" userId="adda4f55902634b3" providerId="Windows Live" clId="Web-{1E049B81-3E8A-460A-9B94-688E31925793}" dt="2018-12-23T18:14:56.343" v="166"/>
          <ac:spMkLst>
            <pc:docMk/>
            <pc:sldMk cId="293423520" sldId="257"/>
            <ac:spMk id="5" creationId="{7EF82D04-D07B-4545-BC25-4E59A8875C28}"/>
          </ac:spMkLst>
        </pc:spChg>
      </pc:sldChg>
      <pc:sldChg chg="addSp modSp new mod setBg">
        <pc:chgData name="лиза малашенкова" userId="adda4f55902634b3" providerId="Windows Live" clId="Web-{1E049B81-3E8A-460A-9B94-688E31925793}" dt="2018-12-23T18:16:52.514" v="176" actId="14100"/>
        <pc:sldMkLst>
          <pc:docMk/>
          <pc:sldMk cId="921692641" sldId="258"/>
        </pc:sldMkLst>
        <pc:picChg chg="add mod">
          <ac:chgData name="лиза малашенкова" userId="adda4f55902634b3" providerId="Windows Live" clId="Web-{1E049B81-3E8A-460A-9B94-688E31925793}" dt="2018-12-23T18:16:52.514" v="176" actId="14100"/>
          <ac:picMkLst>
            <pc:docMk/>
            <pc:sldMk cId="921692641" sldId="258"/>
            <ac:picMk id="2" creationId="{F007B1C0-205B-44A4-9603-2B7536584A79}"/>
          </ac:picMkLst>
        </pc:picChg>
      </pc:sldChg>
      <pc:sldChg chg="modSp new mod setBg">
        <pc:chgData name="лиза малашенкова" userId="adda4f55902634b3" providerId="Windows Live" clId="Web-{1E049B81-3E8A-460A-9B94-688E31925793}" dt="2018-12-23T18:22:41.308" v="212" actId="20577"/>
        <pc:sldMkLst>
          <pc:docMk/>
          <pc:sldMk cId="1340411277" sldId="259"/>
        </pc:sldMkLst>
        <pc:spChg chg="mod">
          <ac:chgData name="лиза малашенкова" userId="adda4f55902634b3" providerId="Windows Live" clId="Web-{1E049B81-3E8A-460A-9B94-688E31925793}" dt="2018-12-23T18:22:41.308" v="212" actId="20577"/>
          <ac:spMkLst>
            <pc:docMk/>
            <pc:sldMk cId="1340411277" sldId="259"/>
            <ac:spMk id="2" creationId="{2FE6A560-700D-4F65-BB29-20D2404DCBA7}"/>
          </ac:spMkLst>
        </pc:spChg>
      </pc:sldChg>
      <pc:sldChg chg="addSp delSp modSp new mod setBg">
        <pc:chgData name="лиза малашенкова" userId="adda4f55902634b3" providerId="Windows Live" clId="Web-{1E049B81-3E8A-460A-9B94-688E31925793}" dt="2018-12-23T18:56:58.389" v="412" actId="14100"/>
        <pc:sldMkLst>
          <pc:docMk/>
          <pc:sldMk cId="589382148" sldId="260"/>
        </pc:sldMkLst>
        <pc:spChg chg="add mod">
          <ac:chgData name="лиза малашенкова" userId="adda4f55902634b3" providerId="Windows Live" clId="Web-{1E049B81-3E8A-460A-9B94-688E31925793}" dt="2018-12-23T18:56:50.123" v="409" actId="20577"/>
          <ac:spMkLst>
            <pc:docMk/>
            <pc:sldMk cId="589382148" sldId="260"/>
            <ac:spMk id="2" creationId="{63852777-B8CB-4A35-A925-8E7CD6169935}"/>
          </ac:spMkLst>
        </pc:spChg>
        <pc:spChg chg="add del mod">
          <ac:chgData name="лиза малашенкова" userId="adda4f55902634b3" providerId="Windows Live" clId="Web-{1E049B81-3E8A-460A-9B94-688E31925793}" dt="2018-12-23T18:55:17.358" v="389"/>
          <ac:spMkLst>
            <pc:docMk/>
            <pc:sldMk cId="589382148" sldId="260"/>
            <ac:spMk id="3" creationId="{0B8C6C5B-E1A5-43B6-980F-37784E278EE7}"/>
          </ac:spMkLst>
        </pc:spChg>
        <pc:spChg chg="add mod">
          <ac:chgData name="лиза малашенкова" userId="adda4f55902634b3" providerId="Windows Live" clId="Web-{1E049B81-3E8A-460A-9B94-688E31925793}" dt="2018-12-23T18:56:58.389" v="412" actId="14100"/>
          <ac:spMkLst>
            <pc:docMk/>
            <pc:sldMk cId="589382148" sldId="260"/>
            <ac:spMk id="4" creationId="{02950B8B-DE0C-4F5A-AA21-A9C2635D2583}"/>
          </ac:spMkLst>
        </pc:spChg>
      </pc:sldChg>
      <pc:sldChg chg="modSp new mod ord setBg">
        <pc:chgData name="лиза малашенкова" userId="adda4f55902634b3" providerId="Windows Live" clId="Web-{1E049B81-3E8A-460A-9B94-688E31925793}" dt="2018-12-23T18:40:40.630" v="239" actId="14100"/>
        <pc:sldMkLst>
          <pc:docMk/>
          <pc:sldMk cId="677458120" sldId="261"/>
        </pc:sldMkLst>
        <pc:spChg chg="mod">
          <ac:chgData name="лиза малашенкова" userId="adda4f55902634b3" providerId="Windows Live" clId="Web-{1E049B81-3E8A-460A-9B94-688E31925793}" dt="2018-12-23T18:40:37.098" v="238" actId="1076"/>
          <ac:spMkLst>
            <pc:docMk/>
            <pc:sldMk cId="677458120" sldId="261"/>
            <ac:spMk id="2" creationId="{7B331D76-934B-4F91-96BC-A86FEA715C09}"/>
          </ac:spMkLst>
        </pc:spChg>
        <pc:spChg chg="mod">
          <ac:chgData name="лиза малашенкова" userId="adda4f55902634b3" providerId="Windows Live" clId="Web-{1E049B81-3E8A-460A-9B94-688E31925793}" dt="2018-12-23T18:40:40.630" v="239" actId="14100"/>
          <ac:spMkLst>
            <pc:docMk/>
            <pc:sldMk cId="677458120" sldId="261"/>
            <ac:spMk id="3" creationId="{B57A13B6-EB83-4581-8FCF-3B2CF28A4CF7}"/>
          </ac:spMkLst>
        </pc:spChg>
      </pc:sldChg>
      <pc:sldChg chg="modSp new mod setBg">
        <pc:chgData name="лиза малашенкова" userId="adda4f55902634b3" providerId="Windows Live" clId="Web-{1E049B81-3E8A-460A-9B94-688E31925793}" dt="2018-12-23T18:42:34.426" v="251" actId="20577"/>
        <pc:sldMkLst>
          <pc:docMk/>
          <pc:sldMk cId="658809313" sldId="262"/>
        </pc:sldMkLst>
        <pc:spChg chg="mod">
          <ac:chgData name="лиза малашенкова" userId="adda4f55902634b3" providerId="Windows Live" clId="Web-{1E049B81-3E8A-460A-9B94-688E31925793}" dt="2018-12-23T18:42:34.426" v="251" actId="20577"/>
          <ac:spMkLst>
            <pc:docMk/>
            <pc:sldMk cId="658809313" sldId="262"/>
            <ac:spMk id="2" creationId="{2FB6A3C1-DAD1-4FFE-BC1B-EACB1AE53FBB}"/>
          </ac:spMkLst>
        </pc:spChg>
      </pc:sldChg>
      <pc:sldChg chg="addSp delSp modSp new mod setBg">
        <pc:chgData name="лиза малашенкова" userId="adda4f55902634b3" providerId="Windows Live" clId="Web-{1E049B81-3E8A-460A-9B94-688E31925793}" dt="2018-12-23T18:43:58.738" v="256" actId="14100"/>
        <pc:sldMkLst>
          <pc:docMk/>
          <pc:sldMk cId="452940816" sldId="263"/>
        </pc:sldMkLst>
        <pc:spChg chg="del">
          <ac:chgData name="лиза малашенкова" userId="adda4f55902634b3" providerId="Windows Live" clId="Web-{1E049B81-3E8A-460A-9B94-688E31925793}" dt="2018-12-23T18:43:58.597" v="254"/>
          <ac:spMkLst>
            <pc:docMk/>
            <pc:sldMk cId="452940816" sldId="263"/>
            <ac:spMk id="2" creationId="{79242026-2F30-47D3-BF29-546DECC68502}"/>
          </ac:spMkLst>
        </pc:spChg>
        <pc:spChg chg="del">
          <ac:chgData name="лиза малашенкова" userId="adda4f55902634b3" providerId="Windows Live" clId="Web-{1E049B81-3E8A-460A-9B94-688E31925793}" dt="2018-12-23T18:43:58.566" v="253"/>
          <ac:spMkLst>
            <pc:docMk/>
            <pc:sldMk cId="452940816" sldId="263"/>
            <ac:spMk id="3" creationId="{CB6F2DA7-A73F-4803-B309-B602F4CC9F87}"/>
          </ac:spMkLst>
        </pc:spChg>
        <pc:picChg chg="add mod">
          <ac:chgData name="лиза малашенкова" userId="adda4f55902634b3" providerId="Windows Live" clId="Web-{1E049B81-3E8A-460A-9B94-688E31925793}" dt="2018-12-23T18:43:58.738" v="256" actId="14100"/>
          <ac:picMkLst>
            <pc:docMk/>
            <pc:sldMk cId="452940816" sldId="263"/>
            <ac:picMk id="4" creationId="{980A939F-BCD6-466F-98F9-FEE81D833538}"/>
          </ac:picMkLst>
        </pc:picChg>
      </pc:sldChg>
      <pc:sldChg chg="addSp delSp modSp new mod setBg">
        <pc:chgData name="лиза малашенкова" userId="adda4f55902634b3" providerId="Windows Live" clId="Web-{1E049B81-3E8A-460A-9B94-688E31925793}" dt="2018-12-23T18:49:31.986" v="280" actId="1076"/>
        <pc:sldMkLst>
          <pc:docMk/>
          <pc:sldMk cId="2762986922" sldId="264"/>
        </pc:sldMkLst>
        <pc:spChg chg="del">
          <ac:chgData name="лиза малашенкова" userId="adda4f55902634b3" providerId="Windows Live" clId="Web-{1E049B81-3E8A-460A-9B94-688E31925793}" dt="2018-12-23T18:44:50.003" v="257"/>
          <ac:spMkLst>
            <pc:docMk/>
            <pc:sldMk cId="2762986922" sldId="264"/>
            <ac:spMk id="2" creationId="{DB936B78-07F8-4B9D-AB6F-C2E215CA8727}"/>
          </ac:spMkLst>
        </pc:spChg>
        <pc:spChg chg="mod ord">
          <ac:chgData name="лиза малашенкова" userId="adda4f55902634b3" providerId="Windows Live" clId="Web-{1E049B81-3E8A-460A-9B94-688E31925793}" dt="2018-12-23T18:49:31.986" v="280" actId="1076"/>
          <ac:spMkLst>
            <pc:docMk/>
            <pc:sldMk cId="2762986922" sldId="264"/>
            <ac:spMk id="3" creationId="{AA233C5F-E841-46BD-B586-65A0409C8F50}"/>
          </ac:spMkLst>
        </pc:spChg>
        <pc:spChg chg="add">
          <ac:chgData name="лиза малашенкова" userId="adda4f55902634b3" providerId="Windows Live" clId="Web-{1E049B81-3E8A-460A-9B94-688E31925793}" dt="2018-12-23T18:49:01.251" v="276"/>
          <ac:spMkLst>
            <pc:docMk/>
            <pc:sldMk cId="2762986922" sldId="264"/>
            <ac:spMk id="13" creationId="{989BE678-777B-482A-A616-FEDC47B162E5}"/>
          </ac:spMkLst>
        </pc:spChg>
        <pc:spChg chg="add">
          <ac:chgData name="лиза малашенкова" userId="adda4f55902634b3" providerId="Windows Live" clId="Web-{1E049B81-3E8A-460A-9B94-688E31925793}" dt="2018-12-23T18:49:01.251" v="276"/>
          <ac:spMkLst>
            <pc:docMk/>
            <pc:sldMk cId="2762986922" sldId="264"/>
            <ac:spMk id="19" creationId="{D28BE0C3-2102-4820-B88B-A448B1840D14}"/>
          </ac:spMkLst>
        </pc:spChg>
        <pc:spChg chg="add">
          <ac:chgData name="лиза малашенкова" userId="adda4f55902634b3" providerId="Windows Live" clId="Web-{1E049B81-3E8A-460A-9B94-688E31925793}" dt="2018-12-23T18:49:01.251" v="276"/>
          <ac:spMkLst>
            <pc:docMk/>
            <pc:sldMk cId="2762986922" sldId="264"/>
            <ac:spMk id="21" creationId="{A4322390-8B58-46BE-88EB-D9FD30C08743}"/>
          </ac:spMkLst>
        </pc:spChg>
        <pc:spChg chg="add">
          <ac:chgData name="лиза малашенкова" userId="adda4f55902634b3" providerId="Windows Live" clId="Web-{1E049B81-3E8A-460A-9B94-688E31925793}" dt="2018-12-23T18:49:01.251" v="276"/>
          <ac:spMkLst>
            <pc:docMk/>
            <pc:sldMk cId="2762986922" sldId="264"/>
            <ac:spMk id="23" creationId="{C885E190-58DD-42DD-A4A8-401E15C92A52}"/>
          </ac:spMkLst>
        </pc:spChg>
        <pc:picChg chg="add mod">
          <ac:chgData name="лиза малашенкова" userId="adda4f55902634b3" providerId="Windows Live" clId="Web-{1E049B81-3E8A-460A-9B94-688E31925793}" dt="2018-12-23T18:49:01.251" v="276"/>
          <ac:picMkLst>
            <pc:docMk/>
            <pc:sldMk cId="2762986922" sldId="264"/>
            <ac:picMk id="4" creationId="{8C517DDD-0FF4-49C8-9B12-E7D3ADE7C97E}"/>
          </ac:picMkLst>
        </pc:picChg>
        <pc:picChg chg="add">
          <ac:chgData name="лиза малашенкова" userId="adda4f55902634b3" providerId="Windows Live" clId="Web-{1E049B81-3E8A-460A-9B94-688E31925793}" dt="2018-12-23T18:49:01.251" v="276"/>
          <ac:picMkLst>
            <pc:docMk/>
            <pc:sldMk cId="2762986922" sldId="264"/>
            <ac:picMk id="9" creationId="{DF19BAF3-7E20-4B9D-B544-BABAEEA1FA75}"/>
          </ac:picMkLst>
        </pc:picChg>
        <pc:picChg chg="add">
          <ac:chgData name="лиза малашенкова" userId="adda4f55902634b3" providerId="Windows Live" clId="Web-{1E049B81-3E8A-460A-9B94-688E31925793}" dt="2018-12-23T18:49:01.251" v="276"/>
          <ac:picMkLst>
            <pc:docMk/>
            <pc:sldMk cId="2762986922" sldId="264"/>
            <ac:picMk id="11" creationId="{950648F4-ABCD-4DF0-8641-76CFB2354721}"/>
          </ac:picMkLst>
        </pc:picChg>
        <pc:picChg chg="add">
          <ac:chgData name="лиза малашенкова" userId="adda4f55902634b3" providerId="Windows Live" clId="Web-{1E049B81-3E8A-460A-9B94-688E31925793}" dt="2018-12-23T18:49:01.251" v="276"/>
          <ac:picMkLst>
            <pc:docMk/>
            <pc:sldMk cId="2762986922" sldId="264"/>
            <ac:picMk id="15" creationId="{CF1EB4BD-9C7E-4AA3-9681-C7EB0DA6250B}"/>
          </ac:picMkLst>
        </pc:picChg>
        <pc:picChg chg="add">
          <ac:chgData name="лиза малашенкова" userId="adda4f55902634b3" providerId="Windows Live" clId="Web-{1E049B81-3E8A-460A-9B94-688E31925793}" dt="2018-12-23T18:49:01.251" v="276"/>
          <ac:picMkLst>
            <pc:docMk/>
            <pc:sldMk cId="2762986922" sldId="264"/>
            <ac:picMk id="17" creationId="{94AAE3AA-3759-4D28-B0EF-575F25A5146C}"/>
          </ac:picMkLst>
        </pc:picChg>
      </pc:sldChg>
      <pc:sldChg chg="modSp new mod setBg">
        <pc:chgData name="лиза малашенкова" userId="adda4f55902634b3" providerId="Windows Live" clId="Web-{1E049B81-3E8A-460A-9B94-688E31925793}" dt="2018-12-23T18:51:24.813" v="349" actId="20577"/>
        <pc:sldMkLst>
          <pc:docMk/>
          <pc:sldMk cId="3344345936" sldId="265"/>
        </pc:sldMkLst>
        <pc:spChg chg="mod">
          <ac:chgData name="лиза малашенкова" userId="adda4f55902634b3" providerId="Windows Live" clId="Web-{1E049B81-3E8A-460A-9B94-688E31925793}" dt="2018-12-23T18:50:35.782" v="302" actId="20577"/>
          <ac:spMkLst>
            <pc:docMk/>
            <pc:sldMk cId="3344345936" sldId="265"/>
            <ac:spMk id="2" creationId="{8A747F5F-0FF1-423D-BC59-9F1E05949750}"/>
          </ac:spMkLst>
        </pc:spChg>
        <pc:spChg chg="mod">
          <ac:chgData name="лиза малашенкова" userId="adda4f55902634b3" providerId="Windows Live" clId="Web-{1E049B81-3E8A-460A-9B94-688E31925793}" dt="2018-12-23T18:51:24.813" v="349" actId="20577"/>
          <ac:spMkLst>
            <pc:docMk/>
            <pc:sldMk cId="3344345936" sldId="265"/>
            <ac:spMk id="3" creationId="{5B1B3F34-86B1-4FDA-9A1A-338DB24F11D5}"/>
          </ac:spMkLst>
        </pc:spChg>
      </pc:sldChg>
      <pc:sldChg chg="addSp modSp new mod setBg setClrOvrMap">
        <pc:chgData name="лиза малашенкова" userId="adda4f55902634b3" providerId="Windows Live" clId="Web-{1E049B81-3E8A-460A-9B94-688E31925793}" dt="2018-12-23T18:59:26.716" v="445" actId="1076"/>
        <pc:sldMkLst>
          <pc:docMk/>
          <pc:sldMk cId="2254165317" sldId="266"/>
        </pc:sldMkLst>
        <pc:spChg chg="add mod">
          <ac:chgData name="лиза малашенкова" userId="adda4f55902634b3" providerId="Windows Live" clId="Web-{1E049B81-3E8A-460A-9B94-688E31925793}" dt="2018-12-23T18:58:39.873" v="424"/>
          <ac:spMkLst>
            <pc:docMk/>
            <pc:sldMk cId="2254165317" sldId="266"/>
            <ac:spMk id="2" creationId="{E0ADFC68-5E20-4E74-87D8-8A462E53E38C}"/>
          </ac:spMkLst>
        </pc:spChg>
        <pc:spChg chg="add">
          <ac:chgData name="лиза малашенкова" userId="adda4f55902634b3" providerId="Windows Live" clId="Web-{1E049B81-3E8A-460A-9B94-688E31925793}" dt="2018-12-23T18:58:39.873" v="424"/>
          <ac:spMkLst>
            <pc:docMk/>
            <pc:sldMk cId="2254165317" sldId="266"/>
            <ac:spMk id="13" creationId="{4AC0CD9D-7610-4620-93B4-798CCD9AB581}"/>
          </ac:spMkLst>
        </pc:spChg>
        <pc:spChg chg="add">
          <ac:chgData name="лиза малашенкова" userId="adda4f55902634b3" providerId="Windows Live" clId="Web-{1E049B81-3E8A-460A-9B94-688E31925793}" dt="2018-12-23T18:58:39.873" v="424"/>
          <ac:spMkLst>
            <pc:docMk/>
            <pc:sldMk cId="2254165317" sldId="266"/>
            <ac:spMk id="19" creationId="{DE4D62F9-188E-4530-84C2-24BDEE4BEB82}"/>
          </ac:spMkLst>
        </pc:spChg>
        <pc:spChg chg="add">
          <ac:chgData name="лиза малашенкова" userId="adda4f55902634b3" providerId="Windows Live" clId="Web-{1E049B81-3E8A-460A-9B94-688E31925793}" dt="2018-12-23T18:58:39.873" v="424"/>
          <ac:spMkLst>
            <pc:docMk/>
            <pc:sldMk cId="2254165317" sldId="266"/>
            <ac:spMk id="21" creationId="{D27CF008-4B18-436D-B2D5-C1346C12438E}"/>
          </ac:spMkLst>
        </pc:spChg>
        <pc:spChg chg="add">
          <ac:chgData name="лиза малашенкова" userId="adda4f55902634b3" providerId="Windows Live" clId="Web-{1E049B81-3E8A-460A-9B94-688E31925793}" dt="2018-12-23T18:58:39.873" v="424"/>
          <ac:spMkLst>
            <pc:docMk/>
            <pc:sldMk cId="2254165317" sldId="266"/>
            <ac:spMk id="23" creationId="{CE22DAD8-5F67-4B73-ADA9-06EF381F7AD6}"/>
          </ac:spMkLst>
        </pc:spChg>
        <pc:spChg chg="add">
          <ac:chgData name="лиза малашенкова" userId="adda4f55902634b3" providerId="Windows Live" clId="Web-{1E049B81-3E8A-460A-9B94-688E31925793}" dt="2018-12-23T18:58:39.873" v="424"/>
          <ac:spMkLst>
            <pc:docMk/>
            <pc:sldMk cId="2254165317" sldId="266"/>
            <ac:spMk id="25" creationId="{E4F17063-EDA4-417B-946F-BA357F3B390D}"/>
          </ac:spMkLst>
        </pc:spChg>
        <pc:spChg chg="add">
          <ac:chgData name="лиза малашенкова" userId="adda4f55902634b3" providerId="Windows Live" clId="Web-{1E049B81-3E8A-460A-9B94-688E31925793}" dt="2018-12-23T18:58:39.873" v="424"/>
          <ac:spMkLst>
            <pc:docMk/>
            <pc:sldMk cId="2254165317" sldId="266"/>
            <ac:spMk id="27" creationId="{D36F3EEA-55D4-4677-80E7-92D00B8F343B}"/>
          </ac:spMkLst>
        </pc:spChg>
        <pc:graphicFrameChg chg="add mod modGraphic">
          <ac:chgData name="лиза малашенкова" userId="adda4f55902634b3" providerId="Windows Live" clId="Web-{1E049B81-3E8A-460A-9B94-688E31925793}" dt="2018-12-23T18:59:26.716" v="445" actId="1076"/>
          <ac:graphicFrameMkLst>
            <pc:docMk/>
            <pc:sldMk cId="2254165317" sldId="266"/>
            <ac:graphicFrameMk id="4" creationId="{86406A06-B379-49DA-A3EA-1519A226C418}"/>
          </ac:graphicFrameMkLst>
        </pc:graphicFrameChg>
        <pc:picChg chg="add">
          <ac:chgData name="лиза малашенкова" userId="adda4f55902634b3" providerId="Windows Live" clId="Web-{1E049B81-3E8A-460A-9B94-688E31925793}" dt="2018-12-23T18:58:39.873" v="424"/>
          <ac:picMkLst>
            <pc:docMk/>
            <pc:sldMk cId="2254165317" sldId="266"/>
            <ac:picMk id="9" creationId="{41B68C77-138E-4BF7-A276-BD0C78A4219F}"/>
          </ac:picMkLst>
        </pc:picChg>
        <pc:picChg chg="add">
          <ac:chgData name="лиза малашенкова" userId="adda4f55902634b3" providerId="Windows Live" clId="Web-{1E049B81-3E8A-460A-9B94-688E31925793}" dt="2018-12-23T18:58:39.873" v="424"/>
          <ac:picMkLst>
            <pc:docMk/>
            <pc:sldMk cId="2254165317" sldId="266"/>
            <ac:picMk id="11" creationId="{7C268552-D473-46ED-B1B8-422042C4DEF1}"/>
          </ac:picMkLst>
        </pc:picChg>
        <pc:picChg chg="add">
          <ac:chgData name="лиза малашенкова" userId="adda4f55902634b3" providerId="Windows Live" clId="Web-{1E049B81-3E8A-460A-9B94-688E31925793}" dt="2018-12-23T18:58:39.873" v="424"/>
          <ac:picMkLst>
            <pc:docMk/>
            <pc:sldMk cId="2254165317" sldId="266"/>
            <ac:picMk id="15" creationId="{B9238B3E-24AA-439A-B527-6C5DF6D72145}"/>
          </ac:picMkLst>
        </pc:picChg>
        <pc:picChg chg="add">
          <ac:chgData name="лиза малашенкова" userId="adda4f55902634b3" providerId="Windows Live" clId="Web-{1E049B81-3E8A-460A-9B94-688E31925793}" dt="2018-12-23T18:58:39.873" v="424"/>
          <ac:picMkLst>
            <pc:docMk/>
            <pc:sldMk cId="2254165317" sldId="266"/>
            <ac:picMk id="17" creationId="{69F01145-BEA3-4CBF-AA21-10077B948CA8}"/>
          </ac:picMkLst>
        </pc:picChg>
      </pc:sldChg>
      <pc:sldChg chg="addSp delSp modSp new mod setBg">
        <pc:chgData name="лиза малашенкова" userId="adda4f55902634b3" providerId="Windows Live" clId="Web-{1E049B81-3E8A-460A-9B94-688E31925793}" dt="2018-12-23T19:04:10.980" v="529"/>
        <pc:sldMkLst>
          <pc:docMk/>
          <pc:sldMk cId="3615035862" sldId="267"/>
        </pc:sldMkLst>
        <pc:spChg chg="add mod">
          <ac:chgData name="лиза малашенкова" userId="adda4f55902634b3" providerId="Windows Live" clId="Web-{1E049B81-3E8A-460A-9B94-688E31925793}" dt="2018-12-23T19:02:31.902" v="496" actId="1076"/>
          <ac:spMkLst>
            <pc:docMk/>
            <pc:sldMk cId="3615035862" sldId="267"/>
            <ac:spMk id="2" creationId="{7741907C-93B0-48E3-A975-4BFFA8515F93}"/>
          </ac:spMkLst>
        </pc:spChg>
        <pc:spChg chg="add">
          <ac:chgData name="лиза малашенкова" userId="adda4f55902634b3" providerId="Windows Live" clId="Web-{1E049B81-3E8A-460A-9B94-688E31925793}" dt="2018-12-23T19:00:51.809" v="457"/>
          <ac:spMkLst>
            <pc:docMk/>
            <pc:sldMk cId="3615035862" sldId="267"/>
            <ac:spMk id="13" creationId="{4AC0CD9D-7610-4620-93B4-798CCD9AB581}"/>
          </ac:spMkLst>
        </pc:spChg>
        <pc:spChg chg="add">
          <ac:chgData name="лиза малашенкова" userId="adda4f55902634b3" providerId="Windows Live" clId="Web-{1E049B81-3E8A-460A-9B94-688E31925793}" dt="2018-12-23T19:00:51.809" v="457"/>
          <ac:spMkLst>
            <pc:docMk/>
            <pc:sldMk cId="3615035862" sldId="267"/>
            <ac:spMk id="19" creationId="{DE4D62F9-188E-4530-84C2-24BDEE4BEB82}"/>
          </ac:spMkLst>
        </pc:spChg>
        <pc:graphicFrameChg chg="add del mod modGraphic">
          <ac:chgData name="лиза малашенкова" userId="adda4f55902634b3" providerId="Windows Live" clId="Web-{1E049B81-3E8A-460A-9B94-688E31925793}" dt="2018-12-23T19:04:10.980" v="529"/>
          <ac:graphicFrameMkLst>
            <pc:docMk/>
            <pc:sldMk cId="3615035862" sldId="267"/>
            <ac:graphicFrameMk id="4" creationId="{2D3C0767-522B-4AEB-A7A5-77006E488577}"/>
          </ac:graphicFrameMkLst>
        </pc:graphicFrameChg>
        <pc:picChg chg="add">
          <ac:chgData name="лиза малашенкова" userId="adda4f55902634b3" providerId="Windows Live" clId="Web-{1E049B81-3E8A-460A-9B94-688E31925793}" dt="2018-12-23T19:00:51.809" v="457"/>
          <ac:picMkLst>
            <pc:docMk/>
            <pc:sldMk cId="3615035862" sldId="267"/>
            <ac:picMk id="9" creationId="{41B68C77-138E-4BF7-A276-BD0C78A4219F}"/>
          </ac:picMkLst>
        </pc:picChg>
        <pc:picChg chg="add">
          <ac:chgData name="лиза малашенкова" userId="adda4f55902634b3" providerId="Windows Live" clId="Web-{1E049B81-3E8A-460A-9B94-688E31925793}" dt="2018-12-23T19:00:51.809" v="457"/>
          <ac:picMkLst>
            <pc:docMk/>
            <pc:sldMk cId="3615035862" sldId="267"/>
            <ac:picMk id="11" creationId="{7C268552-D473-46ED-B1B8-422042C4DEF1}"/>
          </ac:picMkLst>
        </pc:picChg>
        <pc:picChg chg="add">
          <ac:chgData name="лиза малашенкова" userId="adda4f55902634b3" providerId="Windows Live" clId="Web-{1E049B81-3E8A-460A-9B94-688E31925793}" dt="2018-12-23T19:00:51.809" v="457"/>
          <ac:picMkLst>
            <pc:docMk/>
            <pc:sldMk cId="3615035862" sldId="267"/>
            <ac:picMk id="15" creationId="{B9238B3E-24AA-439A-B527-6C5DF6D72145}"/>
          </ac:picMkLst>
        </pc:picChg>
        <pc:picChg chg="add">
          <ac:chgData name="лиза малашенкова" userId="adda4f55902634b3" providerId="Windows Live" clId="Web-{1E049B81-3E8A-460A-9B94-688E31925793}" dt="2018-12-23T19:00:51.809" v="457"/>
          <ac:picMkLst>
            <pc:docMk/>
            <pc:sldMk cId="3615035862" sldId="267"/>
            <ac:picMk id="17" creationId="{69F01145-BEA3-4CBF-AA21-10077B948CA8}"/>
          </ac:picMkLst>
        </pc:picChg>
      </pc:sldChg>
      <pc:sldChg chg="addSp modSp new">
        <pc:chgData name="лиза малашенкова" userId="adda4f55902634b3" providerId="Windows Live" clId="Web-{1E049B81-3E8A-460A-9B94-688E31925793}" dt="2018-12-23T19:05:06.073" v="545" actId="14100"/>
        <pc:sldMkLst>
          <pc:docMk/>
          <pc:sldMk cId="726272440" sldId="268"/>
        </pc:sldMkLst>
        <pc:spChg chg="add mod">
          <ac:chgData name="лиза малашенкова" userId="adda4f55902634b3" providerId="Windows Live" clId="Web-{1E049B81-3E8A-460A-9B94-688E31925793}" dt="2018-12-23T19:05:06.073" v="545" actId="14100"/>
          <ac:spMkLst>
            <pc:docMk/>
            <pc:sldMk cId="726272440" sldId="268"/>
            <ac:spMk id="2" creationId="{49F1C0B8-17A5-4557-8F20-0DF57E9D76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12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91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159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dirty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534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860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275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882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600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98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45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4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84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65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49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99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86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1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37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108000"/>
                <a:satMod val="164000"/>
                <a:lumMod val="74000"/>
              </a:schemeClr>
              <a:schemeClr val="bg1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A0B882D-4FEF-4E28-9811-11D57386D4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6380377-4587-4DED-9496-07C8F4904F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8DA6D14-0849-4180-8DEF-F2F6BF1232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4E0ECE9-AF38-468A-8F2A-E27745991D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3108A63C-C2EB-42ED-8310-1EDB05EB2A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403569"/>
            <a:ext cx="8825658" cy="86142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Компьютерная лексикография. Словари.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3B76BF4A-1D2B-4A88-94F9-E2696FF127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887083"/>
            <a:ext cx="8825658" cy="3329581"/>
          </a:xfrm>
        </p:spPr>
        <p:txBody>
          <a:bodyPr>
            <a:normAutofit/>
          </a:bodyPr>
          <a:lstStyle/>
          <a:p>
            <a:r>
              <a:rPr lang="ru-RU" dirty="0"/>
              <a:t>Лексикография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FDFBDC90-D911-405E-ACB8-FAD69707BD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453B55F-0257-4872-A52D-953EF9B30855}"/>
              </a:ext>
            </a:extLst>
          </p:cNvPr>
          <p:cNvSpPr txBox="1"/>
          <p:nvPr/>
        </p:nvSpPr>
        <p:spPr>
          <a:xfrm>
            <a:off x="6636589" y="5263551"/>
            <a:ext cx="4152181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Презентацию подготовила </a:t>
            </a:r>
            <a:r>
              <a:rPr lang="ru-RU" dirty="0" err="1"/>
              <a:t>Малашенкова</a:t>
            </a:r>
            <a:r>
              <a:rPr lang="ru-RU" dirty="0"/>
              <a:t> Елизавета, студент 1 курса </a:t>
            </a:r>
            <a:r>
              <a:rPr lang="ru-RU" dirty="0" err="1"/>
              <a:t>ТиМп</a:t>
            </a:r>
            <a:r>
              <a:rPr lang="ru-RU" dirty="0"/>
              <a:t> </a:t>
            </a:r>
            <a:r>
              <a:rPr lang="ru-RU" dirty="0" err="1"/>
              <a:t>нем.яз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852777-B8CB-4A35-A925-8E7CD6169935}"/>
              </a:ext>
            </a:extLst>
          </p:cNvPr>
          <p:cNvSpPr txBox="1"/>
          <p:nvPr/>
        </p:nvSpPr>
        <p:spPr>
          <a:xfrm>
            <a:off x="225263" y="769908"/>
            <a:ext cx="10107282" cy="440120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 словарь</a:t>
            </a:r>
            <a:r>
              <a:rPr lang="ru-RU" sz="4000" i="1" dirty="0">
                <a:solidFill>
                  <a:schemeClr val="bg1"/>
                </a:solidFill>
                <a:latin typeface="Segoe UI"/>
                <a:cs typeface="Segoe UI"/>
              </a:rPr>
              <a:t> </a:t>
            </a:r>
            <a:r>
              <a:rPr lang="ru-RU" sz="2400" dirty="0">
                <a:solidFill>
                  <a:schemeClr val="bg1"/>
                </a:solidFill>
                <a:latin typeface="Segoe UI"/>
                <a:cs typeface="Segoe UI"/>
              </a:rPr>
              <a:t> </a:t>
            </a:r>
            <a:endParaRPr lang="ru-RU" sz="2400" dirty="0" smtClean="0">
              <a:solidFill>
                <a:schemeClr val="bg1"/>
              </a:solidFill>
              <a:latin typeface="Segoe UI"/>
              <a:cs typeface="Segoe UI"/>
            </a:endParaRPr>
          </a:p>
          <a:p>
            <a:endParaRPr lang="ru-RU" sz="2400" dirty="0">
              <a:solidFill>
                <a:schemeClr val="bg1"/>
              </a:solidFill>
              <a:latin typeface="Segoe UI"/>
              <a:cs typeface="Segoe UI"/>
            </a:endParaRPr>
          </a:p>
          <a:p>
            <a:endParaRPr lang="ru-RU" sz="2400" dirty="0" smtClean="0">
              <a:solidFill>
                <a:schemeClr val="bg1"/>
              </a:solidFill>
              <a:latin typeface="Segoe UI"/>
              <a:cs typeface="Segoe UI"/>
            </a:endParaRPr>
          </a:p>
          <a:p>
            <a:r>
              <a:rPr lang="ru-RU" sz="3200" dirty="0" smtClean="0">
                <a:solidFill>
                  <a:schemeClr val="bg1"/>
                </a:solidFill>
                <a:latin typeface="Segoe UI"/>
                <a:cs typeface="Segoe UI"/>
              </a:rPr>
              <a:t>—</a:t>
            </a:r>
            <a:r>
              <a:rPr lang="ru-RU" sz="3200" dirty="0">
                <a:solidFill>
                  <a:schemeClr val="bg1"/>
                </a:solidFill>
                <a:latin typeface="Segoe UI"/>
                <a:cs typeface="Segoe UI"/>
              </a:rPr>
              <a:t> это любой упорядоченный, относительно конечный массив лингвистической информации, представленный в виде списка, таблицы или перечня, удобного для размещения в памяти ЭВМ и снабженного программами автоматической обработки и пополнения.</a:t>
            </a:r>
            <a:r>
              <a:rPr lang="ru-RU" sz="3200" baseline="30000" dirty="0">
                <a:solidFill>
                  <a:schemeClr val="bg1"/>
                </a:solidFill>
                <a:latin typeface="Segoe UI"/>
                <a:cs typeface="Segoe UI"/>
              </a:rPr>
              <a:t>.</a:t>
            </a:r>
            <a:r>
              <a:rPr lang="ru-RU" sz="3200" dirty="0">
                <a:solidFill>
                  <a:schemeClr val="bg1"/>
                </a:solidFill>
                <a:latin typeface="Segoe UI"/>
                <a:cs typeface="Segoe U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8938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2950B8B-DE0C-4F5A-AA21-A9C2635D2583}"/>
              </a:ext>
            </a:extLst>
          </p:cNvPr>
          <p:cNvSpPr txBox="1"/>
          <p:nvPr/>
        </p:nvSpPr>
        <p:spPr>
          <a:xfrm>
            <a:off x="503208" y="958914"/>
            <a:ext cx="10265433" cy="39703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3600" b="1" i="1" dirty="0">
                <a:solidFill>
                  <a:schemeClr val="bg1"/>
                </a:solidFill>
                <a:latin typeface="Times New Roman"/>
                <a:cs typeface="Segoe UI"/>
              </a:rPr>
              <a:t>Онлайн-словари</a:t>
            </a:r>
            <a:r>
              <a:rPr lang="ru-RU" sz="2400" i="1" dirty="0">
                <a:solidFill>
                  <a:schemeClr val="bg1"/>
                </a:solidFill>
                <a:latin typeface="Times New Roman"/>
                <a:cs typeface="Times New Roman"/>
              </a:rPr>
              <a:t> </a:t>
            </a:r>
          </a:p>
          <a:p>
            <a:pPr algn="just"/>
            <a:endParaRPr lang="ru-RU"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just"/>
            <a:r>
              <a:rPr lang="ru-RU" sz="3200" dirty="0">
                <a:solidFill>
                  <a:schemeClr val="bg1"/>
                </a:solidFill>
                <a:latin typeface="Times New Roman"/>
                <a:cs typeface="Segoe UI"/>
              </a:rPr>
              <a:t>Существует большое количество веб-сайтов, работающих в качестве онлайн-словарей, обычно специализирующихся в каком-либо направлении. Некоторые из них содержат только те данные (часто включая неологизмы), которые были добавлены самими пользователями.</a:t>
            </a:r>
            <a:r>
              <a:rPr lang="ru-RU" dirty="0">
                <a:latin typeface="Segoe UI"/>
                <a:cs typeface="Segoe UI"/>
              </a:rPr>
              <a:t> </a:t>
            </a:r>
            <a:endParaRPr lang="ru-RU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305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1B68C77-138E-4BF7-A276-BD0C78A421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C268552-D473-46ED-B1B8-422042C4DE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4AC0CD9D-7610-4620-93B4-798CCD9AB5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B9238B3E-24AA-439A-B527-6C5DF6D721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69F01145-BEA3-4CBF-AA21-10077B948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E4D62F9-188E-4530-84C2-24BDEE4BEB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D27CF008-4B18-436D-B2D5-C1346C1243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E22DAD8-5F67-4B73-ADA9-06EF381F7A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xmlns="" id="{E4F17063-EDA4-417B-946F-BA357F3B39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D36F3EEA-55D4-4677-80E7-92D00B8F34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0ADFC68-5E20-4E74-87D8-8A462E53E38C}"/>
              </a:ext>
            </a:extLst>
          </p:cNvPr>
          <p:cNvSpPr txBox="1"/>
          <p:nvPr/>
        </p:nvSpPr>
        <p:spPr>
          <a:xfrm>
            <a:off x="761206" y="0"/>
            <a:ext cx="6980361" cy="18963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i="0" kern="1200" dirty="0" err="1">
                <a:latin typeface="+mj-lt"/>
                <a:ea typeface="+mj-ea"/>
                <a:cs typeface="+mj-cs"/>
              </a:rPr>
              <a:t>Преимущества</a:t>
            </a:r>
            <a:r>
              <a:rPr lang="en-US" sz="3600" b="0" i="0" kern="1200" dirty="0">
                <a:latin typeface="+mj-lt"/>
                <a:ea typeface="+mj-ea"/>
                <a:cs typeface="+mj-cs"/>
              </a:rPr>
              <a:t> </a:t>
            </a:r>
            <a:r>
              <a:rPr lang="en-US" sz="3600" b="0" i="0" kern="1200" dirty="0" err="1">
                <a:latin typeface="+mj-lt"/>
                <a:ea typeface="+mj-ea"/>
                <a:cs typeface="+mj-cs"/>
              </a:rPr>
              <a:t>электронных</a:t>
            </a:r>
            <a:r>
              <a:rPr lang="en-US" sz="3600" b="0" i="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600" b="0" i="0" kern="1200" dirty="0" err="1">
                <a:latin typeface="+mj-lt"/>
                <a:ea typeface="+mj-ea"/>
                <a:cs typeface="+mj-cs"/>
              </a:rPr>
              <a:t>словарей</a:t>
            </a:r>
            <a:r>
              <a:rPr lang="en-US" sz="3600" b="0" i="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600" b="0" i="0" kern="1200" dirty="0" err="1">
                <a:latin typeface="+mj-lt"/>
                <a:ea typeface="+mj-ea"/>
                <a:cs typeface="+mj-cs"/>
              </a:rPr>
              <a:t>над</a:t>
            </a:r>
            <a:r>
              <a:rPr lang="en-US" sz="3600" b="0" i="0" kern="1200" dirty="0">
                <a:latin typeface="+mj-lt"/>
                <a:ea typeface="+mj-ea"/>
                <a:cs typeface="+mj-cs"/>
              </a:rPr>
              <a:t> </a:t>
            </a:r>
            <a:r>
              <a:rPr lang="en-US" sz="3600" b="0" i="0" kern="1200" dirty="0" err="1">
                <a:latin typeface="+mj-lt"/>
                <a:ea typeface="+mj-ea"/>
                <a:cs typeface="+mj-cs"/>
              </a:rPr>
              <a:t>бумажными</a:t>
            </a:r>
            <a:r>
              <a:rPr lang="en-US" sz="3600" b="0" i="0" kern="1200" dirty="0">
                <a:latin typeface="+mj-lt"/>
                <a:ea typeface="+mj-ea"/>
                <a:cs typeface="+mj-cs"/>
              </a:rPr>
              <a:t> 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xmlns="" id="{86406A06-B379-49DA-A3EA-1519A226C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580656"/>
              </p:ext>
            </p:extLst>
          </p:nvPr>
        </p:nvGraphicFramePr>
        <p:xfrm>
          <a:off x="848246" y="2270127"/>
          <a:ext cx="10495202" cy="4206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5202">
                  <a:extLst>
                    <a:ext uri="{9D8B030D-6E8A-4147-A177-3AD203B41FA5}">
                      <a16:colId xmlns:a16="http://schemas.microsoft.com/office/drawing/2014/main" xmlns="" val="1853103272"/>
                    </a:ext>
                  </a:extLst>
                </a:gridCol>
              </a:tblGrid>
              <a:tr h="808307">
                <a:tc>
                  <a:txBody>
                    <a:bodyPr/>
                    <a:lstStyle/>
                    <a:p>
                      <a:pPr rtl="0" fontAlgn="base"/>
                      <a:r>
                        <a:rPr lang="ru-RU" sz="1400" dirty="0">
                          <a:effectLst/>
                        </a:rPr>
                        <a:t>Многофункциональность </a:t>
                      </a:r>
                    </a:p>
                  </a:txBody>
                  <a:tcPr marL="68051" marR="68051" marT="34026" marB="34026"/>
                </a:tc>
                <a:extLst>
                  <a:ext uri="{0D108BD9-81ED-4DB2-BD59-A6C34878D82A}">
                    <a16:rowId xmlns:a16="http://schemas.microsoft.com/office/drawing/2014/main" xmlns="" val="1718300075"/>
                  </a:ext>
                </a:extLst>
              </a:tr>
              <a:tr h="587860">
                <a:tc>
                  <a:txBody>
                    <a:bodyPr/>
                    <a:lstStyle/>
                    <a:p>
                      <a:pPr rtl="0" fontAlgn="base"/>
                      <a:r>
                        <a:rPr lang="ru-RU" sz="1400" dirty="0">
                          <a:effectLst/>
                        </a:rPr>
                        <a:t>Использование средств мультимедиа </a:t>
                      </a:r>
                    </a:p>
                  </a:txBody>
                  <a:tcPr marL="68051" marR="68051" marT="34026" marB="34026"/>
                </a:tc>
                <a:extLst>
                  <a:ext uri="{0D108BD9-81ED-4DB2-BD59-A6C34878D82A}">
                    <a16:rowId xmlns:a16="http://schemas.microsoft.com/office/drawing/2014/main" xmlns="" val="1307763330"/>
                  </a:ext>
                </a:extLst>
              </a:tr>
              <a:tr h="587860">
                <a:tc>
                  <a:txBody>
                    <a:bodyPr/>
                    <a:lstStyle/>
                    <a:p>
                      <a:pPr rtl="0" fontAlgn="base"/>
                      <a:r>
                        <a:rPr lang="ru-RU" sz="1400" dirty="0">
                          <a:effectLst/>
                        </a:rPr>
                        <a:t>Актуальность и динамичность </a:t>
                      </a:r>
                    </a:p>
                  </a:txBody>
                  <a:tcPr marL="68051" marR="68051" marT="34026" marB="34026"/>
                </a:tc>
                <a:extLst>
                  <a:ext uri="{0D108BD9-81ED-4DB2-BD59-A6C34878D82A}">
                    <a16:rowId xmlns:a16="http://schemas.microsoft.com/office/drawing/2014/main" xmlns="" val="1355161971"/>
                  </a:ext>
                </a:extLst>
              </a:tr>
              <a:tr h="587860">
                <a:tc>
                  <a:txBody>
                    <a:bodyPr/>
                    <a:lstStyle/>
                    <a:p>
                      <a:pPr rtl="0" fontAlgn="base"/>
                      <a:r>
                        <a:rPr lang="ru-RU" sz="1400" dirty="0">
                          <a:effectLst/>
                        </a:rPr>
                        <a:t>Большой объем словарной базы </a:t>
                      </a:r>
                    </a:p>
                  </a:txBody>
                  <a:tcPr marL="68051" marR="68051" marT="34026" marB="34026"/>
                </a:tc>
                <a:extLst>
                  <a:ext uri="{0D108BD9-81ED-4DB2-BD59-A6C34878D82A}">
                    <a16:rowId xmlns:a16="http://schemas.microsoft.com/office/drawing/2014/main" xmlns="" val="713756899"/>
                  </a:ext>
                </a:extLst>
              </a:tr>
              <a:tr h="349042">
                <a:tc>
                  <a:txBody>
                    <a:bodyPr/>
                    <a:lstStyle/>
                    <a:p>
                      <a:pPr rtl="0" fontAlgn="base"/>
                      <a:r>
                        <a:rPr lang="ru-RU" sz="1400" dirty="0">
                          <a:effectLst/>
                        </a:rPr>
                        <a:t>Вариативность в использовании </a:t>
                      </a:r>
                    </a:p>
                  </a:txBody>
                  <a:tcPr marL="68051" marR="68051" marT="34026" marB="34026"/>
                </a:tc>
                <a:extLst>
                  <a:ext uri="{0D108BD9-81ED-4DB2-BD59-A6C34878D82A}">
                    <a16:rowId xmlns:a16="http://schemas.microsoft.com/office/drawing/2014/main" xmlns="" val="1339191738"/>
                  </a:ext>
                </a:extLst>
              </a:tr>
              <a:tr h="587860">
                <a:tc>
                  <a:txBody>
                    <a:bodyPr/>
                    <a:lstStyle/>
                    <a:p>
                      <a:pPr rtl="0" fontAlgn="base"/>
                      <a:r>
                        <a:rPr lang="ru-RU" sz="1400" dirty="0">
                          <a:effectLst/>
                        </a:rPr>
                        <a:t>Универсальность </a:t>
                      </a:r>
                    </a:p>
                  </a:txBody>
                  <a:tcPr marL="68051" marR="68051" marT="34026" marB="34026"/>
                </a:tc>
                <a:extLst>
                  <a:ext uri="{0D108BD9-81ED-4DB2-BD59-A6C34878D82A}">
                    <a16:rowId xmlns:a16="http://schemas.microsoft.com/office/drawing/2014/main" xmlns="" val="719747617"/>
                  </a:ext>
                </a:extLst>
              </a:tr>
              <a:tr h="698084">
                <a:tc>
                  <a:txBody>
                    <a:bodyPr/>
                    <a:lstStyle/>
                    <a:p>
                      <a:pPr rtl="0" fontAlgn="base"/>
                      <a:r>
                        <a:rPr lang="ru-RU" sz="1400" dirty="0">
                          <a:effectLst/>
                        </a:rPr>
                        <a:t>Удобный поиск </a:t>
                      </a:r>
                    </a:p>
                  </a:txBody>
                  <a:tcPr marL="68051" marR="68051" marT="34026" marB="34026"/>
                </a:tc>
                <a:extLst>
                  <a:ext uri="{0D108BD9-81ED-4DB2-BD59-A6C34878D82A}">
                    <a16:rowId xmlns:a16="http://schemas.microsoft.com/office/drawing/2014/main" xmlns="" val="2840527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165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1B68C77-138E-4BF7-A276-BD0C78A421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C268552-D473-46ED-B1B8-422042C4DE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4AC0CD9D-7610-4620-93B4-798CCD9AB5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B9238B3E-24AA-439A-B527-6C5DF6D721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69F01145-BEA3-4CBF-AA21-10077B948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E4D62F9-188E-4530-84C2-24BDEE4BEB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741907C-93B0-48E3-A975-4BFFA8515F93}"/>
              </a:ext>
            </a:extLst>
          </p:cNvPr>
          <p:cNvSpPr txBox="1"/>
          <p:nvPr/>
        </p:nvSpPr>
        <p:spPr>
          <a:xfrm>
            <a:off x="559075" y="-4314"/>
            <a:ext cx="8711034" cy="75603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2500"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i="0" kern="120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Задачи</a:t>
            </a:r>
            <a:r>
              <a:rPr lang="en-US" sz="3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3600" b="0" i="0" kern="120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компьютерной</a:t>
            </a:r>
            <a:r>
              <a:rPr lang="en-US" sz="3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0" i="0" kern="120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лексикографии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xmlns="" id="{2D3C0767-522B-4AEB-A7A5-77006E488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300884"/>
              </p:ext>
            </p:extLst>
          </p:nvPr>
        </p:nvGraphicFramePr>
        <p:xfrm>
          <a:off x="126269" y="875956"/>
          <a:ext cx="11239816" cy="469462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128250">
                  <a:extLst>
                    <a:ext uri="{9D8B030D-6E8A-4147-A177-3AD203B41FA5}">
                      <a16:colId xmlns:a16="http://schemas.microsoft.com/office/drawing/2014/main" xmlns="" val="2922180266"/>
                    </a:ext>
                  </a:extLst>
                </a:gridCol>
                <a:gridCol w="1111566">
                  <a:extLst>
                    <a:ext uri="{9D8B030D-6E8A-4147-A177-3AD203B41FA5}">
                      <a16:colId xmlns:a16="http://schemas.microsoft.com/office/drawing/2014/main" xmlns="" val="2798645702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pPr rtl="0" fontAlgn="base"/>
                      <a:r>
                        <a:rPr lang="ru-RU" sz="1800" b="0" cap="all" spc="150" dirty="0" err="1" smtClean="0">
                          <a:solidFill>
                            <a:schemeClr val="lt1"/>
                          </a:solidFill>
                          <a:effectLst/>
                        </a:rPr>
                        <a:t>Парсинг</a:t>
                      </a:r>
                      <a:endParaRPr lang="ru-RU" sz="1800" b="0" cap="all" spc="150" dirty="0">
                        <a:solidFill>
                          <a:schemeClr val="lt1"/>
                        </a:solidFill>
                        <a:effectLst/>
                        <a:latin typeface="Calibri"/>
                      </a:endParaRPr>
                    </a:p>
                  </a:txBody>
                  <a:tcPr marL="58242" marR="58242" marT="58242" marB="5824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endParaRPr lang="ru-RU" sz="1100" b="0" cap="all" spc="150" dirty="0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58242" marR="58242" marT="58242" marB="5824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9669315"/>
                  </a:ext>
                </a:extLst>
              </a:tr>
              <a:tr h="709118">
                <a:tc>
                  <a:txBody>
                    <a:bodyPr/>
                    <a:lstStyle/>
                    <a:p>
                      <a:pPr rtl="0" fontAlgn="base"/>
                      <a:r>
                        <a:rPr lang="ru-RU" sz="1800" cap="none" spc="0" dirty="0">
                          <a:solidFill>
                            <a:schemeClr val="tx1"/>
                          </a:solidFill>
                          <a:effectLst/>
                        </a:rPr>
                        <a:t>Создание лексической базы данных </a:t>
                      </a:r>
                    </a:p>
                  </a:txBody>
                  <a:tcPr marL="58242" marR="58242" marT="58242" marB="582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endParaRPr lang="ru-RU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242" marR="58242" marT="58242" marB="582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6788671"/>
                  </a:ext>
                </a:extLst>
              </a:tr>
              <a:tr h="371443">
                <a:tc>
                  <a:txBody>
                    <a:bodyPr/>
                    <a:lstStyle/>
                    <a:p>
                      <a:pPr rtl="0" fontAlgn="base"/>
                      <a:r>
                        <a:rPr lang="ru-RU" sz="1800" cap="none" spc="0" dirty="0">
                          <a:solidFill>
                            <a:schemeClr val="tx1"/>
                          </a:solidFill>
                          <a:effectLst/>
                        </a:rPr>
                        <a:t>Лексический анализ электронных словарей </a:t>
                      </a:r>
                    </a:p>
                  </a:txBody>
                  <a:tcPr marL="58242" marR="58242" marT="58242" marB="582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endParaRPr lang="ru-RU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242" marR="58242" marT="58242" marB="582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668360"/>
                  </a:ext>
                </a:extLst>
              </a:tr>
              <a:tr h="455861">
                <a:tc>
                  <a:txBody>
                    <a:bodyPr/>
                    <a:lstStyle/>
                    <a:p>
                      <a:pPr rtl="0" fontAlgn="base"/>
                      <a:r>
                        <a:rPr lang="ru-RU" sz="1800" cap="none" spc="0" dirty="0">
                          <a:solidFill>
                            <a:schemeClr val="tx1"/>
                          </a:solidFill>
                          <a:effectLst/>
                        </a:rPr>
                        <a:t>Оценка числа многозначных-однозначных слов </a:t>
                      </a:r>
                    </a:p>
                  </a:txBody>
                  <a:tcPr marL="58242" marR="58242" marT="58242" marB="582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endParaRPr lang="ru-RU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242" marR="58242" marT="58242" marB="582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1181290"/>
                  </a:ext>
                </a:extLst>
              </a:tr>
              <a:tr h="540280">
                <a:tc>
                  <a:txBody>
                    <a:bodyPr/>
                    <a:lstStyle/>
                    <a:p>
                      <a:pPr rtl="0" fontAlgn="base"/>
                      <a:r>
                        <a:rPr lang="ru-RU" sz="1800" cap="none" spc="0" dirty="0">
                          <a:solidFill>
                            <a:schemeClr val="tx1"/>
                          </a:solidFill>
                          <a:effectLst/>
                        </a:rPr>
                        <a:t>Автоматическое извлечение отношений гипоним-</a:t>
                      </a:r>
                      <a:r>
                        <a:rPr lang="ru-RU" sz="1800" cap="none" spc="0" dirty="0" err="1">
                          <a:solidFill>
                            <a:schemeClr val="tx1"/>
                          </a:solidFill>
                          <a:effectLst/>
                        </a:rPr>
                        <a:t>гипероним</a:t>
                      </a:r>
                      <a:r>
                        <a:rPr lang="ru-RU" sz="1800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58242" marR="58242" marT="58242" marB="582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endParaRPr lang="ru-RU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242" marR="58242" marT="58242" marB="582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9462954"/>
                  </a:ext>
                </a:extLst>
              </a:tr>
              <a:tr h="793537">
                <a:tc>
                  <a:txBody>
                    <a:bodyPr/>
                    <a:lstStyle/>
                    <a:p>
                      <a:pPr rtl="0" fontAlgn="base"/>
                      <a:r>
                        <a:rPr lang="ru-RU" sz="1800" cap="none" spc="0" dirty="0">
                          <a:solidFill>
                            <a:schemeClr val="tx1"/>
                          </a:solidFill>
                          <a:effectLst/>
                        </a:rPr>
                        <a:t>Отображение значений при извлечении сразу из нескольких словарей </a:t>
                      </a:r>
                    </a:p>
                  </a:txBody>
                  <a:tcPr marL="58242" marR="58242" marT="58242" marB="582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endParaRPr lang="ru-RU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242" marR="58242" marT="58242" marB="582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39398690"/>
                  </a:ext>
                </a:extLst>
              </a:tr>
              <a:tr h="793537">
                <a:tc>
                  <a:txBody>
                    <a:bodyPr/>
                    <a:lstStyle/>
                    <a:p>
                      <a:pPr rtl="0" fontAlgn="base"/>
                      <a:r>
                        <a:rPr lang="ru-RU" sz="1800" cap="none" spc="0" dirty="0">
                          <a:solidFill>
                            <a:schemeClr val="tx1"/>
                          </a:solidFill>
                          <a:effectLst/>
                        </a:rPr>
                        <a:t>Определение значения в пределах одного словаря </a:t>
                      </a:r>
                    </a:p>
                  </a:txBody>
                  <a:tcPr marL="58242" marR="58242" marT="58242" marB="582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endParaRPr lang="ru-RU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242" marR="58242" marT="58242" marB="582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2814140"/>
                  </a:ext>
                </a:extLst>
              </a:tr>
              <a:tr h="455861">
                <a:tc>
                  <a:txBody>
                    <a:bodyPr/>
                    <a:lstStyle/>
                    <a:p>
                      <a:pPr rtl="0" fontAlgn="base"/>
                      <a:r>
                        <a:rPr lang="ru-RU" sz="1800" cap="none" spc="0" dirty="0">
                          <a:solidFill>
                            <a:schemeClr val="tx1"/>
                          </a:solidFill>
                          <a:effectLst/>
                        </a:rPr>
                        <a:t>Извлечение информации с помощью набора одноязычных и переводных словарей </a:t>
                      </a:r>
                    </a:p>
                  </a:txBody>
                  <a:tcPr marL="58242" marR="58242" marT="58242" marB="582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endParaRPr lang="ru-RU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242" marR="58242" marT="58242" marB="582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43741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03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9F1C0B8-17A5-4557-8F20-0DF57E9D763B}"/>
              </a:ext>
            </a:extLst>
          </p:cNvPr>
          <p:cNvSpPr txBox="1"/>
          <p:nvPr/>
        </p:nvSpPr>
        <p:spPr>
          <a:xfrm>
            <a:off x="675736" y="1115683"/>
            <a:ext cx="9546566" cy="206210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 smtClean="0">
                <a:latin typeface="Times New Roman"/>
                <a:cs typeface="Segoe UI"/>
              </a:rPr>
              <a:t>Подготовила </a:t>
            </a:r>
            <a:r>
              <a:rPr lang="ru-RU" sz="2000" dirty="0" err="1" smtClean="0">
                <a:latin typeface="Times New Roman"/>
                <a:cs typeface="Segoe UI"/>
              </a:rPr>
              <a:t>Малашенкова</a:t>
            </a:r>
            <a:r>
              <a:rPr lang="ru-RU" sz="2000" dirty="0" smtClean="0">
                <a:latin typeface="Times New Roman"/>
                <a:cs typeface="Segoe UI"/>
              </a:rPr>
              <a:t> Елизавета</a:t>
            </a:r>
          </a:p>
          <a:p>
            <a:endParaRPr lang="ru-RU" sz="2000" dirty="0">
              <a:latin typeface="Times New Roman"/>
              <a:cs typeface="Segoe UI"/>
            </a:endParaRPr>
          </a:p>
          <a:p>
            <a:endParaRPr lang="ru-RU" sz="2000" dirty="0" smtClean="0">
              <a:latin typeface="Times New Roman"/>
              <a:cs typeface="Segoe UI"/>
            </a:endParaRPr>
          </a:p>
          <a:p>
            <a:endParaRPr lang="ru-RU" sz="2000" dirty="0">
              <a:latin typeface="Times New Roman"/>
              <a:cs typeface="Segoe UI"/>
            </a:endParaRPr>
          </a:p>
          <a:p>
            <a:r>
              <a:rPr lang="en-US" sz="2000" dirty="0" smtClean="0">
                <a:latin typeface="Times New Roman"/>
                <a:cs typeface="Segoe UI"/>
              </a:rPr>
              <a:t>Malaschenkova.liza2015@yandex.ru</a:t>
            </a:r>
            <a:endParaRPr lang="ru-RU" sz="2000" dirty="0">
              <a:latin typeface="Calibri"/>
              <a:cs typeface="Calibri"/>
            </a:endParaRPr>
          </a:p>
          <a:p>
            <a:endParaRPr lang="ru-RU" sz="1400" dirty="0">
              <a:latin typeface="Times New Roman"/>
              <a:cs typeface="Times New Roman"/>
            </a:endParaRPr>
          </a:p>
          <a:p>
            <a:endParaRPr lang="ru-RU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627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7493" y="449036"/>
            <a:ext cx="933177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Цели и задачи: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Разъяснить слушающим понятие «Лексикография»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Какой бывает лексикография.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Выявить особенности компьютерной лексикографии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Рассмотреть онлайн-словарь Ожегова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Получить основные понятия компьютерной лексикографии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Рассмотреть преимущества электронных словарей над бумажными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Узнать задачи компьютерной лексикографии</a:t>
            </a:r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69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EC13F16-BF24-4CFD-AEE4-0A84174B7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737" y="1156939"/>
            <a:ext cx="8825657" cy="4115380"/>
          </a:xfrm>
        </p:spPr>
        <p:txBody>
          <a:bodyPr/>
          <a:lstStyle/>
          <a:p>
            <a:r>
              <a:rPr lang="ru-RU" sz="3200" b="1" u="sng" dirty="0" smtClean="0">
                <a:solidFill>
                  <a:schemeClr val="bg1"/>
                </a:solidFill>
              </a:rPr>
              <a:t>Лексикография</a:t>
            </a:r>
            <a:r>
              <a:rPr lang="ru-RU" sz="3200" u="sng" dirty="0">
                <a:solidFill>
                  <a:schemeClr val="bg1"/>
                </a:solidFill>
              </a:rPr>
              <a:t> (от гр. </a:t>
            </a:r>
            <a:r>
              <a:rPr lang="ru-RU" sz="3200" dirty="0" err="1">
                <a:solidFill>
                  <a:schemeClr val="bg1"/>
                </a:solidFill>
              </a:rPr>
              <a:t>lexikon</a:t>
            </a:r>
            <a:r>
              <a:rPr lang="ru-RU" sz="3200" dirty="0">
                <a:solidFill>
                  <a:schemeClr val="bg1"/>
                </a:solidFill>
              </a:rPr>
              <a:t> — словарь, </a:t>
            </a:r>
            <a:r>
              <a:rPr lang="ru-RU" sz="3200" dirty="0" err="1">
                <a:solidFill>
                  <a:schemeClr val="bg1"/>
                </a:solidFill>
              </a:rPr>
              <a:t>grapho</a:t>
            </a:r>
            <a:r>
              <a:rPr lang="ru-RU" sz="3200" dirty="0">
                <a:solidFill>
                  <a:schemeClr val="bg1"/>
                </a:solidFill>
              </a:rPr>
              <a:t> — пишу) изучает теорию и практику составления различных языковых словарей.</a:t>
            </a:r>
            <a:br>
              <a:rPr lang="ru-RU" sz="3200" dirty="0">
                <a:solidFill>
                  <a:schemeClr val="bg1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/>
            </a:r>
            <a:br>
              <a:rPr lang="ru-RU" sz="3200" dirty="0" smtClean="0">
                <a:solidFill>
                  <a:schemeClr val="bg1"/>
                </a:solidFill>
              </a:rPr>
            </a:br>
            <a:r>
              <a:rPr lang="ru-RU" sz="3200" dirty="0">
                <a:solidFill>
                  <a:schemeClr val="bg1"/>
                </a:solidFill>
              </a:rPr>
              <a:t/>
            </a:r>
            <a:br>
              <a:rPr lang="ru-RU" sz="3200" dirty="0">
                <a:solidFill>
                  <a:schemeClr val="bg1"/>
                </a:solidFill>
              </a:rPr>
            </a:br>
            <a:r>
              <a:rPr lang="ru-RU" sz="3200" dirty="0">
                <a:solidFill>
                  <a:schemeClr val="bg1"/>
                </a:solidFill>
              </a:rPr>
              <a:t/>
            </a:r>
            <a:br>
              <a:rPr lang="ru-RU" sz="3200" dirty="0">
                <a:solidFill>
                  <a:schemeClr val="bg1"/>
                </a:solidFill>
              </a:rPr>
            </a:br>
            <a:r>
              <a:rPr lang="ru-RU" sz="3200" b="1" dirty="0">
                <a:solidFill>
                  <a:schemeClr val="bg1"/>
                </a:solidFill>
              </a:rPr>
              <a:t>Лексикография бывает</a:t>
            </a:r>
            <a:br>
              <a:rPr lang="ru-RU" sz="3200" b="1" dirty="0">
                <a:solidFill>
                  <a:schemeClr val="bg1"/>
                </a:solidFill>
              </a:rPr>
            </a:br>
            <a:r>
              <a:rPr lang="ru-RU" sz="3200" dirty="0">
                <a:solidFill>
                  <a:schemeClr val="bg1"/>
                </a:solidFill>
              </a:rPr>
              <a:t>- теоретическая </a:t>
            </a:r>
            <a:br>
              <a:rPr lang="ru-RU" sz="3200" dirty="0">
                <a:solidFill>
                  <a:schemeClr val="bg1"/>
                </a:solidFill>
              </a:rPr>
            </a:br>
            <a:r>
              <a:rPr lang="ru-RU" sz="3200" dirty="0">
                <a:solidFill>
                  <a:schemeClr val="bg1"/>
                </a:solidFill>
              </a:rPr>
              <a:t>- практическая.</a:t>
            </a:r>
          </a:p>
        </p:txBody>
      </p:sp>
    </p:spTree>
    <p:extLst>
      <p:ext uri="{BB962C8B-B14F-4D97-AF65-F5344CB8AC3E}">
        <p14:creationId xmlns:p14="http://schemas.microsoft.com/office/powerpoint/2010/main" val="2934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FE6A560-700D-4F65-BB29-20D2404D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289" y="1285475"/>
            <a:ext cx="10641175" cy="4103473"/>
          </a:xfrm>
        </p:spPr>
        <p:txBody>
          <a:bodyPr/>
          <a:lstStyle/>
          <a:p>
            <a:r>
              <a:rPr lang="ru-RU" sz="4000" b="1" dirty="0" err="1">
                <a:solidFill>
                  <a:schemeClr val="bg1"/>
                </a:solidFill>
              </a:rPr>
              <a:t>Компью́терная</a:t>
            </a:r>
            <a:r>
              <a:rPr lang="ru-RU" sz="4000" b="1" dirty="0">
                <a:solidFill>
                  <a:schemeClr val="bg1"/>
                </a:solidFill>
              </a:rPr>
              <a:t> </a:t>
            </a:r>
            <a:r>
              <a:rPr lang="ru-RU" sz="4000" b="1" dirty="0" err="1">
                <a:solidFill>
                  <a:schemeClr val="bg1"/>
                </a:solidFill>
              </a:rPr>
              <a:t>лексикогра́фия</a:t>
            </a:r>
            <a:r>
              <a:rPr lang="ru-RU" sz="4000" dirty="0">
                <a:solidFill>
                  <a:schemeClr val="bg1"/>
                </a:solidFill>
              </a:rPr>
              <a:t> </a:t>
            </a:r>
            <a:r>
              <a:rPr lang="ru-RU" sz="4000" dirty="0" smtClean="0">
                <a:solidFill>
                  <a:schemeClr val="bg1"/>
                </a:solidFill>
              </a:rPr>
              <a:t>—</a:t>
            </a:r>
            <a:br>
              <a:rPr lang="ru-RU" sz="4000" dirty="0" smtClean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/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 smtClean="0">
                <a:solidFill>
                  <a:schemeClr val="bg1"/>
                </a:solidFill>
              </a:rPr>
              <a:t> </a:t>
            </a:r>
            <a:r>
              <a:rPr lang="ru-RU" sz="4000" dirty="0">
                <a:solidFill>
                  <a:schemeClr val="bg1"/>
                </a:solidFill>
              </a:rPr>
              <a:t>прикладная </a:t>
            </a:r>
            <a:r>
              <a:rPr lang="ru-RU" sz="4000" dirty="0" smtClean="0">
                <a:solidFill>
                  <a:schemeClr val="bg1"/>
                </a:solidFill>
              </a:rPr>
              <a:t>научная дисциплина в языкознании, </a:t>
            </a:r>
            <a:r>
              <a:rPr lang="ru-RU" sz="4000" dirty="0">
                <a:solidFill>
                  <a:schemeClr val="bg1"/>
                </a:solidFill>
              </a:rPr>
              <a:t>которая изучает методы использования компьютерной техники для составления словарей. </a:t>
            </a:r>
          </a:p>
        </p:txBody>
      </p:sp>
    </p:spTree>
    <p:extLst>
      <p:ext uri="{BB962C8B-B14F-4D97-AF65-F5344CB8AC3E}">
        <p14:creationId xmlns:p14="http://schemas.microsoft.com/office/powerpoint/2010/main" val="13404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B331D76-934B-4F91-96BC-A86FEA71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428" y="719506"/>
            <a:ext cx="8825657" cy="1498704"/>
          </a:xfrm>
        </p:spPr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</a:rPr>
              <a:t>К</a:t>
            </a:r>
            <a:r>
              <a:rPr lang="ru-RU" b="1" dirty="0" smtClean="0">
                <a:solidFill>
                  <a:schemeClr val="bg1"/>
                </a:solidFill>
              </a:rPr>
              <a:t>омпьютерная лексикография сегодня: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57A13B6-EB83-4581-8FCF-3B2CF28A4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0578" y="2548890"/>
            <a:ext cx="8825658" cy="3376437"/>
          </a:xfrm>
        </p:spPr>
        <p:txBody>
          <a:bodyPr>
            <a:normAutofit/>
          </a:bodyPr>
          <a:lstStyle/>
          <a:p>
            <a:pPr marL="285750" indent="-285750" algn="just">
              <a:buFont typeface="Symbol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быстро </a:t>
            </a:r>
            <a:r>
              <a:rPr lang="ru-RU" dirty="0">
                <a:solidFill>
                  <a:schemeClr val="bg1"/>
                </a:solidFill>
              </a:rPr>
              <a:t>развивающуюся отрасль компьютерной индустрии;</a:t>
            </a:r>
          </a:p>
          <a:p>
            <a:pPr marL="285750" indent="-285750" algn="just">
              <a:buFont typeface="Symbol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 algn="just">
              <a:buFont typeface="Symbol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прикладную </a:t>
            </a:r>
            <a:r>
              <a:rPr lang="ru-RU" dirty="0">
                <a:solidFill>
                  <a:schemeClr val="bg1"/>
                </a:solidFill>
              </a:rPr>
              <a:t>научную дисциплину в языкознании, изучающую методы, технологию и отдельные приемы использования компьютерной техники в теории и практике составления словарей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4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FB6A3C1-DAD1-4FFE-BC1B-EACB1AE53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771246"/>
          </a:xfrm>
        </p:spPr>
        <p:txBody>
          <a:bodyPr/>
          <a:lstStyle/>
          <a:p>
            <a:r>
              <a:rPr lang="ru-RU" sz="2400" dirty="0">
                <a:solidFill>
                  <a:schemeClr val="bg1"/>
                </a:solidFill>
              </a:rPr>
              <a:t>Инструментальные средства компьютерной </a:t>
            </a:r>
            <a:r>
              <a:rPr lang="ru-RU" sz="2400" dirty="0" smtClean="0">
                <a:solidFill>
                  <a:schemeClr val="bg1"/>
                </a:solidFill>
              </a:rPr>
              <a:t>лексикографии:</a:t>
            </a:r>
            <a:r>
              <a:rPr lang="ru-RU" sz="2400" i="1" dirty="0" smtClean="0">
                <a:solidFill>
                  <a:schemeClr val="bg1"/>
                </a:solidFill>
              </a:rPr>
              <a:t/>
            </a:r>
            <a:br>
              <a:rPr lang="ru-RU" sz="2400" i="1" dirty="0" smtClean="0">
                <a:solidFill>
                  <a:schemeClr val="bg1"/>
                </a:solidFill>
              </a:rPr>
            </a:br>
            <a:r>
              <a:rPr lang="ru-RU" sz="2400" i="1" dirty="0">
                <a:solidFill>
                  <a:schemeClr val="bg1"/>
                </a:solidFill>
              </a:rPr>
              <a:t/>
            </a:r>
            <a:br>
              <a:rPr lang="ru-RU" sz="2400" i="1" dirty="0">
                <a:solidFill>
                  <a:schemeClr val="bg1"/>
                </a:solidFill>
              </a:rPr>
            </a:br>
            <a:r>
              <a:rPr lang="ru-RU" sz="2400" dirty="0" smtClean="0">
                <a:solidFill>
                  <a:schemeClr val="bg1"/>
                </a:solidFill>
              </a:rPr>
              <a:t>базы данных</a:t>
            </a:r>
            <a:br>
              <a:rPr lang="ru-RU" sz="2400" dirty="0" smtClean="0">
                <a:solidFill>
                  <a:schemeClr val="bg1"/>
                </a:solidFill>
              </a:rPr>
            </a:br>
            <a:r>
              <a:rPr lang="ru-RU" sz="2400" dirty="0" smtClean="0">
                <a:solidFill>
                  <a:schemeClr val="bg1"/>
                </a:solidFill>
              </a:rPr>
              <a:t/>
            </a:r>
            <a:br>
              <a:rPr lang="ru-RU" sz="2400" dirty="0" smtClean="0">
                <a:solidFill>
                  <a:schemeClr val="bg1"/>
                </a:solidFill>
              </a:rPr>
            </a:b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компьютерные </a:t>
            </a:r>
            <a:r>
              <a:rPr lang="ru-RU" sz="2400" dirty="0" smtClean="0">
                <a:solidFill>
                  <a:schemeClr val="bg1"/>
                </a:solidFill>
              </a:rPr>
              <a:t>картотеки</a:t>
            </a:r>
            <a:br>
              <a:rPr lang="ru-RU" sz="2400" dirty="0" smtClean="0">
                <a:solidFill>
                  <a:schemeClr val="bg1"/>
                </a:solidFill>
              </a:rPr>
            </a:br>
            <a:r>
              <a:rPr lang="ru-RU" sz="2400" dirty="0" smtClean="0">
                <a:solidFill>
                  <a:schemeClr val="bg1"/>
                </a:solidFill>
              </a:rPr>
              <a:t/>
            </a:r>
            <a:br>
              <a:rPr lang="ru-RU" sz="2400" dirty="0" smtClean="0">
                <a:solidFill>
                  <a:schemeClr val="bg1"/>
                </a:solidFill>
              </a:rPr>
            </a:b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программы обработки текста.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sz="2400" dirty="0" smtClean="0">
                <a:solidFill>
                  <a:schemeClr val="bg1"/>
                </a:solidFill>
              </a:rPr>
              <a:t>Они </a:t>
            </a:r>
            <a:r>
              <a:rPr lang="ru-RU" sz="2400" dirty="0" smtClean="0">
                <a:solidFill>
                  <a:schemeClr val="bg1"/>
                </a:solidFill>
              </a:rPr>
              <a:t>позволяют в автоматическом режиме формировать словарные статьи, хранить словарную информацию и обрабатывать ее.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88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242888"/>
            <a:ext cx="8275864" cy="620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4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F19BAF3-7E20-4B9D-B544-BABAEEA1FA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50648F4-ABCD-4DF0-8641-76CFB23547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989BE678-777B-482A-A616-FEDC47B162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F1EB4BD-9C7E-4AA3-9681-C7EB0DA625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94AAE3AA-3759-4D28-B0EF-575F25A514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28BE0C3-2102-4820-B88B-A448B1840D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A4322390-8B58-46BE-88EB-D9FD30C08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внутренний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8C517DDD-0FF4-49C8-9B12-E7D3ADE7C9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  <a:extLst/>
          </a:blip>
          <a:srcRect t="15528" b="94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A233C5F-E841-46BD-B586-65A0409C8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085" y="4322029"/>
            <a:ext cx="9429506" cy="303240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b="1" dirty="0" err="1">
                <a:solidFill>
                  <a:schemeClr val="tx1"/>
                </a:solidFill>
              </a:rPr>
              <a:t>История</a:t>
            </a:r>
            <a:r>
              <a:rPr lang="en-US" sz="1800" b="1" dirty="0">
                <a:solidFill>
                  <a:schemeClr val="tx1"/>
                </a:solidFill>
              </a:rPr>
              <a:t> </a:t>
            </a:r>
            <a:r>
              <a:rPr lang="en-US" sz="1800" b="1" dirty="0" err="1">
                <a:solidFill>
                  <a:schemeClr val="tx1"/>
                </a:solidFill>
              </a:rPr>
              <a:t>компьютерной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лексикографии</a:t>
            </a:r>
          </a:p>
          <a:p>
            <a:pPr>
              <a:lnSpc>
                <a:spcPct val="90000"/>
              </a:lnSpc>
            </a:pPr>
            <a:r>
              <a:rPr lang="ru-RU" sz="1800" b="1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800" b="1" dirty="0" err="1" smtClean="0">
                <a:solidFill>
                  <a:schemeClr val="tx1"/>
                </a:solidFill>
              </a:rPr>
              <a:t>работы</a:t>
            </a:r>
            <a:r>
              <a:rPr lang="en-US" sz="1800" b="1" dirty="0">
                <a:solidFill>
                  <a:schemeClr val="tx1"/>
                </a:solidFill>
              </a:rPr>
              <a:t> </a:t>
            </a:r>
            <a:r>
              <a:rPr lang="en-US" sz="1800" b="1" dirty="0" err="1">
                <a:solidFill>
                  <a:schemeClr val="tx1"/>
                </a:solidFill>
              </a:rPr>
              <a:t>Эвенса</a:t>
            </a:r>
            <a:r>
              <a:rPr lang="en-US" sz="1800" b="1" dirty="0">
                <a:solidFill>
                  <a:schemeClr val="tx1"/>
                </a:solidFill>
              </a:rPr>
              <a:t> и </a:t>
            </a:r>
            <a:r>
              <a:rPr lang="en-US" sz="1800" b="1" dirty="0" err="1">
                <a:solidFill>
                  <a:schemeClr val="tx1"/>
                </a:solidFill>
              </a:rPr>
              <a:t>Амслера</a:t>
            </a:r>
            <a:r>
              <a:rPr lang="en-US" sz="1800" b="1" dirty="0">
                <a:solidFill>
                  <a:schemeClr val="tx1"/>
                </a:solidFill>
              </a:rPr>
              <a:t> </a:t>
            </a:r>
            <a:r>
              <a:rPr lang="en-US" sz="1800" b="1" dirty="0" err="1">
                <a:solidFill>
                  <a:schemeClr val="tx1"/>
                </a:solidFill>
              </a:rPr>
              <a:t>послужили</a:t>
            </a:r>
            <a:r>
              <a:rPr lang="en-US" sz="1800" b="1" dirty="0">
                <a:solidFill>
                  <a:schemeClr val="tx1"/>
                </a:solidFill>
              </a:rPr>
              <a:t> </a:t>
            </a:r>
            <a:r>
              <a:rPr lang="en-US" sz="1800" b="1" dirty="0" err="1">
                <a:solidFill>
                  <a:schemeClr val="tx1"/>
                </a:solidFill>
              </a:rPr>
              <a:t>толчком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для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дальнейшего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изучения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электронных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словарей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  <a:r>
              <a:rPr lang="en-US" sz="1800" dirty="0">
                <a:solidFill>
                  <a:schemeClr val="tx1"/>
                </a:solidFill>
              </a:rPr>
              <a:t>  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885E190-58DD-42DD-A4A8-401E15C92A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298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A747F5F-0FF1-423D-BC59-9F1E05949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390" y="374450"/>
            <a:ext cx="8825657" cy="1915647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Основные понятия компьютерной лексикографии: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B1B3F34-86B1-4FDA-9A1A-338DB24F1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2464" y="2994589"/>
            <a:ext cx="8825658" cy="272945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- автоматический словарь</a:t>
            </a:r>
          </a:p>
          <a:p>
            <a:r>
              <a:rPr lang="ru-RU" dirty="0">
                <a:solidFill>
                  <a:schemeClr val="bg1"/>
                </a:solidFill>
              </a:rPr>
              <a:t>-гипертекст</a:t>
            </a:r>
          </a:p>
          <a:p>
            <a:r>
              <a:rPr lang="ru-RU" dirty="0">
                <a:solidFill>
                  <a:schemeClr val="bg1"/>
                </a:solidFill>
              </a:rPr>
              <a:t>-Средства навигации по словарю</a:t>
            </a:r>
          </a:p>
        </p:txBody>
      </p:sp>
    </p:spTree>
    <p:extLst>
      <p:ext uri="{BB962C8B-B14F-4D97-AF65-F5344CB8AC3E}">
        <p14:creationId xmlns:p14="http://schemas.microsoft.com/office/powerpoint/2010/main" val="334434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165</Words>
  <Application>Microsoft Office PowerPoint</Application>
  <PresentationFormat>Произвольный</PresentationFormat>
  <Paragraphs>56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Ион</vt:lpstr>
      <vt:lpstr>Лексикография</vt:lpstr>
      <vt:lpstr>Презентация PowerPoint</vt:lpstr>
      <vt:lpstr>Лексикография (от гр. lexikon — словарь, grapho — пишу) изучает теорию и практику составления различных языковых словарей.    Лексикография бывает - теоретическая  - практическая.</vt:lpstr>
      <vt:lpstr>Компью́терная лексикогра́фия —   прикладная научная дисциплина в языкознании, которая изучает методы использования компьютерной техники для составления словарей. </vt:lpstr>
      <vt:lpstr>Компьютерная лексикография сегодня:</vt:lpstr>
      <vt:lpstr>Инструментальные средства компьютерной лексикографии:  базы данных   компьютерные картотеки   программы обработки текста.    Они позволяют в автоматическом режиме формировать словарные статьи, хранить словарную информацию и обрабатывать ее. </vt:lpstr>
      <vt:lpstr>Презентация PowerPoint</vt:lpstr>
      <vt:lpstr>Презентация PowerPoint</vt:lpstr>
      <vt:lpstr>Основные понятия компьютерной лексикографии: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243</cp:revision>
  <dcterms:created xsi:type="dcterms:W3CDTF">2012-07-30T23:42:41Z</dcterms:created>
  <dcterms:modified xsi:type="dcterms:W3CDTF">2019-01-29T17:01:54Z</dcterms:modified>
</cp:coreProperties>
</file>