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E6C9-4121-4039-88BE-4EE81BCD0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8013A1-5DD4-4207-BD43-03D9880E4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06AC6-EE3E-4D74-BC8B-7665F541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23C55-A0F6-49BE-8285-ADB55F40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5EEFC8-E92B-4E2E-9E9D-D85A0D39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33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CBE2F-B153-49D9-82BD-F93DB574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E1B0BB-2C85-42A1-A1B2-EA4519F8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A8DDF0-27F7-48DB-9868-F03782B6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B1E3B-2915-459D-83D7-5028BE88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53BB9-77B3-4B38-A666-5B4D2B7D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18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C56FF5-FCF4-4D2F-A916-D7A90B0C4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6EA4B9-7391-469C-8168-3C9C8A87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4CF20-8B0E-45A5-BCB0-A1A58EC0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24C342-0C28-4621-AD40-D6C38E1F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E998D-E33F-48FF-9DA1-31546ACB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1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4851A-8DCC-4F00-A82C-1C6357F0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A92FA8-53DD-49AC-949D-276D546C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02BA4-8A5E-4242-823A-67573DF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ECA94-4349-40A5-B43F-F1C41E28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D3FF5-5937-4943-9239-6A31E897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8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3D600-A29C-4B34-82E6-3F725FE6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A4706-2938-4BF2-88F8-D0DD37AD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A4751-C512-4D88-93B7-D98303B9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E7718-C2C9-4438-AEA2-C6F5A8F0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A5C82-D5BD-45DE-A86F-D1197348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53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807C0-4B3A-4F58-BE33-6C8828C2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F441C-099C-4BF7-ABDC-B13229591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A779A0-DA2B-45D4-B323-CBB56D01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FD5D95-0D7B-482A-9B55-7740DC7F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624B3B-9702-4570-8220-097A056F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5E5EDE-23C0-405E-9047-F90E514F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05B8A-CC4E-40FA-8E63-7E4095FD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628E4-B01C-4E40-A30E-EADB73817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6C9BB-54F5-4185-B109-B88399876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AC23C-54CB-40C3-BAFC-B05508ED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E15BEB-45C5-462B-9384-A5D39C4A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C35219-94CA-4742-9F3F-BE87D977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E74077-B3E8-45D3-B051-34A46BB2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EFF0A8-8B92-4738-9AAF-B9CC4272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1C60A-2383-4295-BD39-6370EFD0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3D647D-410F-4413-BA6B-A04B5CF9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C03244-0DF2-4CBB-B621-CE3ED307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B335B4-4A4A-43C3-BC68-D6A8AA19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1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7EBBC7-72A3-4FB9-8FAD-D0516765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00518E-0652-4ECD-B9BA-FB1303EC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32DE88-02E1-45CB-A27D-A3717E3F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5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5AE45-0CCA-4AB2-B4E1-87C80C88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A5B85-2676-45CF-8FE3-549FFF4B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90E896-FAA9-4A77-B683-5F059E549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DF38D6-53E8-432D-991B-429F3D09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00AB5-DB7C-4911-9A17-79691208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67153A-53EB-4350-8974-65A7C500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71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58465-7330-4038-93E8-5D1BC136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61B3C7-4A0D-44FE-8D98-1BAC5BBA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635406-2D38-41F3-8F43-C088BB2C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F6A95-CA09-4768-AA8E-3F9C5CCC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86266-35D5-4B5A-99BA-8E21B4C1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A74113-C7C1-4026-86B2-49877F60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83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383D56-99F1-4579-8FB7-1CE524E5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E74BDA-84A8-4A0D-A94F-77CA95CD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A045E-067A-4A89-A3DA-C6F3DC052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6B94-E1E0-466D-BD61-95414B83D25F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21196-768E-4FF5-9649-43B7C243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88092-67A4-414B-8F73-F1D688C5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8F59-706A-4F02-90EE-E9A747B08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5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3801B6-8D00-4794-80B4-8137E0966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1" r="6351"/>
          <a:stretch/>
        </p:blipFill>
        <p:spPr>
          <a:xfrm>
            <a:off x="0" y="0"/>
            <a:ext cx="121920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1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@Berni Pastor</dc:creator>
  <cp:lastModifiedBy>@Berni Pastor</cp:lastModifiedBy>
  <cp:revision>1</cp:revision>
  <dcterms:created xsi:type="dcterms:W3CDTF">2019-11-25T14:05:23Z</dcterms:created>
  <dcterms:modified xsi:type="dcterms:W3CDTF">2019-11-25T14:07:38Z</dcterms:modified>
</cp:coreProperties>
</file>