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98311D-F70B-4DCE-A648-DBB04F632EF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FD71A2-3CDC-4134-887A-67D2A5E81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077200" cy="106375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class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endParaRPr lang="en-US" dirty="0" smtClean="0"/>
          </a:p>
          <a:p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label </a:t>
            </a:r>
            <a:r>
              <a:rPr lang="en-US" dirty="0" err="1" smtClean="0"/>
              <a:t>dan</a:t>
            </a:r>
            <a:r>
              <a:rPr lang="en-US" dirty="0" smtClean="0"/>
              <a:t> multiplicity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memperjelas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267200"/>
            <a:ext cx="5829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Indikasi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endParaRPr lang="en-US" dirty="0" smtClean="0"/>
          </a:p>
          <a:p>
            <a:pPr lvl="1"/>
            <a:r>
              <a:rPr lang="en-US" dirty="0" smtClean="0"/>
              <a:t>1 (</a:t>
            </a:r>
            <a:r>
              <a:rPr lang="en-US" dirty="0" err="1" smtClean="0"/>
              <a:t>pasti</a:t>
            </a:r>
            <a:r>
              <a:rPr lang="en-US" dirty="0" smtClean="0"/>
              <a:t> 1)</a:t>
            </a:r>
          </a:p>
          <a:p>
            <a:pPr lvl="1"/>
            <a:r>
              <a:rPr lang="en-US" dirty="0" smtClean="0"/>
              <a:t> 0..1 (0 </a:t>
            </a:r>
            <a:r>
              <a:rPr lang="en-US" dirty="0" err="1" smtClean="0"/>
              <a:t>atau</a:t>
            </a:r>
            <a:r>
              <a:rPr lang="en-US" dirty="0" smtClean="0"/>
              <a:t> 1)</a:t>
            </a:r>
          </a:p>
          <a:p>
            <a:pPr lvl="1"/>
            <a:r>
              <a:rPr lang="en-US" dirty="0" smtClean="0"/>
              <a:t> *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0, 1, ..., n)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one-to-one </a:t>
            </a:r>
            <a:r>
              <a:rPr lang="en-US" dirty="0" err="1" smtClean="0"/>
              <a:t>dan</a:t>
            </a:r>
            <a:r>
              <a:rPr lang="en-US" dirty="0" smtClean="0"/>
              <a:t> one-to-many </a:t>
            </a:r>
            <a:r>
              <a:rPr lang="en-US" dirty="0" err="1" smtClean="0"/>
              <a:t>pada</a:t>
            </a:r>
            <a:r>
              <a:rPr lang="en-US" dirty="0" smtClean="0"/>
              <a:t> relational database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Inheritance/generalization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class </a:t>
            </a:r>
            <a:r>
              <a:rPr lang="en-US" dirty="0" err="1" smtClean="0"/>
              <a:t>mewarisi</a:t>
            </a:r>
            <a:r>
              <a:rPr lang="en-US" dirty="0" smtClean="0"/>
              <a:t> feature </a:t>
            </a:r>
            <a:r>
              <a:rPr lang="en-US" dirty="0" err="1" smtClean="0"/>
              <a:t>dari</a:t>
            </a:r>
            <a:r>
              <a:rPr lang="en-US" dirty="0" smtClean="0"/>
              <a:t> super </a:t>
            </a:r>
            <a:r>
              <a:rPr lang="en-US" dirty="0" err="1" smtClean="0"/>
              <a:t>classnya</a:t>
            </a:r>
            <a:endParaRPr lang="en-US" dirty="0" smtClean="0"/>
          </a:p>
          <a:p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super class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Inheritance/generalization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14400"/>
            <a:ext cx="4495800" cy="54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'has a' relationship</a:t>
            </a:r>
          </a:p>
          <a:p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diamond “</a:t>
            </a:r>
            <a:r>
              <a:rPr lang="en-US" dirty="0" err="1" smtClean="0"/>
              <a:t>kosong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lvl="1"/>
            <a:r>
              <a:rPr lang="en-US" sz="2400" dirty="0" err="1" smtClean="0"/>
              <a:t>Klub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endParaRPr lang="en-US" sz="2400" dirty="0" smtClean="0"/>
          </a:p>
          <a:p>
            <a:pPr lvl="1"/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makna</a:t>
            </a:r>
            <a:r>
              <a:rPr lang="en-US" sz="2400" dirty="0" smtClean="0"/>
              <a:t> </a:t>
            </a:r>
            <a:r>
              <a:rPr lang="en-US" sz="2400" dirty="0" err="1" smtClean="0"/>
              <a:t>tersendiri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kehadiran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klub</a:t>
            </a:r>
            <a:endParaRPr lang="en-US" sz="2400" dirty="0" smtClean="0"/>
          </a:p>
          <a:p>
            <a:pPr lvl="1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dipisah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merubah</a:t>
            </a:r>
            <a:r>
              <a:rPr lang="en-US" sz="2400" dirty="0" smtClean="0"/>
              <a:t> </a:t>
            </a:r>
            <a:r>
              <a:rPr lang="en-US" sz="2400" dirty="0" err="1" smtClean="0"/>
              <a:t>makna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6553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 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endParaRPr lang="en-US" dirty="0" smtClean="0"/>
          </a:p>
          <a:p>
            <a:pPr lvl="1"/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, </a:t>
            </a: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86200"/>
            <a:ext cx="5791200" cy="269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 'has a' or 'contains a' relationship (whole-part)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Kampus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fakultas</a:t>
            </a:r>
            <a:r>
              <a:rPr lang="en-US" sz="2400" dirty="0" smtClean="0"/>
              <a:t> CS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fakultas</a:t>
            </a:r>
            <a:r>
              <a:rPr lang="en-US" sz="2400" dirty="0" smtClean="0"/>
              <a:t> CS (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satunya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kampus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fakultas</a:t>
            </a:r>
            <a:r>
              <a:rPr lang="en-US" sz="2400" dirty="0" smtClean="0"/>
              <a:t> CS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419600"/>
            <a:ext cx="6400800" cy="173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Aggregation </a:t>
            </a:r>
            <a:r>
              <a:rPr lang="en-US" sz="3200" dirty="0" err="1" smtClean="0"/>
              <a:t>dan</a:t>
            </a:r>
            <a:r>
              <a:rPr lang="en-US" sz="3200" dirty="0" smtClean="0"/>
              <a:t> 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5907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56" y="1567536"/>
            <a:ext cx="902625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82" y="0"/>
            <a:ext cx="90501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Class diagrams are the most common diagram found in modeling object- oriented systems. A class diagram shows a set of classes, interfaces, and collaborations and their relationships.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en-US" sz="3200" dirty="0" err="1" smtClean="0"/>
              <a:t>menggambarkan</a:t>
            </a:r>
            <a:r>
              <a:rPr lang="en-US" sz="3200" dirty="0" smtClean="0"/>
              <a:t> </a:t>
            </a:r>
            <a:r>
              <a:rPr lang="en-US" sz="3200" dirty="0" err="1" smtClean="0"/>
              <a:t>keadaan</a:t>
            </a:r>
            <a:r>
              <a:rPr lang="en-US" sz="3200" dirty="0" smtClean="0"/>
              <a:t> (</a:t>
            </a:r>
            <a:r>
              <a:rPr lang="en-US" sz="3200" dirty="0" err="1" smtClean="0"/>
              <a:t>atribut</a:t>
            </a:r>
            <a:r>
              <a:rPr lang="en-US" sz="3200" dirty="0" smtClean="0"/>
              <a:t>/</a:t>
            </a:r>
            <a:r>
              <a:rPr lang="en-US" sz="3200" dirty="0" err="1" smtClean="0"/>
              <a:t>properti</a:t>
            </a:r>
            <a:r>
              <a:rPr lang="en-US" sz="3200" dirty="0" smtClean="0"/>
              <a:t>)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, </a:t>
            </a:r>
            <a:r>
              <a:rPr lang="en-US" sz="3200" dirty="0" err="1" smtClean="0"/>
              <a:t>sekaligus</a:t>
            </a:r>
            <a:r>
              <a:rPr lang="en-US" sz="3200" dirty="0" smtClean="0"/>
              <a:t> </a:t>
            </a:r>
            <a:r>
              <a:rPr lang="en-US" sz="3200" dirty="0" err="1" smtClean="0"/>
              <a:t>menawarkan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memanipulasi</a:t>
            </a:r>
            <a:r>
              <a:rPr lang="en-US" sz="3200" dirty="0" smtClean="0"/>
              <a:t> </a:t>
            </a:r>
            <a:r>
              <a:rPr lang="en-US" sz="3200" dirty="0" err="1" smtClean="0"/>
              <a:t>keadaan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(</a:t>
            </a:r>
            <a:r>
              <a:rPr lang="en-US" sz="3200" dirty="0" err="1" smtClean="0"/>
              <a:t>metoda</a:t>
            </a:r>
            <a:r>
              <a:rPr lang="en-US" sz="3200" dirty="0" smtClean="0"/>
              <a:t>/</a:t>
            </a:r>
            <a:r>
              <a:rPr lang="en-US" sz="3200" dirty="0" err="1" smtClean="0"/>
              <a:t>fungsi</a:t>
            </a:r>
            <a:r>
              <a:rPr lang="en-US" sz="3200" dirty="0" smtClean="0"/>
              <a:t>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 yang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UML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diagram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dan</a:t>
            </a:r>
            <a:r>
              <a:rPr lang="en-US" dirty="0" smtClean="0"/>
              <a:t> interface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operasinya</a:t>
            </a:r>
            <a:endParaRPr lang="en-US" dirty="0" smtClean="0"/>
          </a:p>
          <a:p>
            <a:pPr lvl="1"/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 lvl="1"/>
            <a:r>
              <a:rPr lang="en-US" dirty="0" smtClean="0"/>
              <a:t>Constraint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 </a:t>
            </a:r>
            <a:r>
              <a:rPr lang="en-US" dirty="0" err="1" smtClean="0"/>
              <a:t>saling</a:t>
            </a:r>
            <a:r>
              <a:rPr lang="en-US" smtClean="0"/>
              <a:t> berhubungan</a:t>
            </a:r>
            <a:endParaRPr lang="en-US" dirty="0" smtClean="0"/>
          </a:p>
          <a:p>
            <a:pPr lvl="1"/>
            <a:r>
              <a:rPr lang="en-US" dirty="0" smtClean="0"/>
              <a:t>Inheritance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class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572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Merepresentasikan</a:t>
            </a:r>
            <a:r>
              <a:rPr lang="en-US" sz="3200" dirty="0" smtClean="0"/>
              <a:t> blueprint </a:t>
            </a:r>
            <a:r>
              <a:rPr lang="en-US" sz="3200" dirty="0" err="1" smtClean="0"/>
              <a:t>dari</a:t>
            </a:r>
            <a:r>
              <a:rPr lang="en-US" sz="3200" dirty="0" smtClean="0"/>
              <a:t> object</a:t>
            </a:r>
          </a:p>
          <a:p>
            <a:pPr lvl="1"/>
            <a:r>
              <a:rPr lang="en-US" sz="2800" dirty="0" err="1" smtClean="0"/>
              <a:t>Properti</a:t>
            </a:r>
            <a:r>
              <a:rPr lang="en-US" sz="2800" dirty="0" smtClean="0"/>
              <a:t>: </a:t>
            </a:r>
            <a:r>
              <a:rPr lang="en-US" sz="2800" dirty="0" err="1" smtClean="0"/>
              <a:t>ciri</a:t>
            </a:r>
            <a:r>
              <a:rPr lang="en-US" sz="2800" dirty="0" smtClean="0"/>
              <a:t> </a:t>
            </a:r>
            <a:r>
              <a:rPr lang="en-US" sz="2800" dirty="0" err="1" smtClean="0"/>
              <a:t>khas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pembeda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endParaRPr lang="en-US" sz="2800" dirty="0" smtClean="0"/>
          </a:p>
          <a:p>
            <a:pPr lvl="1"/>
            <a:r>
              <a:rPr lang="en-US" sz="2800" dirty="0" err="1" smtClean="0"/>
              <a:t>Metode</a:t>
            </a:r>
            <a:r>
              <a:rPr lang="en-US" sz="2800" dirty="0" smtClean="0"/>
              <a:t>: </a:t>
            </a:r>
            <a:r>
              <a:rPr lang="en-US" sz="2800" dirty="0" err="1" smtClean="0"/>
              <a:t>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endParaRPr lang="en-US" sz="2800" dirty="0" smtClean="0"/>
          </a:p>
          <a:p>
            <a:r>
              <a:rPr lang="en-US" sz="3200" dirty="0" err="1" smtClean="0"/>
              <a:t>Contoh</a:t>
            </a:r>
            <a:r>
              <a:rPr lang="en-US" sz="3200" dirty="0" smtClean="0"/>
              <a:t> class </a:t>
            </a:r>
            <a:r>
              <a:rPr lang="en-US" sz="3200" dirty="0" err="1" smtClean="0"/>
              <a:t>Manusia</a:t>
            </a:r>
            <a:endParaRPr lang="en-US" sz="3200" dirty="0" smtClean="0"/>
          </a:p>
          <a:p>
            <a:pPr lvl="1"/>
            <a:r>
              <a:rPr lang="en-US" sz="2800" dirty="0" err="1" smtClean="0"/>
              <a:t>Attribut</a:t>
            </a:r>
            <a:r>
              <a:rPr lang="en-US" sz="2800" dirty="0" smtClean="0"/>
              <a:t>: </a:t>
            </a:r>
            <a:r>
              <a:rPr lang="en-US" sz="2800" dirty="0" err="1" smtClean="0"/>
              <a:t>nama</a:t>
            </a:r>
            <a:r>
              <a:rPr lang="en-US" sz="2800" dirty="0" smtClean="0"/>
              <a:t>, </a:t>
            </a:r>
            <a:r>
              <a:rPr lang="en-US" sz="2800" dirty="0" err="1" smtClean="0"/>
              <a:t>usia</a:t>
            </a:r>
            <a:r>
              <a:rPr lang="en-US" sz="2800" dirty="0" smtClean="0"/>
              <a:t>,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lahir</a:t>
            </a:r>
            <a:endParaRPr lang="en-US" sz="2800" dirty="0" smtClean="0"/>
          </a:p>
          <a:p>
            <a:pPr lvl="1"/>
            <a:r>
              <a:rPr lang="en-US" sz="2800" dirty="0" smtClean="0"/>
              <a:t>Method: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, </a:t>
            </a:r>
            <a:r>
              <a:rPr lang="en-US" sz="2800" dirty="0" err="1" smtClean="0"/>
              <a:t>makan</a:t>
            </a:r>
            <a:r>
              <a:rPr lang="en-US" sz="2800" dirty="0" smtClean="0"/>
              <a:t>, </a:t>
            </a:r>
            <a:r>
              <a:rPr lang="en-US" sz="2800" dirty="0" err="1" smtClean="0"/>
              <a:t>minum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38862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bagian</a:t>
            </a:r>
            <a:r>
              <a:rPr lang="en-US" dirty="0" smtClean="0"/>
              <a:t>: </a:t>
            </a:r>
          </a:p>
          <a:p>
            <a:pPr lvl="1"/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endParaRPr lang="en-US" sz="2800" dirty="0" smtClean="0"/>
          </a:p>
          <a:p>
            <a:pPr lvl="1"/>
            <a:r>
              <a:rPr lang="en-US" sz="2800" dirty="0" err="1" smtClean="0"/>
              <a:t>Atribut</a:t>
            </a:r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/operation 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286000"/>
            <a:ext cx="4343400" cy="242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572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Menyatakan</a:t>
            </a:r>
            <a:r>
              <a:rPr lang="en-US" sz="3200" dirty="0" smtClean="0"/>
              <a:t> level </a:t>
            </a:r>
            <a:r>
              <a:rPr lang="en-US" sz="3200" dirty="0" err="1" smtClean="0"/>
              <a:t>akses</a:t>
            </a:r>
            <a:r>
              <a:rPr lang="en-US" sz="3200" dirty="0" smtClean="0"/>
              <a:t> </a:t>
            </a:r>
            <a:r>
              <a:rPr lang="en-US" sz="3200" dirty="0" err="1" smtClean="0"/>
              <a:t>sebuah</a:t>
            </a:r>
            <a:r>
              <a:rPr lang="en-US" sz="3200" dirty="0" smtClean="0"/>
              <a:t> object</a:t>
            </a:r>
          </a:p>
          <a:p>
            <a:r>
              <a:rPr lang="en-US" sz="3200" dirty="0" smtClean="0"/>
              <a:t>Visibility </a:t>
            </a:r>
            <a:r>
              <a:rPr lang="en-US" sz="3200" dirty="0" err="1" smtClean="0"/>
              <a:t>dapat</a:t>
            </a:r>
            <a:r>
              <a:rPr lang="en-US" sz="3200" dirty="0" smtClean="0"/>
              <a:t> </a:t>
            </a:r>
            <a:r>
              <a:rPr lang="en-US" sz="3200" dirty="0" err="1" smtClean="0"/>
              <a:t>diterapkan</a:t>
            </a:r>
            <a:r>
              <a:rPr lang="en-US" sz="3200" dirty="0" smtClean="0"/>
              <a:t> </a:t>
            </a:r>
            <a:r>
              <a:rPr lang="en-US" sz="3200" dirty="0" err="1" smtClean="0"/>
              <a:t>pada</a:t>
            </a:r>
            <a:r>
              <a:rPr lang="en-US" sz="3200" dirty="0" smtClean="0"/>
              <a:t> </a:t>
            </a:r>
            <a:r>
              <a:rPr lang="en-US" sz="3200" dirty="0" err="1" smtClean="0"/>
              <a:t>atribut</a:t>
            </a:r>
            <a:r>
              <a:rPr lang="en-US" sz="3200" dirty="0" smtClean="0"/>
              <a:t> </a:t>
            </a:r>
            <a:r>
              <a:rPr lang="en-US" sz="3200" dirty="0" err="1" smtClean="0"/>
              <a:t>atau</a:t>
            </a:r>
            <a:r>
              <a:rPr lang="en-US" sz="3200" dirty="0" smtClean="0"/>
              <a:t> </a:t>
            </a:r>
            <a:r>
              <a:rPr lang="en-US" sz="3200" dirty="0" err="1" smtClean="0"/>
              <a:t>methode</a:t>
            </a:r>
            <a:endParaRPr lang="en-US" sz="3200" dirty="0" smtClean="0"/>
          </a:p>
          <a:p>
            <a:r>
              <a:rPr lang="en-US" sz="3200" dirty="0" err="1" smtClean="0"/>
              <a:t>Tampilkan</a:t>
            </a:r>
            <a:r>
              <a:rPr lang="en-US" sz="3200" dirty="0" smtClean="0"/>
              <a:t> visibility </a:t>
            </a:r>
            <a:r>
              <a:rPr lang="en-US" sz="3200" dirty="0" err="1" smtClean="0"/>
              <a:t>secara</a:t>
            </a:r>
            <a:r>
              <a:rPr lang="en-US" sz="3200" dirty="0" smtClean="0"/>
              <a:t> </a:t>
            </a:r>
            <a:r>
              <a:rPr lang="en-US" sz="3200" dirty="0" err="1" smtClean="0"/>
              <a:t>urut</a:t>
            </a:r>
            <a:r>
              <a:rPr lang="en-US" sz="3200" dirty="0" smtClean="0"/>
              <a:t> </a:t>
            </a:r>
            <a:r>
              <a:rPr lang="en-US" sz="3200" dirty="0" err="1" smtClean="0"/>
              <a:t>berkelompok</a:t>
            </a:r>
            <a:r>
              <a:rPr lang="en-US" sz="3200" dirty="0" smtClean="0"/>
              <a:t> </a:t>
            </a:r>
            <a:r>
              <a:rPr lang="en-US" sz="3200" dirty="0" err="1" smtClean="0"/>
              <a:t>mulai</a:t>
            </a:r>
            <a:r>
              <a:rPr lang="en-US" sz="3200" dirty="0" smtClean="0"/>
              <a:t> </a:t>
            </a:r>
            <a:r>
              <a:rPr lang="en-US" sz="3200" dirty="0" err="1" smtClean="0"/>
              <a:t>dari</a:t>
            </a:r>
            <a:r>
              <a:rPr lang="en-US" sz="3200" dirty="0" smtClean="0"/>
              <a:t> </a:t>
            </a:r>
            <a:r>
              <a:rPr lang="en-US" sz="3200" dirty="0" err="1" smtClean="0"/>
              <a:t>urutan</a:t>
            </a:r>
            <a:r>
              <a:rPr lang="en-US" sz="3200" dirty="0" smtClean="0"/>
              <a:t> </a:t>
            </a:r>
            <a:r>
              <a:rPr lang="en-US" sz="3200" dirty="0" err="1" smtClean="0"/>
              <a:t>tertinggi</a:t>
            </a:r>
            <a:endParaRPr lang="en-US" sz="3200" dirty="0" smtClean="0"/>
          </a:p>
          <a:p>
            <a:r>
              <a:rPr lang="en-US" sz="3200" dirty="0" smtClean="0"/>
              <a:t>Type data (</a:t>
            </a:r>
            <a:r>
              <a:rPr lang="en-US" sz="3200" dirty="0" err="1" smtClean="0"/>
              <a:t>int,float,char</a:t>
            </a:r>
            <a:r>
              <a:rPr lang="en-US" sz="3200" dirty="0" smtClean="0"/>
              <a:t>) </a:t>
            </a:r>
            <a:r>
              <a:rPr lang="en-US" sz="3200" dirty="0" err="1" smtClean="0"/>
              <a:t>dari</a:t>
            </a:r>
            <a:r>
              <a:rPr lang="en-US" sz="3200" dirty="0" smtClean="0"/>
              <a:t> </a:t>
            </a:r>
            <a:r>
              <a:rPr lang="en-US" sz="3200" dirty="0" err="1" smtClean="0"/>
              <a:t>sebuah</a:t>
            </a:r>
            <a:r>
              <a:rPr lang="en-US" sz="3200" dirty="0" smtClean="0"/>
              <a:t> </a:t>
            </a:r>
            <a:r>
              <a:rPr lang="en-US" sz="3200" dirty="0" err="1" smtClean="0"/>
              <a:t>atribut</a:t>
            </a:r>
            <a:r>
              <a:rPr lang="en-US" sz="3200" dirty="0" smtClean="0"/>
              <a:t> </a:t>
            </a:r>
            <a:r>
              <a:rPr lang="en-US" sz="3200" dirty="0" err="1" smtClean="0"/>
              <a:t>dapat</a:t>
            </a:r>
            <a:r>
              <a:rPr lang="en-US" sz="3200" dirty="0" smtClean="0"/>
              <a:t> </a:t>
            </a:r>
            <a:r>
              <a:rPr lang="en-US" sz="3200" dirty="0" err="1" smtClean="0"/>
              <a:t>disertakan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Private,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dipanggil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 class yang </a:t>
            </a:r>
            <a:r>
              <a:rPr lang="en-US" sz="2800" dirty="0" err="1" smtClean="0"/>
              <a:t>bersangkutan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Protected,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dipanggil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class yang </a:t>
            </a:r>
            <a:r>
              <a:rPr lang="en-US" sz="2800" dirty="0" err="1" smtClean="0"/>
              <a:t>bersangkutan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anak-anak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mewarisinya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800" dirty="0" smtClean="0"/>
              <a:t>Public,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dipanggil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05000"/>
            <a:ext cx="3276600" cy="200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914400"/>
          </a:xfrm>
        </p:spPr>
        <p:txBody>
          <a:bodyPr/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92" y="290291"/>
            <a:ext cx="8534400" cy="63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Inheritance/generalization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378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CLASS DIAGRAM</vt:lpstr>
      <vt:lpstr>Class Diagram</vt:lpstr>
      <vt:lpstr>Class Diagram</vt:lpstr>
      <vt:lpstr>Class</vt:lpstr>
      <vt:lpstr>Class</vt:lpstr>
      <vt:lpstr>Visibility</vt:lpstr>
      <vt:lpstr>Visibility</vt:lpstr>
      <vt:lpstr>Class Diagram</vt:lpstr>
      <vt:lpstr>Relationship </vt:lpstr>
      <vt:lpstr>Associations </vt:lpstr>
      <vt:lpstr>Multiplicity </vt:lpstr>
      <vt:lpstr>Inheritance/generalization </vt:lpstr>
      <vt:lpstr>Inheritance/generalization </vt:lpstr>
      <vt:lpstr>Aggregation </vt:lpstr>
      <vt:lpstr>Aggregation </vt:lpstr>
      <vt:lpstr>Composition </vt:lpstr>
      <vt:lpstr>Contoh Aggregation dan Composition</vt:lpstr>
      <vt:lpstr>Contoh</vt:lpstr>
      <vt:lpstr>Slide 19</vt:lpstr>
    </vt:vector>
  </TitlesOfParts>
  <Company>stikom-db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eriya</dc:creator>
  <cp:lastModifiedBy>elisa</cp:lastModifiedBy>
  <cp:revision>12</cp:revision>
  <dcterms:created xsi:type="dcterms:W3CDTF">2010-10-05T04:09:38Z</dcterms:created>
  <dcterms:modified xsi:type="dcterms:W3CDTF">2018-11-07T01:14:26Z</dcterms:modified>
</cp:coreProperties>
</file>