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839A66-FF80-4813-A4C0-DF18E7A26864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18EAC3-1920-4092-85CD-C09E1D40CC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Analysis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Elisawati</a:t>
            </a:r>
            <a:r>
              <a:rPr lang="en-US" dirty="0" smtClean="0"/>
              <a:t>,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sz="3200" dirty="0" err="1"/>
              <a:t>Penurunan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(</a:t>
            </a:r>
            <a:r>
              <a:rPr lang="en-US" sz="3200" dirty="0" err="1"/>
              <a:t>Proses</a:t>
            </a:r>
            <a:r>
              <a:rPr lang="en-US" sz="3200" dirty="0"/>
              <a:t>) </a:t>
            </a:r>
            <a:r>
              <a:rPr lang="en-US" sz="3200" dirty="0" err="1"/>
              <a:t>dalam</a:t>
            </a:r>
            <a:r>
              <a:rPr lang="en-US" sz="3200" dirty="0"/>
              <a:t> DFD</a:t>
            </a: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71600"/>
            <a:ext cx="68580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Modeling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Mendeskripsikan</a:t>
            </a:r>
            <a:r>
              <a:rPr lang="en-US" dirty="0"/>
              <a:t> status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State Transition Diagram</a:t>
            </a:r>
          </a:p>
          <a:p>
            <a:pPr lvl="1"/>
            <a:r>
              <a:rPr lang="en-US" dirty="0"/>
              <a:t>Control Specification</a:t>
            </a:r>
          </a:p>
          <a:p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waktu-nyata</a:t>
            </a:r>
            <a:r>
              <a:rPr lang="en-US" dirty="0"/>
              <a:t>, </a:t>
            </a:r>
            <a:r>
              <a:rPr lang="en-US" dirty="0" err="1"/>
              <a:t>spt</a:t>
            </a:r>
            <a:r>
              <a:rPr lang="en-US" dirty="0"/>
              <a:t> : embedded system,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Modeling (STD)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State Transition Diagram (STD) merepresentasikan tingkah laku dari suatu sistem dengan menggambarkan keadaan (state) dan kejadian yang menyebabkan sistem mengubah keadaan.</a:t>
            </a:r>
          </a:p>
          <a:p>
            <a:pPr>
              <a:lnSpc>
                <a:spcPct val="90000"/>
              </a:lnSpc>
            </a:pPr>
            <a:r>
              <a:rPr lang="en-US"/>
              <a:t>STD mengindikasikan aksi (seperti aktivasi proses) yang diambil sebagai konsekuensi terhadap event tertentu.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State Transition Diagram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4267200"/>
          </a:xfrm>
        </p:spPr>
        <p:txBody>
          <a:bodyPr/>
          <a:lstStyle/>
          <a:p>
            <a:r>
              <a:rPr lang="en-US" sz="2000"/>
              <a:t>Contoh STD untuk system embedded pada mesin penjual minuman otomatis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3138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Specification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Fungsi C-SPEC sama dengan P-SPEC namun berisi deskripsi dari setiap status yang dapat muncul pada sistem.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 KASUS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Buat</a:t>
            </a:r>
            <a:r>
              <a:rPr lang="en-US" dirty="0" smtClean="0"/>
              <a:t> ERD </a:t>
            </a:r>
            <a:r>
              <a:rPr lang="en-US" dirty="0" err="1" smtClean="0"/>
              <a:t>dan</a:t>
            </a:r>
            <a:r>
              <a:rPr lang="en-US" dirty="0" smtClean="0"/>
              <a:t> DFD </a:t>
            </a:r>
            <a:r>
              <a:rPr lang="en-US" dirty="0" err="1" smtClean="0"/>
              <a:t>dari</a:t>
            </a:r>
            <a:r>
              <a:rPr lang="en-US" dirty="0" smtClean="0"/>
              <a:t> System </a:t>
            </a:r>
            <a:r>
              <a:rPr lang="en-US" dirty="0" err="1" smtClean="0"/>
              <a:t>berikut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e-library (Requirement)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member.</a:t>
            </a:r>
          </a:p>
          <a:p>
            <a:pPr lvl="0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member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 </a:t>
            </a:r>
            <a:r>
              <a:rPr lang="en-US" dirty="0" err="1" smtClean="0"/>
              <a:t>Registrasi</a:t>
            </a:r>
            <a:r>
              <a:rPr lang="en-US" dirty="0" smtClean="0"/>
              <a:t> member. </a:t>
            </a:r>
            <a:r>
              <a:rPr lang="en-US" dirty="0" err="1" smtClean="0"/>
              <a:t>Kemudian</a:t>
            </a:r>
            <a:r>
              <a:rPr lang="en-US" dirty="0" smtClean="0"/>
              <a:t> system men-generate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email member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member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email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form </a:t>
            </a:r>
            <a:r>
              <a:rPr lang="en-US" dirty="0" err="1" smtClean="0"/>
              <a:t>aktivasi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Member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search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content </a:t>
            </a:r>
            <a:r>
              <a:rPr lang="en-US" dirty="0" err="1" smtClean="0"/>
              <a:t>pustaka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keyword.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Autofit/>
          </a:bodyPr>
          <a:lstStyle/>
          <a:p>
            <a:pPr lvl="0"/>
            <a:r>
              <a:rPr lang="en-US" sz="2200" dirty="0" err="1" smtClean="0"/>
              <a:t>Sebelum</a:t>
            </a:r>
            <a:r>
              <a:rPr lang="en-US" sz="2200" dirty="0" smtClean="0"/>
              <a:t> </a:t>
            </a:r>
            <a:r>
              <a:rPr lang="en-US" sz="2200" dirty="0" err="1" smtClean="0"/>
              <a:t>membaca</a:t>
            </a:r>
            <a:r>
              <a:rPr lang="en-US" sz="2200" dirty="0" smtClean="0"/>
              <a:t> </a:t>
            </a:r>
            <a:r>
              <a:rPr lang="en-US" sz="2200" dirty="0" err="1" smtClean="0"/>
              <a:t>pustaka</a:t>
            </a:r>
            <a:r>
              <a:rPr lang="en-US" sz="2200" dirty="0" smtClean="0"/>
              <a:t>, member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terlebih</a:t>
            </a:r>
            <a:r>
              <a:rPr lang="en-US" sz="2200" dirty="0" smtClean="0"/>
              <a:t> </a:t>
            </a:r>
            <a:r>
              <a:rPr lang="en-US" sz="2200" dirty="0" err="1" smtClean="0"/>
              <a:t>dahulu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login </a:t>
            </a:r>
            <a:r>
              <a:rPr lang="en-US" sz="2200" dirty="0" err="1" smtClean="0"/>
              <a:t>ke</a:t>
            </a:r>
            <a:r>
              <a:rPr lang="en-US" sz="2200" dirty="0" smtClean="0"/>
              <a:t> system,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menginputkan</a:t>
            </a:r>
            <a:r>
              <a:rPr lang="en-US" sz="2200" dirty="0" smtClean="0"/>
              <a:t> email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user-id </a:t>
            </a:r>
            <a:r>
              <a:rPr lang="en-US" sz="2200" dirty="0" err="1" smtClean="0"/>
              <a:t>dan</a:t>
            </a:r>
            <a:r>
              <a:rPr lang="en-US" sz="2200" dirty="0" smtClean="0"/>
              <a:t> password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form login.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validasi</a:t>
            </a:r>
            <a:r>
              <a:rPr lang="en-US" sz="2200" dirty="0" smtClean="0"/>
              <a:t>, </a:t>
            </a:r>
            <a:r>
              <a:rPr lang="en-US" sz="2200" dirty="0" err="1" smtClean="0"/>
              <a:t>jika</a:t>
            </a:r>
            <a:r>
              <a:rPr lang="en-US" sz="2200" dirty="0" smtClean="0"/>
              <a:t> email </a:t>
            </a:r>
            <a:r>
              <a:rPr lang="en-US" sz="2200" dirty="0" err="1" smtClean="0"/>
              <a:t>dan</a:t>
            </a:r>
            <a:r>
              <a:rPr lang="en-US" sz="2200" dirty="0" smtClean="0"/>
              <a:t> password valid </a:t>
            </a:r>
            <a:r>
              <a:rPr lang="en-US" sz="2200" dirty="0" err="1" smtClean="0"/>
              <a:t>maka</a:t>
            </a:r>
            <a:r>
              <a:rPr lang="en-US" sz="2200" dirty="0" smtClean="0"/>
              <a:t> user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membaca</a:t>
            </a:r>
            <a:r>
              <a:rPr lang="en-US" sz="2200" dirty="0" smtClean="0"/>
              <a:t> content </a:t>
            </a:r>
            <a:r>
              <a:rPr lang="en-US" sz="2200" dirty="0" err="1" smtClean="0"/>
              <a:t>pustaka</a:t>
            </a:r>
            <a:r>
              <a:rPr lang="en-US" sz="2200" dirty="0" smtClean="0"/>
              <a:t>.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muncul</a:t>
            </a:r>
            <a:r>
              <a:rPr lang="en-US" sz="2200" dirty="0" smtClean="0"/>
              <a:t> </a:t>
            </a:r>
            <a:r>
              <a:rPr lang="en-US" sz="2200" dirty="0" err="1" smtClean="0"/>
              <a:t>peringatan</a:t>
            </a:r>
            <a:r>
              <a:rPr lang="en-US" sz="2200" dirty="0" smtClean="0"/>
              <a:t> </a:t>
            </a:r>
            <a:r>
              <a:rPr lang="en-US" sz="2200" dirty="0" err="1" smtClean="0"/>
              <a:t>bahwa</a:t>
            </a:r>
            <a:r>
              <a:rPr lang="en-US" sz="2200" dirty="0" smtClean="0"/>
              <a:t> user-id </a:t>
            </a:r>
            <a:r>
              <a:rPr lang="en-US" sz="2200" dirty="0" err="1" smtClean="0"/>
              <a:t>salah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 err="1" smtClean="0"/>
              <a:t>Pengelolaan</a:t>
            </a:r>
            <a:r>
              <a:rPr lang="en-US" sz="2200" dirty="0" smtClean="0"/>
              <a:t> content </a:t>
            </a:r>
            <a:r>
              <a:rPr lang="en-US" sz="2200" dirty="0" err="1" smtClean="0"/>
              <a:t>pustaka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admin</a:t>
            </a:r>
          </a:p>
          <a:p>
            <a:pPr lvl="0"/>
            <a:r>
              <a:rPr lang="en-US" sz="2200" dirty="0" err="1" smtClean="0"/>
              <a:t>Pengelolaan</a:t>
            </a:r>
            <a:r>
              <a:rPr lang="en-US" sz="2200" dirty="0" smtClean="0"/>
              <a:t> content </a:t>
            </a:r>
            <a:r>
              <a:rPr lang="en-US" sz="2200" dirty="0" err="1" smtClean="0"/>
              <a:t>pustaka</a:t>
            </a:r>
            <a:r>
              <a:rPr lang="en-US" sz="2200" dirty="0" smtClean="0"/>
              <a:t> </a:t>
            </a:r>
            <a:r>
              <a:rPr lang="en-US" sz="2200" dirty="0" err="1" smtClean="0"/>
              <a:t>terdiri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penambahan</a:t>
            </a:r>
            <a:r>
              <a:rPr lang="en-US" sz="2200" dirty="0" smtClean="0"/>
              <a:t> (upload) content </a:t>
            </a:r>
            <a:r>
              <a:rPr lang="en-US" sz="2200" dirty="0" err="1" smtClean="0"/>
              <a:t>dan</a:t>
            </a:r>
            <a:r>
              <a:rPr lang="en-US" sz="2200" dirty="0" smtClean="0"/>
              <a:t> update content.</a:t>
            </a:r>
          </a:p>
          <a:p>
            <a:pPr lvl="0"/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pengolaan</a:t>
            </a:r>
            <a:r>
              <a:rPr lang="en-US" sz="2200" dirty="0" smtClean="0"/>
              <a:t> content admin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login </a:t>
            </a:r>
            <a:r>
              <a:rPr lang="en-US" sz="2200" dirty="0" err="1" smtClean="0"/>
              <a:t>dulu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user-id </a:t>
            </a:r>
            <a:r>
              <a:rPr lang="en-US" sz="2200" dirty="0" err="1" smtClean="0"/>
              <a:t>dan</a:t>
            </a:r>
            <a:r>
              <a:rPr lang="en-US" sz="2200" dirty="0" smtClean="0"/>
              <a:t> password.</a:t>
            </a:r>
          </a:p>
          <a:p>
            <a:pPr lvl="0"/>
            <a:r>
              <a:rPr lang="en-US" sz="2200" dirty="0" err="1" smtClean="0"/>
              <a:t>Pustaka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diakses</a:t>
            </a:r>
            <a:r>
              <a:rPr lang="en-US" sz="2200" dirty="0" smtClean="0"/>
              <a:t>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dibaca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-download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Analisis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system</a:t>
            </a:r>
          </a:p>
          <a:p>
            <a:pPr marL="457200" indent="-457200"/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text </a:t>
            </a:r>
            <a:r>
              <a:rPr lang="en-US" sz="2400" dirty="0" err="1"/>
              <a:t>dan</a:t>
            </a:r>
            <a:r>
              <a:rPr lang="en-US" sz="2400" dirty="0"/>
              <a:t> diagram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software (data,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tingkah</a:t>
            </a:r>
            <a:r>
              <a:rPr lang="en-US" sz="2400" dirty="0"/>
              <a:t> </a:t>
            </a:r>
            <a:r>
              <a:rPr lang="en-US" sz="2400" dirty="0" err="1"/>
              <a:t>laku</a:t>
            </a:r>
            <a:r>
              <a:rPr lang="en-US" sz="2400" dirty="0"/>
              <a:t>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.</a:t>
            </a:r>
          </a:p>
          <a:p>
            <a:pPr marL="457200" indent="-457200"/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kebutuhan-kebutuhan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konsisten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kebutuhan-kebutuhan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terdefinisi</a:t>
            </a:r>
            <a:r>
              <a:rPr lang="en-US" sz="2400" dirty="0"/>
              <a:t>.</a:t>
            </a:r>
          </a:p>
          <a:p>
            <a:pPr marL="457200" indent="-457200"/>
            <a:r>
              <a:rPr lang="en-US" sz="2400" dirty="0" err="1"/>
              <a:t>Menggunakan</a:t>
            </a:r>
            <a:r>
              <a:rPr lang="en-US" sz="2400" dirty="0"/>
              <a:t> 2 </a:t>
            </a:r>
            <a:r>
              <a:rPr lang="en-US" sz="2400" dirty="0" err="1"/>
              <a:t>pendekatan</a:t>
            </a:r>
            <a:r>
              <a:rPr lang="en-US" sz="2400" dirty="0"/>
              <a:t> 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: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sz="2400" dirty="0"/>
              <a:t>1. 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Terstruktur</a:t>
            </a:r>
            <a:endParaRPr lang="en-US" sz="2400" dirty="0"/>
          </a:p>
          <a:p>
            <a:pPr marL="838200" lvl="1" indent="-381000">
              <a:buFont typeface="Wingdings" pitchFamily="2" charset="2"/>
              <a:buNone/>
            </a:pPr>
            <a:r>
              <a:rPr lang="en-US" sz="2400" dirty="0"/>
              <a:t>2. 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endParaRPr lang="en-US" sz="2400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Model Analysis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Untuk menggambarkan apa yang dibutuhkan oleh customer</a:t>
            </a:r>
          </a:p>
          <a:p>
            <a:r>
              <a:rPr lang="en-US"/>
              <a:t>Untuk menentukan dasar bagi pembuatan desain perangkat lunak.</a:t>
            </a:r>
          </a:p>
          <a:p>
            <a:r>
              <a:rPr lang="en-US"/>
              <a:t>Untuk membatasi serangkaian persyaratan yang dapat divalidasi begitu perangkat lunak dibangun.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278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Pendekatan</a:t>
            </a:r>
            <a:r>
              <a:rPr lang="en-US" sz="3600" dirty="0"/>
              <a:t> </a:t>
            </a:r>
            <a:r>
              <a:rPr lang="en-US" sz="3600" dirty="0" err="1" smtClean="0"/>
              <a:t>Terstruktur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24800" cy="4648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Data dictionary (</a:t>
            </a:r>
            <a:r>
              <a:rPr lang="en-US" sz="2200" dirty="0" err="1"/>
              <a:t>Kamus</a:t>
            </a:r>
            <a:r>
              <a:rPr lang="en-US" sz="2200" dirty="0"/>
              <a:t> 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deskripsi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data yang </a:t>
            </a:r>
            <a:r>
              <a:rPr lang="en-US" sz="2200" dirty="0" err="1"/>
              <a:t>dikonsumsi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diproduksi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peragkat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Entity relationship diagram (ERD)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data. 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Data flow diagram (DFD)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data </a:t>
            </a:r>
            <a:r>
              <a:rPr lang="en-US" sz="2200" dirty="0" err="1"/>
              <a:t>ditransformasikan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data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system,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fungsi-fungsi</a:t>
            </a:r>
            <a:r>
              <a:rPr lang="en-US" sz="2200" dirty="0"/>
              <a:t> yang </a:t>
            </a:r>
            <a:r>
              <a:rPr lang="en-US" sz="2200" dirty="0" err="1"/>
              <a:t>mentransformasi</a:t>
            </a:r>
            <a:r>
              <a:rPr lang="en-US" sz="2200" dirty="0"/>
              <a:t> </a:t>
            </a:r>
            <a:r>
              <a:rPr lang="en-US" sz="2200" dirty="0" err="1"/>
              <a:t>aliran</a:t>
            </a:r>
            <a:r>
              <a:rPr lang="en-US" sz="2200" dirty="0"/>
              <a:t> data.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yang </a:t>
            </a:r>
            <a:r>
              <a:rPr lang="en-US" sz="2200" dirty="0" err="1"/>
              <a:t>direpresentasikan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DFD </a:t>
            </a:r>
            <a:r>
              <a:rPr lang="en-US" sz="2200" dirty="0" err="1"/>
              <a:t>dijelaskan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 process specification (PSPEC)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State Transition diagram (STD)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bertingkah</a:t>
            </a:r>
            <a:r>
              <a:rPr lang="en-US" sz="2200" dirty="0"/>
              <a:t> </a:t>
            </a:r>
            <a:r>
              <a:rPr lang="en-US" sz="2200" dirty="0" err="1"/>
              <a:t>laku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akibat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</a:t>
            </a:r>
            <a:r>
              <a:rPr lang="en-US" sz="2200" dirty="0" err="1"/>
              <a:t>eksternal</a:t>
            </a:r>
            <a:r>
              <a:rPr lang="en-US" sz="2200" dirty="0"/>
              <a:t>, State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merepresentasikan</a:t>
            </a:r>
            <a:r>
              <a:rPr lang="en-US" sz="2200" dirty="0"/>
              <a:t> model </a:t>
            </a:r>
            <a:r>
              <a:rPr lang="en-US" sz="2200" dirty="0" err="1"/>
              <a:t>tingkah</a:t>
            </a:r>
            <a:r>
              <a:rPr lang="en-US" sz="2200" dirty="0"/>
              <a:t> </a:t>
            </a:r>
            <a:r>
              <a:rPr lang="en-US" sz="2200" dirty="0" err="1"/>
              <a:t>laku</a:t>
            </a:r>
            <a:r>
              <a:rPr lang="en-US" sz="2200" dirty="0"/>
              <a:t>.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 </a:t>
            </a:r>
            <a:r>
              <a:rPr lang="en-US" sz="2200" dirty="0" err="1"/>
              <a:t>mengenai</a:t>
            </a:r>
            <a:r>
              <a:rPr lang="en-US" sz="2200" dirty="0"/>
              <a:t> </a:t>
            </a:r>
            <a:r>
              <a:rPr lang="en-US" sz="2200" dirty="0" err="1"/>
              <a:t>aspek</a:t>
            </a:r>
            <a:r>
              <a:rPr lang="en-US" sz="2200" dirty="0"/>
              <a:t> </a:t>
            </a:r>
            <a:r>
              <a:rPr lang="en-US" sz="2200" dirty="0" err="1"/>
              <a:t>kontrol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/>
              <a:t>dimasukkan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control specification or CSPEC)</a:t>
            </a:r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Struktur Model Analisis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828800"/>
            <a:ext cx="5181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Pemodelan Data (ERD)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Elemen</a:t>
            </a:r>
            <a:r>
              <a:rPr lang="en-US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Objek</a:t>
            </a:r>
            <a:r>
              <a:rPr lang="en-US" sz="2400" dirty="0"/>
              <a:t> data :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.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, </a:t>
            </a:r>
            <a:r>
              <a:rPr lang="en-US" sz="2400" dirty="0" err="1"/>
              <a:t>benda</a:t>
            </a:r>
            <a:r>
              <a:rPr lang="en-US" sz="2400" dirty="0"/>
              <a:t>, event, </a:t>
            </a:r>
            <a:r>
              <a:rPr lang="en-US" sz="2400" dirty="0" err="1"/>
              <a:t>tempat</a:t>
            </a:r>
            <a:r>
              <a:rPr lang="en-US" sz="2400" dirty="0"/>
              <a:t>, unit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Atribut</a:t>
            </a:r>
            <a:r>
              <a:rPr lang="en-US" sz="2400" dirty="0"/>
              <a:t> : </a:t>
            </a:r>
            <a:r>
              <a:rPr lang="en-US" sz="2400" dirty="0" err="1"/>
              <a:t>Properti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data. </a:t>
            </a:r>
          </a:p>
          <a:p>
            <a:pPr marL="1089025" lvl="1" indent="-29051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</a:t>
            </a:r>
          </a:p>
          <a:p>
            <a:pPr marL="1089025" lvl="1" indent="-29051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</a:t>
            </a:r>
          </a:p>
          <a:p>
            <a:pPr marL="1089025" lvl="1" indent="-29051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 lain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Relasi</a:t>
            </a:r>
            <a:r>
              <a:rPr lang="en-US" sz="2400" dirty="0"/>
              <a:t> : </a:t>
            </a:r>
            <a:r>
              <a:rPr lang="en-US" sz="2400" dirty="0" err="1"/>
              <a:t>mengindikasikan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 yang 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Contoh Objek data, atribut dan relasi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727200"/>
            <a:ext cx="7010400" cy="3910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Pemodelan Data (ERD)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Cardinality :</a:t>
            </a:r>
          </a:p>
          <a:p>
            <a:pPr>
              <a:buFont typeface="Wingdings" pitchFamily="2" charset="2"/>
              <a:buNone/>
            </a:pPr>
            <a:r>
              <a:rPr lang="en-US"/>
              <a:t>	Menggambarkan jumlah entity yang dapat dihubungkan dengan entity lain melalui relasi.</a:t>
            </a:r>
          </a:p>
          <a:p>
            <a:pPr lvl="1"/>
            <a:r>
              <a:rPr lang="en-US"/>
              <a:t>One to one (1 : 1)</a:t>
            </a:r>
          </a:p>
          <a:p>
            <a:pPr lvl="1"/>
            <a:r>
              <a:rPr lang="en-US"/>
              <a:t>One to many (1 : M)</a:t>
            </a:r>
          </a:p>
          <a:p>
            <a:pPr lvl="1"/>
            <a:r>
              <a:rPr lang="en-US"/>
              <a:t>Many to many (N : 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dirty="0" err="1"/>
              <a:t>Pemodelan</a:t>
            </a:r>
            <a:r>
              <a:rPr lang="en-US" sz="3800" dirty="0"/>
              <a:t> </a:t>
            </a:r>
            <a:r>
              <a:rPr lang="en-US" sz="3800" dirty="0" err="1"/>
              <a:t>Fungsional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Aliran</a:t>
            </a:r>
            <a:r>
              <a:rPr lang="en-US" sz="3800" dirty="0"/>
              <a:t> </a:t>
            </a:r>
            <a:r>
              <a:rPr lang="en-US" sz="3800" dirty="0" err="1"/>
              <a:t>Informasi</a:t>
            </a:r>
            <a:r>
              <a:rPr lang="en-US" sz="3800" dirty="0"/>
              <a:t> (DFD)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ekternal</a:t>
            </a:r>
            <a:r>
              <a:rPr lang="en-US" sz="2800" dirty="0"/>
              <a:t> entities, </a:t>
            </a:r>
            <a:r>
              <a:rPr lang="en-US" sz="2800" dirty="0" err="1"/>
              <a:t>proses</a:t>
            </a:r>
            <a:r>
              <a:rPr lang="en-US" sz="2800" dirty="0"/>
              <a:t>, data item </a:t>
            </a:r>
            <a:r>
              <a:rPr lang="en-US" sz="2800" dirty="0" err="1"/>
              <a:t>dan</a:t>
            </a:r>
            <a:r>
              <a:rPr lang="en-US" sz="2800" dirty="0"/>
              <a:t> data store.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DFD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detail,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aliran</a:t>
            </a:r>
            <a:r>
              <a:rPr lang="en-US" sz="2800" dirty="0"/>
              <a:t> data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DFD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dipartisi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level-level </a:t>
            </a:r>
            <a:r>
              <a:rPr lang="en-US" sz="2800" dirty="0" err="1"/>
              <a:t>berikutnya</a:t>
            </a:r>
            <a:r>
              <a:rPr lang="en-US" sz="2800" dirty="0"/>
              <a:t> yang </a:t>
            </a:r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aliran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detail.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DFD level 0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diagram </a:t>
            </a:r>
            <a:r>
              <a:rPr lang="en-US" sz="2800" dirty="0" err="1"/>
              <a:t>konteks</a:t>
            </a:r>
            <a:r>
              <a:rPr lang="en-US" sz="2800" dirty="0"/>
              <a:t> yang </a:t>
            </a:r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DFD level 0 </a:t>
            </a:r>
            <a:r>
              <a:rPr lang="en-US" sz="2800" dirty="0" smtClean="0"/>
              <a:t> </a:t>
            </a:r>
            <a:r>
              <a:rPr lang="en-US" sz="2800" dirty="0" err="1"/>
              <a:t>dipartisi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lavel</a:t>
            </a:r>
            <a:r>
              <a:rPr lang="en-US" sz="2800" dirty="0"/>
              <a:t>-level </a:t>
            </a:r>
            <a:r>
              <a:rPr lang="en-US" sz="2800" dirty="0" err="1"/>
              <a:t>berikutnya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mengambarkan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detail.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980</TotalTime>
  <Words>573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Analysis Modeling</vt:lpstr>
      <vt:lpstr>Model Analisis</vt:lpstr>
      <vt:lpstr>Tujuan Model Analysis</vt:lpstr>
      <vt:lpstr>Model Analisis Pendekatan Terstruktur</vt:lpstr>
      <vt:lpstr>Struktur Model Analisis</vt:lpstr>
      <vt:lpstr>Pemodelan Data (ERD)</vt:lpstr>
      <vt:lpstr>Contoh Objek data, atribut dan relasi</vt:lpstr>
      <vt:lpstr>Pemodelan Data (ERD)</vt:lpstr>
      <vt:lpstr>Pemodelan Fungsional dan Aliran Informasi (DFD)</vt:lpstr>
      <vt:lpstr>Penurunan Fungsi (Proses) dalam DFD</vt:lpstr>
      <vt:lpstr>Behavioral Modeling</vt:lpstr>
      <vt:lpstr>Behavioral Modeling (STD)</vt:lpstr>
      <vt:lpstr>State Transition Diagram</vt:lpstr>
      <vt:lpstr>Control Specification</vt:lpstr>
      <vt:lpstr>Latihan</vt:lpstr>
      <vt:lpstr>System e-library (Requirement)</vt:lpstr>
      <vt:lpstr>Slide 17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Modeling</dc:title>
  <dc:creator>eriya</dc:creator>
  <cp:lastModifiedBy>elisa</cp:lastModifiedBy>
  <cp:revision>27</cp:revision>
  <dcterms:created xsi:type="dcterms:W3CDTF">2010-10-04T16:46:25Z</dcterms:created>
  <dcterms:modified xsi:type="dcterms:W3CDTF">2018-10-03T02:30:44Z</dcterms:modified>
</cp:coreProperties>
</file>