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94" r:id="rId3"/>
    <p:sldId id="293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5F93-A40F-4E45-A31B-DCB136F6D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7589-69F0-4DA4-9653-D53DEB1C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4DDD-6847-4E52-ACC8-A21CAF92C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85FDD-6B6E-4524-BD7A-B8858A6AE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5CD3D-0F0C-4B21-8656-563733DC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8F00-0602-4E0F-8C05-0721821C1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1C1D-4448-412F-AB88-31B187663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FA40-42AA-4963-981C-A52FDAA5E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2114-580C-431D-835D-8F941BF2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C7E-A50A-46E1-A99A-BDB996110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C0D5-CD62-486C-A1F2-DEB26D28C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9254-B36E-40AC-9E0C-4C39AF5DF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2596754-F8C8-44E6-95B6-5945BCE79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00250"/>
            <a:ext cx="8297863" cy="17367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MATERI 3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en-US" sz="4000" dirty="0" err="1" smtClean="0"/>
              <a:t>Metode</a:t>
            </a:r>
            <a:r>
              <a:rPr lang="en-US" sz="4000" dirty="0" smtClean="0"/>
              <a:t> </a:t>
            </a:r>
            <a:r>
              <a:rPr lang="en-US" sz="4000" dirty="0" err="1" smtClean="0"/>
              <a:t>Pembelajaran</a:t>
            </a:r>
            <a:r>
              <a:rPr lang="en-US" sz="4000" dirty="0" smtClean="0"/>
              <a:t> JST</a:t>
            </a:r>
            <a:br>
              <a:rPr lang="en-US" sz="4000" dirty="0" smtClean="0"/>
            </a:br>
            <a:r>
              <a:rPr lang="en-US" sz="4000" dirty="0" err="1" smtClean="0"/>
              <a:t>Pertemuan</a:t>
            </a:r>
            <a:r>
              <a:rPr lang="en-US" sz="4000" dirty="0" smtClean="0"/>
              <a:t> 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2163" y="4565650"/>
            <a:ext cx="6227762" cy="863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en-US" sz="2600" b="1" dirty="0" smtClean="0"/>
          </a:p>
          <a:p>
            <a:pPr algn="r" eaLnBrk="1" hangingPunct="1">
              <a:lnSpc>
                <a:spcPct val="80000"/>
              </a:lnSpc>
            </a:pPr>
            <a:r>
              <a:rPr lang="id-ID" sz="2600" b="1" dirty="0" smtClean="0"/>
              <a:t>ELISAWATI, </a:t>
            </a:r>
            <a:r>
              <a:rPr lang="en-US" sz="2600" b="1" dirty="0" smtClean="0"/>
              <a:t>M</a:t>
            </a:r>
            <a:r>
              <a:rPr lang="id-ID" sz="2600" b="1" dirty="0" smtClean="0"/>
              <a:t>.Kom</a:t>
            </a:r>
          </a:p>
        </p:txBody>
      </p:sp>
      <p:pic>
        <p:nvPicPr>
          <p:cNvPr id="3076" name="Picture 6" descr="Neyn@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205288"/>
            <a:ext cx="2009775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85750" y="333375"/>
            <a:ext cx="8643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id-ID" sz="2600" b="1" dirty="0" smtClean="0"/>
              <a:t>SEKOLAH TINGGI  </a:t>
            </a:r>
            <a:r>
              <a:rPr lang="id-ID" sz="2600" b="1" dirty="0"/>
              <a:t>MANAJEMEN INFROMATIKA KOMPUTER </a:t>
            </a:r>
            <a:r>
              <a:rPr lang="id-ID" sz="2600" b="1" dirty="0" smtClean="0"/>
              <a:t>(STMIK)</a:t>
            </a:r>
            <a:endParaRPr 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XOR – 2 Input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inputnya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output bipolar (Point 30)</a:t>
            </a:r>
          </a:p>
          <a:p>
            <a:pPr marL="514350" indent="-514350" algn="just">
              <a:buAutoNum type="arabicPeriod"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mengenali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w1…w25 = 0, b=0,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 = 1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 = 0,5 (Point 40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AutoNum type="arabicPeriod"/>
            </a:pPr>
            <a:endParaRPr lang="en-US" sz="19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Font typeface="Wingdings" pitchFamily="2" charset="2"/>
              <a:buAutoNum type="arabicPeriod"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Buatlah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saraf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tiruan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AND – 2 input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biner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learning rate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 = 0,4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bobot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awal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pilih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w1 = 0,2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w2= 0,4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serta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fungsi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aktivasi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yang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gunakan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adalah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undak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biner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dengan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sym typeface="Symbol"/>
              </a:rPr>
              <a:t>  = 0,5. (point 30)</a:t>
            </a:r>
          </a:p>
          <a:p>
            <a:pPr marL="514350" indent="-514350" algn="just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MID Semester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38940" y="2996952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03236" y="2996952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505870" y="2996952"/>
          <a:ext cx="173853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11"/>
                <a:gridCol w="363202"/>
                <a:gridCol w="333945"/>
                <a:gridCol w="360040"/>
                <a:gridCol w="360040"/>
              </a:tblGrid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311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537318" y="256490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73622" y="256490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93902" y="2564904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/>
            <a:r>
              <a:rPr lang="en-US" sz="2800" dirty="0" err="1" smtClean="0"/>
              <a:t>Hermawan</a:t>
            </a:r>
            <a:r>
              <a:rPr lang="en-US" sz="2800" dirty="0" smtClean="0"/>
              <a:t> </a:t>
            </a:r>
            <a:r>
              <a:rPr lang="en-US" sz="2800" dirty="0" err="1" smtClean="0"/>
              <a:t>Arief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Puspitaningrum</a:t>
            </a:r>
            <a:r>
              <a:rPr lang="en-US" sz="2800" dirty="0" smtClean="0"/>
              <a:t> </a:t>
            </a:r>
            <a:r>
              <a:rPr lang="en-US" sz="2800" dirty="0" err="1" smtClean="0"/>
              <a:t>Diyah</a:t>
            </a:r>
            <a:r>
              <a:rPr lang="en-US" sz="2800" dirty="0" smtClean="0"/>
              <a:t>, </a:t>
            </a:r>
            <a:r>
              <a:rPr lang="en-US" sz="2800" dirty="0" err="1" smtClean="0"/>
              <a:t>Pengantar</a:t>
            </a:r>
            <a:r>
              <a:rPr lang="en-US" sz="2800" dirty="0" smtClean="0"/>
              <a:t>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2006</a:t>
            </a:r>
          </a:p>
          <a:p>
            <a:pPr algn="just"/>
            <a:r>
              <a:rPr lang="en-US" sz="2800" dirty="0" err="1" smtClean="0"/>
              <a:t>Sutojo</a:t>
            </a:r>
            <a:r>
              <a:rPr lang="en-US" sz="2800" dirty="0" smtClean="0"/>
              <a:t> T, </a:t>
            </a:r>
            <a:r>
              <a:rPr lang="en-US" sz="2800" dirty="0" err="1" smtClean="0"/>
              <a:t>Mulyanto</a:t>
            </a:r>
            <a:r>
              <a:rPr lang="en-US" sz="2800" dirty="0" smtClean="0"/>
              <a:t> </a:t>
            </a:r>
            <a:r>
              <a:rPr lang="en-US" sz="2800" dirty="0" err="1" smtClean="0"/>
              <a:t>Edy</a:t>
            </a:r>
            <a:r>
              <a:rPr lang="en-US" sz="2800" dirty="0" smtClean="0"/>
              <a:t>, </a:t>
            </a:r>
            <a:r>
              <a:rPr lang="en-US" sz="2800" dirty="0" err="1" smtClean="0"/>
              <a:t>Suhartono</a:t>
            </a:r>
            <a:r>
              <a:rPr lang="en-US" sz="2800" dirty="0" smtClean="0"/>
              <a:t> Vincent, </a:t>
            </a:r>
            <a:r>
              <a:rPr lang="en-US" sz="2800" dirty="0" err="1" smtClean="0"/>
              <a:t>Kecerdasan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2011</a:t>
            </a:r>
          </a:p>
          <a:p>
            <a:pPr algn="just"/>
            <a:r>
              <a:rPr lang="en-US" sz="2800" dirty="0" smtClean="0"/>
              <a:t>Siang </a:t>
            </a:r>
            <a:r>
              <a:rPr lang="en-US" sz="2800" dirty="0" err="1" smtClean="0"/>
              <a:t>Jek</a:t>
            </a:r>
            <a:r>
              <a:rPr lang="en-US" sz="2800" dirty="0" smtClean="0"/>
              <a:t> </a:t>
            </a:r>
            <a:r>
              <a:rPr lang="en-US" sz="2800" dirty="0" err="1" smtClean="0"/>
              <a:t>Jong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 smtClean="0"/>
              <a:t>Syaraf</a:t>
            </a:r>
            <a:r>
              <a:rPr lang="en-US" sz="2800" dirty="0" smtClean="0"/>
              <a:t> </a:t>
            </a:r>
            <a:r>
              <a:rPr lang="en-US" sz="2800" dirty="0" err="1" smtClean="0"/>
              <a:t>Tiruan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Pemrogramannya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Matlab</a:t>
            </a:r>
            <a:r>
              <a:rPr lang="en-US" sz="2800" dirty="0" smtClean="0"/>
              <a:t>, </a:t>
            </a:r>
            <a:r>
              <a:rPr lang="en-US" sz="2800" dirty="0" err="1" smtClean="0"/>
              <a:t>Penerbit</a:t>
            </a:r>
            <a:r>
              <a:rPr lang="en-US" sz="2800" dirty="0" smtClean="0"/>
              <a:t> </a:t>
            </a:r>
            <a:r>
              <a:rPr lang="en-US" sz="2800" dirty="0" err="1" smtClean="0"/>
              <a:t>Andi</a:t>
            </a:r>
            <a:r>
              <a:rPr lang="en-US" sz="2800" dirty="0" smtClean="0"/>
              <a:t> Yogyakarta, 2009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96140"/>
          </a:xfrm>
        </p:spPr>
        <p:txBody>
          <a:bodyPr/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000250" y="1828800"/>
            <a:ext cx="6991350" cy="2209800"/>
          </a:xfrm>
        </p:spPr>
        <p:txBody>
          <a:bodyPr/>
          <a:lstStyle/>
          <a:p>
            <a:r>
              <a:rPr lang="id-ID" smtClean="0"/>
              <a:t>SELAMAT BELAJAR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2933</TotalTime>
  <Words>201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Pixel</vt:lpstr>
      <vt:lpstr>MATERI 3 Metode Pembelajaran JST Pertemuan 8</vt:lpstr>
      <vt:lpstr>MID Semester</vt:lpstr>
      <vt:lpstr>Referensi</vt:lpstr>
      <vt:lpstr>SELAMAT BELAJAR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 u100</dc:creator>
  <cp:lastModifiedBy>elisa</cp:lastModifiedBy>
  <cp:revision>182</cp:revision>
  <dcterms:created xsi:type="dcterms:W3CDTF">2010-03-14T14:10:33Z</dcterms:created>
  <dcterms:modified xsi:type="dcterms:W3CDTF">2018-03-07T11:22:47Z</dcterms:modified>
</cp:coreProperties>
</file>