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84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72" r:id="rId19"/>
    <p:sldId id="273" r:id="rId20"/>
    <p:sldId id="274" r:id="rId21"/>
    <p:sldId id="285" r:id="rId22"/>
    <p:sldId id="275" r:id="rId23"/>
    <p:sldId id="287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60" r:id="rId3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830556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06360" y="4138200"/>
            <a:ext cx="830556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62280" y="22860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62280" y="41382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306360" y="41382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8305560" cy="354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06360" y="2286000"/>
            <a:ext cx="8305560" cy="354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236680" y="2286000"/>
            <a:ext cx="4444200" cy="354600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2236680" y="2286000"/>
            <a:ext cx="4444200" cy="354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306360" y="2286000"/>
            <a:ext cx="8305560" cy="354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8305560" cy="354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4052880" cy="354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62280" y="2286000"/>
            <a:ext cx="4052880" cy="354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325440" y="1027080"/>
            <a:ext cx="828648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06360" y="41382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62280" y="2286000"/>
            <a:ext cx="4052880" cy="354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306360" y="2286000"/>
            <a:ext cx="8305560" cy="354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4052880" cy="354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62280" y="22860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62280" y="41382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62280" y="22860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306360" y="4138200"/>
            <a:ext cx="830556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830556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06360" y="4138200"/>
            <a:ext cx="830556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62280" y="22860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62280" y="41382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306360" y="41382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8305560" cy="354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06360" y="2286000"/>
            <a:ext cx="8305560" cy="354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88" name="Picture 187"/>
          <p:cNvPicPr/>
          <p:nvPr/>
        </p:nvPicPr>
        <p:blipFill>
          <a:blip r:embed="rId2"/>
          <a:stretch/>
        </p:blipFill>
        <p:spPr>
          <a:xfrm>
            <a:off x="2236680" y="2286000"/>
            <a:ext cx="4444200" cy="3546000"/>
          </a:xfrm>
          <a:prstGeom prst="rect">
            <a:avLst/>
          </a:prstGeom>
          <a:ln>
            <a:noFill/>
          </a:ln>
        </p:spPr>
      </p:pic>
      <p:pic>
        <p:nvPicPr>
          <p:cNvPr id="189" name="Picture 188"/>
          <p:cNvPicPr/>
          <p:nvPr/>
        </p:nvPicPr>
        <p:blipFill>
          <a:blip r:embed="rId2"/>
          <a:stretch/>
        </p:blipFill>
        <p:spPr>
          <a:xfrm>
            <a:off x="2236680" y="2286000"/>
            <a:ext cx="4444200" cy="354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8305560" cy="354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4052880" cy="354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62280" y="2286000"/>
            <a:ext cx="4052880" cy="354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325440" y="1027080"/>
            <a:ext cx="828648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06360" y="41382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62280" y="2286000"/>
            <a:ext cx="4052880" cy="354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4052880" cy="354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62280" y="22860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62280" y="41382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06360" y="22860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62280" y="2286000"/>
            <a:ext cx="405288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06360" y="4138200"/>
            <a:ext cx="8305560" cy="1691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414440" y="0"/>
            <a:ext cx="1599840" cy="685764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500040" y="0"/>
            <a:ext cx="456840" cy="685764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28640" y="0"/>
            <a:ext cx="761760" cy="685764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0800000">
            <a:off x="8307360" y="685800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0800000">
            <a:off x="9221760" y="685800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0800000">
            <a:off x="8993160" y="6858000"/>
            <a:ext cx="761760" cy="685764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65160" y="5035680"/>
            <a:ext cx="9145080" cy="1174320"/>
          </a:xfrm>
          <a:custGeom>
            <a:avLst/>
            <a:gdLst/>
            <a:ahLst/>
            <a:cxnLst/>
            <a:rect l="l" t="t" r="r" b="b"/>
            <a:pathLst>
              <a:path w="9144000" h="1175655">
                <a:moveTo>
                  <a:pt x="0" y="1116279"/>
                </a:moveTo>
                <a:cubicBezTo>
                  <a:pt x="493815" y="1145967"/>
                  <a:pt x="987631" y="1175655"/>
                  <a:pt x="1674420" y="1163780"/>
                </a:cubicBezTo>
                <a:cubicBezTo>
                  <a:pt x="2361209" y="1151905"/>
                  <a:pt x="3204358" y="1138050"/>
                  <a:pt x="4120737" y="1045027"/>
                </a:cubicBezTo>
                <a:cubicBezTo>
                  <a:pt x="5037116" y="952004"/>
                  <a:pt x="6335486" y="779811"/>
                  <a:pt x="7172696" y="605640"/>
                </a:cubicBezTo>
                <a:cubicBezTo>
                  <a:pt x="8009907" y="431469"/>
                  <a:pt x="8866910" y="154379"/>
                  <a:pt x="9144000" y="0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65160" y="3467160"/>
            <a:ext cx="9145080" cy="890280"/>
          </a:xfrm>
          <a:custGeom>
            <a:avLst/>
            <a:gdLst/>
            <a:ahLst/>
            <a:cxnLst/>
            <a:rect l="l" t="t" r="r" b="b"/>
            <a:pathLst>
              <a:path w="9144000" h="890650">
                <a:moveTo>
                  <a:pt x="0" y="890650"/>
                </a:moveTo>
                <a:cubicBezTo>
                  <a:pt x="263236" y="751114"/>
                  <a:pt x="526472" y="611579"/>
                  <a:pt x="1045028" y="475013"/>
                </a:cubicBezTo>
                <a:cubicBezTo>
                  <a:pt x="1563584" y="338447"/>
                  <a:pt x="2299855" y="138545"/>
                  <a:pt x="3111335" y="71252"/>
                </a:cubicBezTo>
                <a:cubicBezTo>
                  <a:pt x="3922815" y="3959"/>
                  <a:pt x="4908467" y="0"/>
                  <a:pt x="5913911" y="71252"/>
                </a:cubicBezTo>
                <a:cubicBezTo>
                  <a:pt x="6919355" y="142504"/>
                  <a:pt x="8595756" y="427512"/>
                  <a:pt x="9144000" y="498764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54000" y="5640480"/>
            <a:ext cx="3004920" cy="1211040"/>
          </a:xfrm>
          <a:custGeom>
            <a:avLst/>
            <a:gdLst/>
            <a:ahLst/>
            <a:cxnLst/>
            <a:rect l="l" t="t" r="r" b="b"/>
            <a:pathLst>
              <a:path w="3004457" h="1211283">
                <a:moveTo>
                  <a:pt x="0" y="0"/>
                </a:moveTo>
                <a:cubicBezTo>
                  <a:pt x="1103415" y="501732"/>
                  <a:pt x="2206831" y="1003465"/>
                  <a:pt x="3004457" y="1211283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65160" y="5284800"/>
            <a:ext cx="9145080" cy="1477440"/>
          </a:xfrm>
          <a:custGeom>
            <a:avLst/>
            <a:gdLst/>
            <a:ahLst/>
            <a:cxnLst/>
            <a:rect l="l" t="t" r="r" b="b"/>
            <a:pathLst>
              <a:path w="9144000" h="1478478">
                <a:moveTo>
                  <a:pt x="0" y="0"/>
                </a:moveTo>
                <a:cubicBezTo>
                  <a:pt x="285997" y="99951"/>
                  <a:pt x="571995" y="199902"/>
                  <a:pt x="1104405" y="344385"/>
                </a:cubicBezTo>
                <a:cubicBezTo>
                  <a:pt x="1636815" y="488868"/>
                  <a:pt x="2432462" y="710541"/>
                  <a:pt x="3194462" y="866899"/>
                </a:cubicBezTo>
                <a:cubicBezTo>
                  <a:pt x="3956462" y="1023258"/>
                  <a:pt x="4920343" y="1185554"/>
                  <a:pt x="5676405" y="1282536"/>
                </a:cubicBezTo>
                <a:cubicBezTo>
                  <a:pt x="6432467" y="1379518"/>
                  <a:pt x="7247906" y="1419102"/>
                  <a:pt x="7730836" y="1448790"/>
                </a:cubicBezTo>
                <a:cubicBezTo>
                  <a:pt x="8213766" y="1478478"/>
                  <a:pt x="8338457" y="1464623"/>
                  <a:pt x="8573984" y="1460665"/>
                </a:cubicBezTo>
                <a:cubicBezTo>
                  <a:pt x="8809511" y="1456707"/>
                  <a:pt x="8976755" y="1440873"/>
                  <a:pt x="9144000" y="1425039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2214720" y="5132520"/>
            <a:ext cx="6982920" cy="1719000"/>
          </a:xfrm>
          <a:custGeom>
            <a:avLst/>
            <a:gdLst/>
            <a:ahLst/>
            <a:cxnLst/>
            <a:rect l="l" t="t" r="r" b="b"/>
            <a:pathLst>
              <a:path w="6982691" h="1719942">
                <a:moveTo>
                  <a:pt x="0" y="1719942"/>
                </a:moveTo>
                <a:cubicBezTo>
                  <a:pt x="162296" y="1536864"/>
                  <a:pt x="324592" y="1353787"/>
                  <a:pt x="546265" y="1185553"/>
                </a:cubicBezTo>
                <a:cubicBezTo>
                  <a:pt x="767938" y="1017319"/>
                  <a:pt x="1074718" y="835231"/>
                  <a:pt x="1330037" y="710540"/>
                </a:cubicBezTo>
                <a:cubicBezTo>
                  <a:pt x="1585356" y="585849"/>
                  <a:pt x="1741715" y="530430"/>
                  <a:pt x="2078182" y="437407"/>
                </a:cubicBezTo>
                <a:cubicBezTo>
                  <a:pt x="2414649" y="344384"/>
                  <a:pt x="3028208" y="213755"/>
                  <a:pt x="3348842" y="152399"/>
                </a:cubicBezTo>
                <a:cubicBezTo>
                  <a:pt x="3669476" y="91043"/>
                  <a:pt x="3718957" y="93022"/>
                  <a:pt x="4001985" y="69272"/>
                </a:cubicBezTo>
                <a:cubicBezTo>
                  <a:pt x="4285013" y="45522"/>
                  <a:pt x="4732317" y="19792"/>
                  <a:pt x="5047013" y="9896"/>
                </a:cubicBezTo>
                <a:cubicBezTo>
                  <a:pt x="5361709" y="0"/>
                  <a:pt x="5890161" y="9896"/>
                  <a:pt x="5890161" y="9896"/>
                </a:cubicBezTo>
                <a:lnTo>
                  <a:pt x="6495803" y="9896"/>
                </a:lnTo>
                <a:cubicBezTo>
                  <a:pt x="6664037" y="13854"/>
                  <a:pt x="6818416" y="27708"/>
                  <a:pt x="6899564" y="33646"/>
                </a:cubicBezTo>
                <a:cubicBezTo>
                  <a:pt x="6980712" y="39584"/>
                  <a:pt x="6953003" y="37605"/>
                  <a:pt x="6982691" y="45522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rot="1800000">
            <a:off x="3073320" y="285876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3">
              <a:alpha val="10000"/>
            </a:schemeClr>
          </a:solidFill>
          <a:ln w="12600">
            <a:solidFill>
              <a:schemeClr val="accent3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 rot="1800000">
            <a:off x="3797280" y="412560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800000">
            <a:off x="3806640" y="159192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3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 rot="1800000">
            <a:off x="3054240" y="32508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3">
              <a:alpha val="4000"/>
            </a:schemeClr>
          </a:solidFill>
          <a:ln w="12600">
            <a:solidFill>
              <a:schemeClr val="accent3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 rot="1800000">
            <a:off x="4540320" y="538308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3">
              <a:alpha val="6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rot="1800000">
            <a:off x="-304560" y="4201920"/>
            <a:ext cx="1261800" cy="1387080"/>
          </a:xfrm>
          <a:custGeom>
            <a:avLst/>
            <a:gdLst/>
            <a:ahLst/>
            <a:cxnLst/>
            <a:rect l="l" t="t" r="r" b="b"/>
            <a:pathLst>
              <a:path w="1261499" h="1388236">
                <a:moveTo>
                  <a:pt x="0" y="105098"/>
                </a:moveTo>
                <a:lnTo>
                  <a:pt x="56357" y="0"/>
                </a:lnTo>
                <a:lnTo>
                  <a:pt x="865241" y="0"/>
                </a:lnTo>
                <a:lnTo>
                  <a:pt x="1261499" y="694118"/>
                </a:lnTo>
                <a:lnTo>
                  <a:pt x="865241" y="1388236"/>
                </a:lnTo>
                <a:lnTo>
                  <a:pt x="744578" y="1387893"/>
                </a:lnTo>
                <a:lnTo>
                  <a:pt x="0" y="105098"/>
                </a:lnTo>
                <a:close/>
              </a:path>
            </a:pathLst>
          </a:custGeom>
          <a:solidFill>
            <a:schemeClr val="accent3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 rot="1800000">
            <a:off x="101520" y="540180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 rot="1800000">
            <a:off x="129960" y="284940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6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 rot="1800000">
            <a:off x="853920" y="412560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accent3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27"/>
          <p:cNvSpPr/>
          <p:nvPr/>
        </p:nvSpPr>
        <p:spPr>
          <a:xfrm rot="1800000">
            <a:off x="1587240" y="541152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accent3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 rot="1800000">
            <a:off x="1606320" y="285876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3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29"/>
          <p:cNvSpPr/>
          <p:nvPr/>
        </p:nvSpPr>
        <p:spPr>
          <a:xfrm rot="1800000">
            <a:off x="873000" y="156348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accent3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30"/>
          <p:cNvSpPr/>
          <p:nvPr/>
        </p:nvSpPr>
        <p:spPr>
          <a:xfrm rot="1800000">
            <a:off x="6884640" y="4144680"/>
            <a:ext cx="159984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3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31"/>
          <p:cNvSpPr/>
          <p:nvPr/>
        </p:nvSpPr>
        <p:spPr>
          <a:xfrm rot="1800000">
            <a:off x="7627680" y="5420880"/>
            <a:ext cx="159984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accent3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32"/>
          <p:cNvSpPr/>
          <p:nvPr/>
        </p:nvSpPr>
        <p:spPr>
          <a:xfrm rot="1800000">
            <a:off x="7627680" y="2868480"/>
            <a:ext cx="159984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3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33"/>
          <p:cNvSpPr/>
          <p:nvPr/>
        </p:nvSpPr>
        <p:spPr>
          <a:xfrm rot="1800000">
            <a:off x="8385120" y="4055760"/>
            <a:ext cx="1242720" cy="1387080"/>
          </a:xfrm>
          <a:custGeom>
            <a:avLst/>
            <a:gdLst/>
            <a:ahLst/>
            <a:cxnLst/>
            <a:rect l="l" t="t" r="r" b="b"/>
            <a:pathLst>
              <a:path w="1243407" h="1388236">
                <a:moveTo>
                  <a:pt x="0" y="694118"/>
                </a:moveTo>
                <a:lnTo>
                  <a:pt x="396258" y="0"/>
                </a:lnTo>
                <a:lnTo>
                  <a:pt x="474029" y="4016"/>
                </a:lnTo>
                <a:lnTo>
                  <a:pt x="1243407" y="1325983"/>
                </a:lnTo>
                <a:lnTo>
                  <a:pt x="1205142" y="1388236"/>
                </a:lnTo>
                <a:lnTo>
                  <a:pt x="396258" y="1388236"/>
                </a:lnTo>
                <a:lnTo>
                  <a:pt x="0" y="694118"/>
                </a:lnTo>
                <a:close/>
              </a:path>
            </a:pathLst>
          </a:custGeom>
          <a:solidFill>
            <a:schemeClr val="accent3">
              <a:alpha val="4000"/>
            </a:schemeClr>
          </a:solidFill>
          <a:ln w="12600">
            <a:solidFill>
              <a:schemeClr val="accent3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34"/>
          <p:cNvSpPr/>
          <p:nvPr/>
        </p:nvSpPr>
        <p:spPr>
          <a:xfrm rot="1800000">
            <a:off x="8385120" y="1510920"/>
            <a:ext cx="1240920" cy="1388880"/>
          </a:xfrm>
          <a:custGeom>
            <a:avLst/>
            <a:gdLst/>
            <a:ahLst/>
            <a:cxnLst/>
            <a:rect l="l" t="t" r="r" b="b"/>
            <a:pathLst>
              <a:path w="1241871" h="1388822">
                <a:moveTo>
                  <a:pt x="0" y="694704"/>
                </a:moveTo>
                <a:lnTo>
                  <a:pt x="396258" y="586"/>
                </a:lnTo>
                <a:lnTo>
                  <a:pt x="482002" y="0"/>
                </a:lnTo>
                <a:lnTo>
                  <a:pt x="1241871" y="1323912"/>
                </a:lnTo>
                <a:lnTo>
                  <a:pt x="1205142" y="1388822"/>
                </a:lnTo>
                <a:lnTo>
                  <a:pt x="396258" y="1388822"/>
                </a:lnTo>
                <a:lnTo>
                  <a:pt x="0" y="694704"/>
                </a:lnTo>
                <a:close/>
              </a:path>
            </a:pathLst>
          </a:custGeom>
          <a:noFill/>
          <a:ln w="12600">
            <a:solidFill>
              <a:schemeClr val="accent3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5" hidden="1"/>
          <p:cNvSpPr/>
          <p:nvPr/>
        </p:nvSpPr>
        <p:spPr>
          <a:xfrm>
            <a:off x="77760" y="838080"/>
            <a:ext cx="8913600" cy="5681160"/>
          </a:xfrm>
          <a:prstGeom prst="rect">
            <a:avLst/>
          </a:prstGeom>
          <a:solidFill>
            <a:schemeClr val="bg1"/>
          </a:solidFill>
          <a:ln w="648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36" hidden="1"/>
          <p:cNvSpPr/>
          <p:nvPr/>
        </p:nvSpPr>
        <p:spPr>
          <a:xfrm>
            <a:off x="2590920" y="17640"/>
            <a:ext cx="3679560" cy="659880"/>
          </a:xfrm>
          <a:prstGeom prst="rect">
            <a:avLst/>
          </a:prstGeom>
          <a:solidFill>
            <a:srgbClr val="F5F5F5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37" hidden="1"/>
          <p:cNvSpPr/>
          <p:nvPr/>
        </p:nvSpPr>
        <p:spPr>
          <a:xfrm>
            <a:off x="2666880" y="76320"/>
            <a:ext cx="3504960" cy="558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38"/>
          <p:cNvSpPr/>
          <p:nvPr/>
        </p:nvSpPr>
        <p:spPr>
          <a:xfrm>
            <a:off x="914400" y="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9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40"/>
          <p:cNvSpPr/>
          <p:nvPr/>
        </p:nvSpPr>
        <p:spPr>
          <a:xfrm>
            <a:off x="228600" y="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41"/>
          <p:cNvSpPr/>
          <p:nvPr/>
        </p:nvSpPr>
        <p:spPr>
          <a:xfrm>
            <a:off x="1336680" y="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2"/>
          <p:cNvSpPr/>
          <p:nvPr/>
        </p:nvSpPr>
        <p:spPr>
          <a:xfrm>
            <a:off x="422280" y="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3"/>
          <p:cNvSpPr/>
          <p:nvPr/>
        </p:nvSpPr>
        <p:spPr>
          <a:xfrm>
            <a:off x="650880" y="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4"/>
          <p:cNvSpPr/>
          <p:nvPr/>
        </p:nvSpPr>
        <p:spPr>
          <a:xfrm rot="10800000">
            <a:off x="8229600" y="685800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5"/>
          <p:cNvSpPr/>
          <p:nvPr/>
        </p:nvSpPr>
        <p:spPr>
          <a:xfrm rot="10800000">
            <a:off x="9144000" y="685800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6"/>
          <p:cNvSpPr/>
          <p:nvPr/>
        </p:nvSpPr>
        <p:spPr>
          <a:xfrm rot="10800000">
            <a:off x="8915400" y="685800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47"/>
          <p:cNvSpPr/>
          <p:nvPr/>
        </p:nvSpPr>
        <p:spPr>
          <a:xfrm>
            <a:off x="3809880" y="0"/>
            <a:ext cx="28191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8"/>
          <p:cNvSpPr/>
          <p:nvPr/>
        </p:nvSpPr>
        <p:spPr>
          <a:xfrm>
            <a:off x="2895480" y="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9"/>
          <p:cNvSpPr/>
          <p:nvPr/>
        </p:nvSpPr>
        <p:spPr>
          <a:xfrm>
            <a:off x="3124080" y="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0"/>
          <p:cNvSpPr/>
          <p:nvPr/>
        </p:nvSpPr>
        <p:spPr>
          <a:xfrm>
            <a:off x="-12600" y="5035680"/>
            <a:ext cx="9145080" cy="1174320"/>
          </a:xfrm>
          <a:custGeom>
            <a:avLst/>
            <a:gdLst/>
            <a:ahLst/>
            <a:cxnLst/>
            <a:rect l="l" t="t" r="r" b="b"/>
            <a:pathLst>
              <a:path w="9144000" h="1175655">
                <a:moveTo>
                  <a:pt x="0" y="1116279"/>
                </a:moveTo>
                <a:cubicBezTo>
                  <a:pt x="493815" y="1145967"/>
                  <a:pt x="987631" y="1175655"/>
                  <a:pt x="1674420" y="1163780"/>
                </a:cubicBezTo>
                <a:cubicBezTo>
                  <a:pt x="2361209" y="1151905"/>
                  <a:pt x="3204358" y="1138050"/>
                  <a:pt x="4120737" y="1045027"/>
                </a:cubicBezTo>
                <a:cubicBezTo>
                  <a:pt x="5037116" y="952004"/>
                  <a:pt x="6335486" y="779811"/>
                  <a:pt x="7172696" y="605640"/>
                </a:cubicBezTo>
                <a:cubicBezTo>
                  <a:pt x="8009907" y="431469"/>
                  <a:pt x="8866910" y="154379"/>
                  <a:pt x="9144000" y="0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51"/>
          <p:cNvSpPr/>
          <p:nvPr/>
        </p:nvSpPr>
        <p:spPr>
          <a:xfrm>
            <a:off x="-12600" y="3467160"/>
            <a:ext cx="9145080" cy="890280"/>
          </a:xfrm>
          <a:custGeom>
            <a:avLst/>
            <a:gdLst/>
            <a:ahLst/>
            <a:cxnLst/>
            <a:rect l="l" t="t" r="r" b="b"/>
            <a:pathLst>
              <a:path w="9144000" h="890650">
                <a:moveTo>
                  <a:pt x="0" y="890650"/>
                </a:moveTo>
                <a:cubicBezTo>
                  <a:pt x="263236" y="751114"/>
                  <a:pt x="526472" y="611579"/>
                  <a:pt x="1045028" y="475013"/>
                </a:cubicBezTo>
                <a:cubicBezTo>
                  <a:pt x="1563584" y="338447"/>
                  <a:pt x="2299855" y="138545"/>
                  <a:pt x="3111335" y="71252"/>
                </a:cubicBezTo>
                <a:cubicBezTo>
                  <a:pt x="3922815" y="3959"/>
                  <a:pt x="4908467" y="0"/>
                  <a:pt x="5913911" y="71252"/>
                </a:cubicBezTo>
                <a:cubicBezTo>
                  <a:pt x="6919355" y="142504"/>
                  <a:pt x="8595756" y="427512"/>
                  <a:pt x="9144000" y="498764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2"/>
          <p:cNvSpPr/>
          <p:nvPr/>
        </p:nvSpPr>
        <p:spPr>
          <a:xfrm>
            <a:off x="-23760" y="5640480"/>
            <a:ext cx="3004920" cy="1211040"/>
          </a:xfrm>
          <a:custGeom>
            <a:avLst/>
            <a:gdLst/>
            <a:ahLst/>
            <a:cxnLst/>
            <a:rect l="l" t="t" r="r" b="b"/>
            <a:pathLst>
              <a:path w="3004457" h="1211283">
                <a:moveTo>
                  <a:pt x="0" y="0"/>
                </a:moveTo>
                <a:cubicBezTo>
                  <a:pt x="1103415" y="501732"/>
                  <a:pt x="2206831" y="1003465"/>
                  <a:pt x="3004457" y="1211283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3"/>
          <p:cNvSpPr/>
          <p:nvPr/>
        </p:nvSpPr>
        <p:spPr>
          <a:xfrm>
            <a:off x="-12600" y="5284800"/>
            <a:ext cx="9145080" cy="1477440"/>
          </a:xfrm>
          <a:custGeom>
            <a:avLst/>
            <a:gdLst/>
            <a:ahLst/>
            <a:cxnLst/>
            <a:rect l="l" t="t" r="r" b="b"/>
            <a:pathLst>
              <a:path w="9144000" h="1478478">
                <a:moveTo>
                  <a:pt x="0" y="0"/>
                </a:moveTo>
                <a:cubicBezTo>
                  <a:pt x="285997" y="99951"/>
                  <a:pt x="571995" y="199902"/>
                  <a:pt x="1104405" y="344385"/>
                </a:cubicBezTo>
                <a:cubicBezTo>
                  <a:pt x="1636815" y="488868"/>
                  <a:pt x="2432462" y="710541"/>
                  <a:pt x="3194462" y="866899"/>
                </a:cubicBezTo>
                <a:cubicBezTo>
                  <a:pt x="3956462" y="1023258"/>
                  <a:pt x="4920343" y="1185554"/>
                  <a:pt x="5676405" y="1282536"/>
                </a:cubicBezTo>
                <a:cubicBezTo>
                  <a:pt x="6432467" y="1379518"/>
                  <a:pt x="7247906" y="1419102"/>
                  <a:pt x="7730836" y="1448790"/>
                </a:cubicBezTo>
                <a:cubicBezTo>
                  <a:pt x="8213766" y="1478478"/>
                  <a:pt x="8338457" y="1464623"/>
                  <a:pt x="8573984" y="1460665"/>
                </a:cubicBezTo>
                <a:cubicBezTo>
                  <a:pt x="8809511" y="1456707"/>
                  <a:pt x="8976755" y="1440873"/>
                  <a:pt x="9144000" y="1425039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54"/>
          <p:cNvSpPr/>
          <p:nvPr/>
        </p:nvSpPr>
        <p:spPr>
          <a:xfrm>
            <a:off x="2136600" y="5132520"/>
            <a:ext cx="6982920" cy="1719000"/>
          </a:xfrm>
          <a:custGeom>
            <a:avLst/>
            <a:gdLst/>
            <a:ahLst/>
            <a:cxnLst/>
            <a:rect l="l" t="t" r="r" b="b"/>
            <a:pathLst>
              <a:path w="6982691" h="1719942">
                <a:moveTo>
                  <a:pt x="0" y="1719942"/>
                </a:moveTo>
                <a:cubicBezTo>
                  <a:pt x="162296" y="1536864"/>
                  <a:pt x="324592" y="1353787"/>
                  <a:pt x="546265" y="1185553"/>
                </a:cubicBezTo>
                <a:cubicBezTo>
                  <a:pt x="767938" y="1017319"/>
                  <a:pt x="1074718" y="835231"/>
                  <a:pt x="1330037" y="710540"/>
                </a:cubicBezTo>
                <a:cubicBezTo>
                  <a:pt x="1585356" y="585849"/>
                  <a:pt x="1741715" y="530430"/>
                  <a:pt x="2078182" y="437407"/>
                </a:cubicBezTo>
                <a:cubicBezTo>
                  <a:pt x="2414649" y="344384"/>
                  <a:pt x="3028208" y="213755"/>
                  <a:pt x="3348842" y="152399"/>
                </a:cubicBezTo>
                <a:cubicBezTo>
                  <a:pt x="3669476" y="91043"/>
                  <a:pt x="3718957" y="93022"/>
                  <a:pt x="4001985" y="69272"/>
                </a:cubicBezTo>
                <a:cubicBezTo>
                  <a:pt x="4285013" y="45522"/>
                  <a:pt x="4732317" y="19792"/>
                  <a:pt x="5047013" y="9896"/>
                </a:cubicBezTo>
                <a:cubicBezTo>
                  <a:pt x="5361709" y="0"/>
                  <a:pt x="5890161" y="9896"/>
                  <a:pt x="5890161" y="9896"/>
                </a:cubicBezTo>
                <a:lnTo>
                  <a:pt x="6495803" y="9896"/>
                </a:lnTo>
                <a:cubicBezTo>
                  <a:pt x="6664037" y="13854"/>
                  <a:pt x="6818416" y="27708"/>
                  <a:pt x="6899564" y="33646"/>
                </a:cubicBezTo>
                <a:cubicBezTo>
                  <a:pt x="6980712" y="39584"/>
                  <a:pt x="6953003" y="37605"/>
                  <a:pt x="6982691" y="45522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5"/>
          <p:cNvSpPr/>
          <p:nvPr/>
        </p:nvSpPr>
        <p:spPr>
          <a:xfrm rot="1800000">
            <a:off x="2995560" y="285876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56"/>
          <p:cNvSpPr/>
          <p:nvPr/>
        </p:nvSpPr>
        <p:spPr>
          <a:xfrm rot="1800000">
            <a:off x="3719520" y="412560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57"/>
          <p:cNvSpPr/>
          <p:nvPr/>
        </p:nvSpPr>
        <p:spPr>
          <a:xfrm rot="1800000">
            <a:off x="3728880" y="159192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58"/>
          <p:cNvSpPr/>
          <p:nvPr/>
        </p:nvSpPr>
        <p:spPr>
          <a:xfrm rot="1800000">
            <a:off x="2976480" y="32508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4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59"/>
          <p:cNvSpPr/>
          <p:nvPr/>
        </p:nvSpPr>
        <p:spPr>
          <a:xfrm rot="1800000">
            <a:off x="4462200" y="538308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6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60"/>
          <p:cNvSpPr/>
          <p:nvPr/>
        </p:nvSpPr>
        <p:spPr>
          <a:xfrm rot="1800000">
            <a:off x="-382320" y="4201920"/>
            <a:ext cx="1261800" cy="1387080"/>
          </a:xfrm>
          <a:custGeom>
            <a:avLst/>
            <a:gdLst/>
            <a:ahLst/>
            <a:cxnLst/>
            <a:rect l="l" t="t" r="r" b="b"/>
            <a:pathLst>
              <a:path w="1261499" h="1388236">
                <a:moveTo>
                  <a:pt x="0" y="105098"/>
                </a:moveTo>
                <a:lnTo>
                  <a:pt x="56357" y="0"/>
                </a:lnTo>
                <a:lnTo>
                  <a:pt x="865241" y="0"/>
                </a:lnTo>
                <a:lnTo>
                  <a:pt x="1261499" y="694118"/>
                </a:lnTo>
                <a:lnTo>
                  <a:pt x="865241" y="1388236"/>
                </a:lnTo>
                <a:lnTo>
                  <a:pt x="744578" y="1387893"/>
                </a:lnTo>
                <a:lnTo>
                  <a:pt x="0" y="1050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61"/>
          <p:cNvSpPr/>
          <p:nvPr/>
        </p:nvSpPr>
        <p:spPr>
          <a:xfrm rot="1800000">
            <a:off x="23760" y="540180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62"/>
          <p:cNvSpPr/>
          <p:nvPr/>
        </p:nvSpPr>
        <p:spPr>
          <a:xfrm rot="1800000">
            <a:off x="52200" y="284940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63"/>
          <p:cNvSpPr/>
          <p:nvPr/>
        </p:nvSpPr>
        <p:spPr>
          <a:xfrm rot="1800000">
            <a:off x="776160" y="412560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64"/>
          <p:cNvSpPr/>
          <p:nvPr/>
        </p:nvSpPr>
        <p:spPr>
          <a:xfrm rot="1800000">
            <a:off x="1509480" y="541152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5"/>
          <p:cNvSpPr/>
          <p:nvPr/>
        </p:nvSpPr>
        <p:spPr>
          <a:xfrm rot="1800000">
            <a:off x="1528560" y="285876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66"/>
          <p:cNvSpPr/>
          <p:nvPr/>
        </p:nvSpPr>
        <p:spPr>
          <a:xfrm rot="1800000">
            <a:off x="795240" y="156348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67"/>
          <p:cNvSpPr/>
          <p:nvPr/>
        </p:nvSpPr>
        <p:spPr>
          <a:xfrm rot="1800000">
            <a:off x="6806880" y="4144680"/>
            <a:ext cx="159984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68"/>
          <p:cNvSpPr/>
          <p:nvPr/>
        </p:nvSpPr>
        <p:spPr>
          <a:xfrm rot="1800000">
            <a:off x="7549920" y="5420880"/>
            <a:ext cx="159984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69"/>
          <p:cNvSpPr/>
          <p:nvPr/>
        </p:nvSpPr>
        <p:spPr>
          <a:xfrm rot="1800000">
            <a:off x="7549920" y="2868480"/>
            <a:ext cx="159984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70"/>
          <p:cNvSpPr/>
          <p:nvPr/>
        </p:nvSpPr>
        <p:spPr>
          <a:xfrm rot="1800000">
            <a:off x="8307360" y="4055760"/>
            <a:ext cx="1242720" cy="1387080"/>
          </a:xfrm>
          <a:custGeom>
            <a:avLst/>
            <a:gdLst/>
            <a:ahLst/>
            <a:cxnLst/>
            <a:rect l="l" t="t" r="r" b="b"/>
            <a:pathLst>
              <a:path w="1243407" h="1388236">
                <a:moveTo>
                  <a:pt x="0" y="694118"/>
                </a:moveTo>
                <a:lnTo>
                  <a:pt x="396258" y="0"/>
                </a:lnTo>
                <a:lnTo>
                  <a:pt x="474029" y="4016"/>
                </a:lnTo>
                <a:lnTo>
                  <a:pt x="1243407" y="1325983"/>
                </a:lnTo>
                <a:lnTo>
                  <a:pt x="1205142" y="1388236"/>
                </a:lnTo>
                <a:lnTo>
                  <a:pt x="396258" y="1388236"/>
                </a:lnTo>
                <a:lnTo>
                  <a:pt x="0" y="694118"/>
                </a:lnTo>
                <a:close/>
              </a:path>
            </a:pathLst>
          </a:custGeom>
          <a:solidFill>
            <a:schemeClr val="bg1">
              <a:alpha val="4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71"/>
          <p:cNvSpPr/>
          <p:nvPr/>
        </p:nvSpPr>
        <p:spPr>
          <a:xfrm rot="1800000">
            <a:off x="8307360" y="1510920"/>
            <a:ext cx="1240920" cy="1388880"/>
          </a:xfrm>
          <a:custGeom>
            <a:avLst/>
            <a:gdLst/>
            <a:ahLst/>
            <a:cxnLst/>
            <a:rect l="l" t="t" r="r" b="b"/>
            <a:pathLst>
              <a:path w="1241871" h="1388822">
                <a:moveTo>
                  <a:pt x="0" y="694704"/>
                </a:moveTo>
                <a:lnTo>
                  <a:pt x="396258" y="586"/>
                </a:lnTo>
                <a:lnTo>
                  <a:pt x="482002" y="0"/>
                </a:lnTo>
                <a:lnTo>
                  <a:pt x="1241871" y="1323912"/>
                </a:lnTo>
                <a:lnTo>
                  <a:pt x="1205142" y="1388822"/>
                </a:lnTo>
                <a:lnTo>
                  <a:pt x="396258" y="1388822"/>
                </a:lnTo>
                <a:lnTo>
                  <a:pt x="0" y="694704"/>
                </a:lnTo>
                <a:close/>
              </a:path>
            </a:pathLst>
          </a:cu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72"/>
          <p:cNvSpPr/>
          <p:nvPr/>
        </p:nvSpPr>
        <p:spPr>
          <a:xfrm>
            <a:off x="4976640" y="2021040"/>
            <a:ext cx="4142880" cy="4784400"/>
          </a:xfrm>
          <a:prstGeom prst="rect">
            <a:avLst/>
          </a:prstGeom>
          <a:solidFill>
            <a:srgbClr val="F5F5F5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73"/>
          <p:cNvSpPr/>
          <p:nvPr/>
        </p:nvSpPr>
        <p:spPr>
          <a:xfrm>
            <a:off x="5052960" y="2286000"/>
            <a:ext cx="406692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74"/>
          <p:cNvSpPr/>
          <p:nvPr/>
        </p:nvSpPr>
        <p:spPr>
          <a:xfrm>
            <a:off x="5029200" y="6700680"/>
            <a:ext cx="3504960" cy="8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75"/>
          <p:cNvSpPr/>
          <p:nvPr/>
        </p:nvSpPr>
        <p:spPr>
          <a:xfrm>
            <a:off x="5638680" y="6700680"/>
            <a:ext cx="3481200" cy="8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PlaceHolder 76"/>
          <p:cNvSpPr>
            <a:spLocks noGrp="1"/>
          </p:cNvSpPr>
          <p:nvPr>
            <p:ph type="title"/>
          </p:nvPr>
        </p:nvSpPr>
        <p:spPr>
          <a:xfrm>
            <a:off x="228600" y="3287880"/>
            <a:ext cx="4513680" cy="18439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77"/>
          <p:cNvSpPr>
            <a:spLocks noGrp="1"/>
          </p:cNvSpPr>
          <p:nvPr>
            <p:ph type="dt"/>
          </p:nvPr>
        </p:nvSpPr>
        <p:spPr>
          <a:xfrm>
            <a:off x="5105520" y="2449440"/>
            <a:ext cx="2133360" cy="7506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78"/>
          <p:cNvSpPr>
            <a:spLocks noGrp="1"/>
          </p:cNvSpPr>
          <p:nvPr>
            <p:ph type="ftr"/>
          </p:nvPr>
        </p:nvSpPr>
        <p:spPr>
          <a:xfrm>
            <a:off x="5791320" y="6340320"/>
            <a:ext cx="33285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prodi / kode mk / semester x / sks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79"/>
          <p:cNvSpPr>
            <a:spLocks noGrp="1"/>
          </p:cNvSpPr>
          <p:nvPr>
            <p:ph type="sldNum"/>
          </p:nvPr>
        </p:nvSpPr>
        <p:spPr>
          <a:xfrm>
            <a:off x="5072040" y="6340320"/>
            <a:ext cx="6426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1C172F1-DC64-4E69-B6B6-DA29234CE261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8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1414440" y="0"/>
            <a:ext cx="1599840" cy="685764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500040" y="0"/>
            <a:ext cx="456840" cy="685764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6"/>
          <p:cNvSpPr/>
          <p:nvPr/>
        </p:nvSpPr>
        <p:spPr>
          <a:xfrm>
            <a:off x="728640" y="0"/>
            <a:ext cx="761760" cy="685764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7"/>
          <p:cNvSpPr/>
          <p:nvPr/>
        </p:nvSpPr>
        <p:spPr>
          <a:xfrm rot="10800000">
            <a:off x="8307360" y="685800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8"/>
          <p:cNvSpPr/>
          <p:nvPr/>
        </p:nvSpPr>
        <p:spPr>
          <a:xfrm rot="10800000">
            <a:off x="9221760" y="685800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9"/>
          <p:cNvSpPr/>
          <p:nvPr/>
        </p:nvSpPr>
        <p:spPr>
          <a:xfrm rot="10800000">
            <a:off x="8993160" y="6858000"/>
            <a:ext cx="761760" cy="685764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3"/>
          <p:cNvSpPr/>
          <p:nvPr/>
        </p:nvSpPr>
        <p:spPr>
          <a:xfrm>
            <a:off x="65160" y="5035680"/>
            <a:ext cx="9145080" cy="1174320"/>
          </a:xfrm>
          <a:custGeom>
            <a:avLst/>
            <a:gdLst/>
            <a:ahLst/>
            <a:cxnLst/>
            <a:rect l="l" t="t" r="r" b="b"/>
            <a:pathLst>
              <a:path w="9144000" h="1175655">
                <a:moveTo>
                  <a:pt x="0" y="1116279"/>
                </a:moveTo>
                <a:cubicBezTo>
                  <a:pt x="493815" y="1145967"/>
                  <a:pt x="987631" y="1175655"/>
                  <a:pt x="1674420" y="1163780"/>
                </a:cubicBezTo>
                <a:cubicBezTo>
                  <a:pt x="2361209" y="1151905"/>
                  <a:pt x="3204358" y="1138050"/>
                  <a:pt x="4120737" y="1045027"/>
                </a:cubicBezTo>
                <a:cubicBezTo>
                  <a:pt x="5037116" y="952004"/>
                  <a:pt x="6335486" y="779811"/>
                  <a:pt x="7172696" y="605640"/>
                </a:cubicBezTo>
                <a:cubicBezTo>
                  <a:pt x="8009907" y="431469"/>
                  <a:pt x="8866910" y="154379"/>
                  <a:pt x="9144000" y="0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4"/>
          <p:cNvSpPr/>
          <p:nvPr/>
        </p:nvSpPr>
        <p:spPr>
          <a:xfrm>
            <a:off x="65160" y="3467160"/>
            <a:ext cx="9145080" cy="890280"/>
          </a:xfrm>
          <a:custGeom>
            <a:avLst/>
            <a:gdLst/>
            <a:ahLst/>
            <a:cxnLst/>
            <a:rect l="l" t="t" r="r" b="b"/>
            <a:pathLst>
              <a:path w="9144000" h="890650">
                <a:moveTo>
                  <a:pt x="0" y="890650"/>
                </a:moveTo>
                <a:cubicBezTo>
                  <a:pt x="263236" y="751114"/>
                  <a:pt x="526472" y="611579"/>
                  <a:pt x="1045028" y="475013"/>
                </a:cubicBezTo>
                <a:cubicBezTo>
                  <a:pt x="1563584" y="338447"/>
                  <a:pt x="2299855" y="138545"/>
                  <a:pt x="3111335" y="71252"/>
                </a:cubicBezTo>
                <a:cubicBezTo>
                  <a:pt x="3922815" y="3959"/>
                  <a:pt x="4908467" y="0"/>
                  <a:pt x="5913911" y="71252"/>
                </a:cubicBezTo>
                <a:cubicBezTo>
                  <a:pt x="6919355" y="142504"/>
                  <a:pt x="8595756" y="427512"/>
                  <a:pt x="9144000" y="498764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5"/>
          <p:cNvSpPr/>
          <p:nvPr/>
        </p:nvSpPr>
        <p:spPr>
          <a:xfrm>
            <a:off x="54000" y="5640480"/>
            <a:ext cx="3004920" cy="1211040"/>
          </a:xfrm>
          <a:custGeom>
            <a:avLst/>
            <a:gdLst/>
            <a:ahLst/>
            <a:cxnLst/>
            <a:rect l="l" t="t" r="r" b="b"/>
            <a:pathLst>
              <a:path w="3004457" h="1211283">
                <a:moveTo>
                  <a:pt x="0" y="0"/>
                </a:moveTo>
                <a:cubicBezTo>
                  <a:pt x="1103415" y="501732"/>
                  <a:pt x="2206831" y="1003465"/>
                  <a:pt x="3004457" y="1211283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6"/>
          <p:cNvSpPr/>
          <p:nvPr/>
        </p:nvSpPr>
        <p:spPr>
          <a:xfrm>
            <a:off x="65160" y="5284800"/>
            <a:ext cx="9145080" cy="1477440"/>
          </a:xfrm>
          <a:custGeom>
            <a:avLst/>
            <a:gdLst/>
            <a:ahLst/>
            <a:cxnLst/>
            <a:rect l="l" t="t" r="r" b="b"/>
            <a:pathLst>
              <a:path w="9144000" h="1478478">
                <a:moveTo>
                  <a:pt x="0" y="0"/>
                </a:moveTo>
                <a:cubicBezTo>
                  <a:pt x="285997" y="99951"/>
                  <a:pt x="571995" y="199902"/>
                  <a:pt x="1104405" y="344385"/>
                </a:cubicBezTo>
                <a:cubicBezTo>
                  <a:pt x="1636815" y="488868"/>
                  <a:pt x="2432462" y="710541"/>
                  <a:pt x="3194462" y="866899"/>
                </a:cubicBezTo>
                <a:cubicBezTo>
                  <a:pt x="3956462" y="1023258"/>
                  <a:pt x="4920343" y="1185554"/>
                  <a:pt x="5676405" y="1282536"/>
                </a:cubicBezTo>
                <a:cubicBezTo>
                  <a:pt x="6432467" y="1379518"/>
                  <a:pt x="7247906" y="1419102"/>
                  <a:pt x="7730836" y="1448790"/>
                </a:cubicBezTo>
                <a:cubicBezTo>
                  <a:pt x="8213766" y="1478478"/>
                  <a:pt x="8338457" y="1464623"/>
                  <a:pt x="8573984" y="1460665"/>
                </a:cubicBezTo>
                <a:cubicBezTo>
                  <a:pt x="8809511" y="1456707"/>
                  <a:pt x="8976755" y="1440873"/>
                  <a:pt x="9144000" y="1425039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7"/>
          <p:cNvSpPr/>
          <p:nvPr/>
        </p:nvSpPr>
        <p:spPr>
          <a:xfrm>
            <a:off x="2214720" y="5132520"/>
            <a:ext cx="6982920" cy="1719000"/>
          </a:xfrm>
          <a:custGeom>
            <a:avLst/>
            <a:gdLst/>
            <a:ahLst/>
            <a:cxnLst/>
            <a:rect l="l" t="t" r="r" b="b"/>
            <a:pathLst>
              <a:path w="6982691" h="1719942">
                <a:moveTo>
                  <a:pt x="0" y="1719942"/>
                </a:moveTo>
                <a:cubicBezTo>
                  <a:pt x="162296" y="1536864"/>
                  <a:pt x="324592" y="1353787"/>
                  <a:pt x="546265" y="1185553"/>
                </a:cubicBezTo>
                <a:cubicBezTo>
                  <a:pt x="767938" y="1017319"/>
                  <a:pt x="1074718" y="835231"/>
                  <a:pt x="1330037" y="710540"/>
                </a:cubicBezTo>
                <a:cubicBezTo>
                  <a:pt x="1585356" y="585849"/>
                  <a:pt x="1741715" y="530430"/>
                  <a:pt x="2078182" y="437407"/>
                </a:cubicBezTo>
                <a:cubicBezTo>
                  <a:pt x="2414649" y="344384"/>
                  <a:pt x="3028208" y="213755"/>
                  <a:pt x="3348842" y="152399"/>
                </a:cubicBezTo>
                <a:cubicBezTo>
                  <a:pt x="3669476" y="91043"/>
                  <a:pt x="3718957" y="93022"/>
                  <a:pt x="4001985" y="69272"/>
                </a:cubicBezTo>
                <a:cubicBezTo>
                  <a:pt x="4285013" y="45522"/>
                  <a:pt x="4732317" y="19792"/>
                  <a:pt x="5047013" y="9896"/>
                </a:cubicBezTo>
                <a:cubicBezTo>
                  <a:pt x="5361709" y="0"/>
                  <a:pt x="5890161" y="9896"/>
                  <a:pt x="5890161" y="9896"/>
                </a:cubicBezTo>
                <a:lnTo>
                  <a:pt x="6495803" y="9896"/>
                </a:lnTo>
                <a:cubicBezTo>
                  <a:pt x="6664037" y="13854"/>
                  <a:pt x="6818416" y="27708"/>
                  <a:pt x="6899564" y="33646"/>
                </a:cubicBezTo>
                <a:cubicBezTo>
                  <a:pt x="6980712" y="39584"/>
                  <a:pt x="6953003" y="37605"/>
                  <a:pt x="6982691" y="45522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8"/>
          <p:cNvSpPr/>
          <p:nvPr/>
        </p:nvSpPr>
        <p:spPr>
          <a:xfrm rot="1800000">
            <a:off x="3073320" y="285876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3">
              <a:alpha val="10000"/>
            </a:schemeClr>
          </a:solidFill>
          <a:ln w="12600">
            <a:solidFill>
              <a:schemeClr val="accent3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9"/>
          <p:cNvSpPr/>
          <p:nvPr/>
        </p:nvSpPr>
        <p:spPr>
          <a:xfrm rot="1800000">
            <a:off x="3797280" y="412560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0"/>
          <p:cNvSpPr/>
          <p:nvPr/>
        </p:nvSpPr>
        <p:spPr>
          <a:xfrm rot="1800000">
            <a:off x="3806640" y="159192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3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1"/>
          <p:cNvSpPr/>
          <p:nvPr/>
        </p:nvSpPr>
        <p:spPr>
          <a:xfrm rot="1800000">
            <a:off x="3054240" y="32508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3">
              <a:alpha val="4000"/>
            </a:schemeClr>
          </a:solidFill>
          <a:ln w="12600">
            <a:solidFill>
              <a:schemeClr val="accent3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2"/>
          <p:cNvSpPr/>
          <p:nvPr/>
        </p:nvSpPr>
        <p:spPr>
          <a:xfrm rot="1800000">
            <a:off x="4540320" y="538308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3">
              <a:alpha val="6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3"/>
          <p:cNvSpPr/>
          <p:nvPr/>
        </p:nvSpPr>
        <p:spPr>
          <a:xfrm rot="1800000">
            <a:off x="-304560" y="4201920"/>
            <a:ext cx="1261800" cy="1387080"/>
          </a:xfrm>
          <a:custGeom>
            <a:avLst/>
            <a:gdLst/>
            <a:ahLst/>
            <a:cxnLst/>
            <a:rect l="l" t="t" r="r" b="b"/>
            <a:pathLst>
              <a:path w="1261499" h="1388236">
                <a:moveTo>
                  <a:pt x="0" y="105098"/>
                </a:moveTo>
                <a:lnTo>
                  <a:pt x="56357" y="0"/>
                </a:lnTo>
                <a:lnTo>
                  <a:pt x="865241" y="0"/>
                </a:lnTo>
                <a:lnTo>
                  <a:pt x="1261499" y="694118"/>
                </a:lnTo>
                <a:lnTo>
                  <a:pt x="865241" y="1388236"/>
                </a:lnTo>
                <a:lnTo>
                  <a:pt x="744578" y="1387893"/>
                </a:lnTo>
                <a:lnTo>
                  <a:pt x="0" y="105098"/>
                </a:lnTo>
                <a:close/>
              </a:path>
            </a:pathLst>
          </a:custGeom>
          <a:solidFill>
            <a:schemeClr val="accent3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4"/>
          <p:cNvSpPr/>
          <p:nvPr/>
        </p:nvSpPr>
        <p:spPr>
          <a:xfrm rot="1800000">
            <a:off x="101520" y="540180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5"/>
          <p:cNvSpPr/>
          <p:nvPr/>
        </p:nvSpPr>
        <p:spPr>
          <a:xfrm rot="1800000">
            <a:off x="129960" y="284940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6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6"/>
          <p:cNvSpPr/>
          <p:nvPr/>
        </p:nvSpPr>
        <p:spPr>
          <a:xfrm rot="1800000">
            <a:off x="853920" y="412560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accent3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7"/>
          <p:cNvSpPr/>
          <p:nvPr/>
        </p:nvSpPr>
        <p:spPr>
          <a:xfrm rot="1800000">
            <a:off x="1587240" y="541152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accent3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8"/>
          <p:cNvSpPr/>
          <p:nvPr/>
        </p:nvSpPr>
        <p:spPr>
          <a:xfrm rot="1800000">
            <a:off x="1606320" y="285876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3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9"/>
          <p:cNvSpPr/>
          <p:nvPr/>
        </p:nvSpPr>
        <p:spPr>
          <a:xfrm rot="1800000">
            <a:off x="873000" y="1563480"/>
            <a:ext cx="160128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accent3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0"/>
          <p:cNvSpPr/>
          <p:nvPr/>
        </p:nvSpPr>
        <p:spPr>
          <a:xfrm rot="1800000">
            <a:off x="6884640" y="4144680"/>
            <a:ext cx="159984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3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1"/>
          <p:cNvSpPr/>
          <p:nvPr/>
        </p:nvSpPr>
        <p:spPr>
          <a:xfrm rot="1800000">
            <a:off x="7627680" y="5420880"/>
            <a:ext cx="1599840" cy="138888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accent3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2"/>
          <p:cNvSpPr/>
          <p:nvPr/>
        </p:nvSpPr>
        <p:spPr>
          <a:xfrm rot="1800000">
            <a:off x="7627680" y="2868480"/>
            <a:ext cx="1599840" cy="138888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accent3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3"/>
          <p:cNvSpPr/>
          <p:nvPr/>
        </p:nvSpPr>
        <p:spPr>
          <a:xfrm rot="1800000">
            <a:off x="8385120" y="4055760"/>
            <a:ext cx="1242720" cy="1387080"/>
          </a:xfrm>
          <a:custGeom>
            <a:avLst/>
            <a:gdLst/>
            <a:ahLst/>
            <a:cxnLst/>
            <a:rect l="l" t="t" r="r" b="b"/>
            <a:pathLst>
              <a:path w="1243407" h="1388236">
                <a:moveTo>
                  <a:pt x="0" y="694118"/>
                </a:moveTo>
                <a:lnTo>
                  <a:pt x="396258" y="0"/>
                </a:lnTo>
                <a:lnTo>
                  <a:pt x="474029" y="4016"/>
                </a:lnTo>
                <a:lnTo>
                  <a:pt x="1243407" y="1325983"/>
                </a:lnTo>
                <a:lnTo>
                  <a:pt x="1205142" y="1388236"/>
                </a:lnTo>
                <a:lnTo>
                  <a:pt x="396258" y="1388236"/>
                </a:lnTo>
                <a:lnTo>
                  <a:pt x="0" y="694118"/>
                </a:lnTo>
                <a:close/>
              </a:path>
            </a:pathLst>
          </a:custGeom>
          <a:solidFill>
            <a:schemeClr val="accent3">
              <a:alpha val="4000"/>
            </a:schemeClr>
          </a:solidFill>
          <a:ln w="12600">
            <a:solidFill>
              <a:schemeClr val="accent3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4"/>
          <p:cNvSpPr/>
          <p:nvPr/>
        </p:nvSpPr>
        <p:spPr>
          <a:xfrm rot="1800000">
            <a:off x="8385120" y="1510920"/>
            <a:ext cx="1240920" cy="1388880"/>
          </a:xfrm>
          <a:custGeom>
            <a:avLst/>
            <a:gdLst/>
            <a:ahLst/>
            <a:cxnLst/>
            <a:rect l="l" t="t" r="r" b="b"/>
            <a:pathLst>
              <a:path w="1241871" h="1388822">
                <a:moveTo>
                  <a:pt x="0" y="694704"/>
                </a:moveTo>
                <a:lnTo>
                  <a:pt x="396258" y="586"/>
                </a:lnTo>
                <a:lnTo>
                  <a:pt x="482002" y="0"/>
                </a:lnTo>
                <a:lnTo>
                  <a:pt x="1241871" y="1323912"/>
                </a:lnTo>
                <a:lnTo>
                  <a:pt x="1205142" y="1388822"/>
                </a:lnTo>
                <a:lnTo>
                  <a:pt x="396258" y="1388822"/>
                </a:lnTo>
                <a:lnTo>
                  <a:pt x="0" y="694704"/>
                </a:lnTo>
                <a:close/>
              </a:path>
            </a:pathLst>
          </a:custGeom>
          <a:noFill/>
          <a:ln w="12600">
            <a:solidFill>
              <a:schemeClr val="accent3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5"/>
          <p:cNvSpPr/>
          <p:nvPr/>
        </p:nvSpPr>
        <p:spPr>
          <a:xfrm>
            <a:off x="77760" y="838080"/>
            <a:ext cx="8913600" cy="5681160"/>
          </a:xfrm>
          <a:prstGeom prst="rect">
            <a:avLst/>
          </a:prstGeom>
          <a:solidFill>
            <a:schemeClr val="bg1"/>
          </a:solidFill>
          <a:ln w="648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6"/>
          <p:cNvSpPr/>
          <p:nvPr/>
        </p:nvSpPr>
        <p:spPr>
          <a:xfrm>
            <a:off x="2590920" y="17640"/>
            <a:ext cx="3679560" cy="659880"/>
          </a:xfrm>
          <a:prstGeom prst="rect">
            <a:avLst/>
          </a:prstGeom>
          <a:solidFill>
            <a:srgbClr val="F5F5F5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7"/>
          <p:cNvSpPr/>
          <p:nvPr/>
        </p:nvSpPr>
        <p:spPr>
          <a:xfrm>
            <a:off x="2666880" y="76320"/>
            <a:ext cx="3504960" cy="558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PlaceHolder 38"/>
          <p:cNvSpPr>
            <a:spLocks noGrp="1"/>
          </p:cNvSpPr>
          <p:nvPr>
            <p:ph type="title"/>
          </p:nvPr>
        </p:nvSpPr>
        <p:spPr>
          <a:xfrm>
            <a:off x="325440" y="1027080"/>
            <a:ext cx="828648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9"/>
          <p:cNvSpPr>
            <a:spLocks noGrp="1"/>
          </p:cNvSpPr>
          <p:nvPr>
            <p:ph type="body"/>
          </p:nvPr>
        </p:nvSpPr>
        <p:spPr>
          <a:xfrm>
            <a:off x="306360" y="2286000"/>
            <a:ext cx="8305560" cy="35460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43080" indent="-272520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</a:p>
          <a:p>
            <a:pPr marL="639720" lvl="1" indent="-272520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14400" lvl="2" indent="-228240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23920" lvl="3" indent="-228240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325520" lvl="4" indent="-228240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3" name="PlaceHolder 40"/>
          <p:cNvSpPr>
            <a:spLocks noGrp="1"/>
          </p:cNvSpPr>
          <p:nvPr>
            <p:ph type="dt"/>
          </p:nvPr>
        </p:nvSpPr>
        <p:spPr>
          <a:xfrm>
            <a:off x="4038480" y="2239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PlaceHolder 41"/>
          <p:cNvSpPr>
            <a:spLocks noGrp="1"/>
          </p:cNvSpPr>
          <p:nvPr>
            <p:ph type="ftr"/>
          </p:nvPr>
        </p:nvSpPr>
        <p:spPr>
          <a:xfrm>
            <a:off x="4343400" y="6486480"/>
            <a:ext cx="46479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prodi / kode mk / semester x / sks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PlaceHolder 42"/>
          <p:cNvSpPr>
            <a:spLocks noGrp="1"/>
          </p:cNvSpPr>
          <p:nvPr>
            <p:ph type="sldNum"/>
          </p:nvPr>
        </p:nvSpPr>
        <p:spPr>
          <a:xfrm>
            <a:off x="2706840" y="223920"/>
            <a:ext cx="13316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B148383-C221-4617-AEAD-0405CEF5EF95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jpeg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28600" y="3287880"/>
            <a:ext cx="4512960" cy="1844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ARTIFICIAL
INTELLIGENCE</a:t>
            </a:r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029200" y="3562200"/>
            <a:ext cx="4090680" cy="2727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SEMESTER  4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PERTEMUAN KE - 1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DOSEN : ELISAWATI,M.KOM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5105520" y="2449440"/>
            <a:ext cx="3733560" cy="750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TextShape 4"/>
          <p:cNvSpPr txBox="1"/>
          <p:nvPr/>
        </p:nvSpPr>
        <p:spPr>
          <a:xfrm>
            <a:off x="5072040" y="6340320"/>
            <a:ext cx="642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5228EC1-81A3-445E-BC99-72579C710F52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1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5791320" y="634032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4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863000"/>
            <a:ext cx="830556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10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TextShape 1"/>
          <p:cNvSpPr txBox="1"/>
          <p:nvPr/>
        </p:nvSpPr>
        <p:spPr>
          <a:xfrm>
            <a:off x="3200400" y="3810000"/>
            <a:ext cx="5486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Alain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Colmerauer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mengembang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bahasa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komputer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Prolog.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3200400" y="1295400"/>
            <a:ext cx="5486400" cy="2209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Joseph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Weinzenbaum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1967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membuat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program Eliza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mempu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melakukan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terapi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terhadap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pasien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dengan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memberikan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beberapa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pertanyaan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3" name="Picture 12" descr="Joseph_Weizenba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2057400" cy="2438400"/>
          </a:xfrm>
          <a:prstGeom prst="rect">
            <a:avLst/>
          </a:prstGeom>
        </p:spPr>
      </p:pic>
      <p:pic>
        <p:nvPicPr>
          <p:cNvPr id="14" name="Picture 13" descr="alain_colmerau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6200"/>
            <a:ext cx="20574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863000"/>
            <a:ext cx="830556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11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TextShape 1"/>
          <p:cNvSpPr txBox="1"/>
          <p:nvPr/>
        </p:nvSpPr>
        <p:spPr>
          <a:xfrm>
            <a:off x="3200400" y="3886200"/>
            <a:ext cx="5486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Marvin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Minsky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Seymour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Papert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menerbitkan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perceptrons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mendemosntrasikan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batas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jaringan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saraf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tiruan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sederhana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3200400" y="1295400"/>
            <a:ext cx="5486400" cy="2209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Joel Moses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1960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1970,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mendemostrasikan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kekuatan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pertimbangan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simbolis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mengintegrasikan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masalahdi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dalam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program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Macsyma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program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berbasis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pengetahuan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sukses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pertama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kali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dalam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bisang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matematika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" name="Picture 10" descr="moses_jo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2133600" cy="2286000"/>
          </a:xfrm>
          <a:prstGeom prst="rect">
            <a:avLst/>
          </a:prstGeom>
        </p:spPr>
      </p:pic>
      <p:pic>
        <p:nvPicPr>
          <p:cNvPr id="12" name="Picture 11" descr="Marvin Minsk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10000"/>
            <a:ext cx="22098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863000"/>
            <a:ext cx="830556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12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3657600" y="2895600"/>
            <a:ext cx="5105400" cy="3276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Deep Blue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adalah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komputer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pertama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memenangkan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sebuah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permainan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catur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melawan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seorang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juara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dunia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(Garry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Kasprov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dalam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waktu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standar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sebuah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turnamaen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kemenangan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pertamanya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terjadi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pada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10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Februari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1996.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3" name="Picture 12" descr="330px-Deep_Bl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2247900" cy="3200400"/>
          </a:xfrm>
          <a:prstGeom prst="rect">
            <a:avLst/>
          </a:prstGeom>
        </p:spPr>
      </p:pic>
      <p:sp>
        <p:nvSpPr>
          <p:cNvPr id="14" name="TextShape 1"/>
          <p:cNvSpPr txBox="1"/>
          <p:nvPr/>
        </p:nvSpPr>
        <p:spPr>
          <a:xfrm>
            <a:off x="762000" y="1447800"/>
            <a:ext cx="8077200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Pada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tahun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1980 – 2004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Paul John W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Jaringan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syaraf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tiruan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digunakan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secara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meluas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dengan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algoritma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perambatan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balik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Paul John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Werbos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adalah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orang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pertama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menjelaskannya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pada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tahun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1974.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13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325440" y="1143000"/>
            <a:ext cx="828648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KECERDASAN ALAMI DAN KECERDASAN BUATAN</a:t>
            </a: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905000"/>
          <a:ext cx="82296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KECERDASAN BUATAN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KECERDASAN ALAMI</a:t>
                      </a:r>
                      <a:endParaRPr lang="en-US" dirty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Lebih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bersifat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permanen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mengalami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perubahan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Lebih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mudah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duplikasi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disebarkan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mudah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sebarkan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Biayanya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lebih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Murah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Biayanya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Mahal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Bersifat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Konsisten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Bersifat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tidak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konsisten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Dapat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Dokumentasikan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dapat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dokumentasikan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Cepat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Lambat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Dapat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mengerjakan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pekerjaan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lebih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baik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Lebih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Baik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14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325440" y="1143000"/>
            <a:ext cx="828648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KECERDASAN ALAMI MEMBERIKAN KEUNTUNGAN</a:t>
            </a: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905000"/>
          <a:ext cx="82296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KECERDASAN ALAMI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KECERDASAN BUATAN</a:t>
                      </a:r>
                      <a:endParaRPr lang="en-US" dirty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Kreatif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Penambahan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ilmu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pengetahuannya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harus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lakukan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pada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sistem</a:t>
                      </a:r>
                      <a:r>
                        <a:rPr lang="en-US" sz="1600" baseline="0" dirty="0" smtClean="0"/>
                        <a:t> yang </a:t>
                      </a:r>
                      <a:r>
                        <a:rPr lang="en-US" sz="1600" baseline="0" dirty="0" err="1" smtClean="0"/>
                        <a:t>telah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dibangun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Menggunakan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Pengalaman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Bekerja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dengan</a:t>
                      </a:r>
                      <a:r>
                        <a:rPr lang="en-US" sz="1600" dirty="0" smtClean="0"/>
                        <a:t> input-input </a:t>
                      </a:r>
                      <a:r>
                        <a:rPr lang="en-US" sz="1600" dirty="0" err="1" smtClean="0"/>
                        <a:t>simbolik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Pemikiran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sangat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luas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Pemikirannya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terbatas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15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325440" y="990600"/>
            <a:ext cx="828648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n-US" sz="21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KECERDASAN BUATAN DAN PEMROGRAMAN KONVENSIONAL</a:t>
            </a:r>
            <a:endParaRPr lang="en-US" sz="21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676400"/>
          <a:ext cx="83820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096"/>
                <a:gridCol w="2402959"/>
                <a:gridCol w="3802945"/>
              </a:tblGrid>
              <a:tr h="536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KECERDASAN  BUATAN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PEMROGRAMAN KONVENSIONAL</a:t>
                      </a:r>
                      <a:endParaRPr lang="en-US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Pemrosesan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Konsep-konsep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Simbolik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Algoritmik</a:t>
                      </a:r>
                      <a:endParaRPr lang="en-US" sz="1600" dirty="0" smtClean="0"/>
                    </a:p>
                  </a:txBody>
                  <a:tcPr/>
                </a:tc>
              </a:tr>
              <a:tr h="28123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Sifat</a:t>
                      </a:r>
                      <a:r>
                        <a:rPr lang="en-US" sz="1600" baseline="0" dirty="0" smtClean="0"/>
                        <a:t> 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Bisa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lengkap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Harus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Lengkap</a:t>
                      </a:r>
                      <a:endParaRPr lang="en-US" sz="16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Pencarian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Kebanyakan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bersifat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heuristik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Biasanya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didasarkan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pada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algoritma</a:t>
                      </a:r>
                      <a:endParaRPr lang="en-US" sz="1600" dirty="0"/>
                    </a:p>
                  </a:txBody>
                  <a:tcPr/>
                </a:tc>
              </a:tr>
              <a:tr h="28123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Keterangan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Disedikan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Biasanya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disediakan</a:t>
                      </a:r>
                      <a:endParaRPr lang="en-US" sz="1600" dirty="0"/>
                    </a:p>
                  </a:txBody>
                  <a:tcPr/>
                </a:tc>
              </a:tr>
              <a:tr h="28123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Fokus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Pengetahuan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&amp; </a:t>
                      </a:r>
                      <a:r>
                        <a:rPr lang="en-US" sz="1600" dirty="0" err="1" smtClean="0"/>
                        <a:t>Informasi</a:t>
                      </a:r>
                      <a:endParaRPr lang="en-US" sz="16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Struktur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Kontrol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dipisahkan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dari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pengetahuan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Kontrol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terintegrasikan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dengan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informasi</a:t>
                      </a:r>
                      <a:r>
                        <a:rPr lang="en-US" sz="1600" baseline="0" dirty="0" smtClean="0"/>
                        <a:t> (data)</a:t>
                      </a:r>
                      <a:endParaRPr lang="en-US" sz="1600" dirty="0"/>
                    </a:p>
                  </a:txBody>
                  <a:tcPr/>
                </a:tc>
              </a:tr>
              <a:tr h="28123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Sifat</a:t>
                      </a:r>
                      <a:r>
                        <a:rPr lang="en-US" sz="1600" baseline="0" dirty="0" smtClean="0"/>
                        <a:t> Output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Kuantitatif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Kualitatif</a:t>
                      </a:r>
                      <a:endParaRPr lang="en-US" sz="16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Pemeliharaan</a:t>
                      </a:r>
                      <a:r>
                        <a:rPr lang="en-US" sz="1600" dirty="0" smtClean="0"/>
                        <a:t> &amp; Update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Relatif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mudah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Sulit</a:t>
                      </a:r>
                      <a:endParaRPr lang="en-US" sz="1600" dirty="0"/>
                    </a:p>
                  </a:txBody>
                  <a:tcPr/>
                </a:tc>
              </a:tr>
              <a:tr h="28123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Kemampuan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menalar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30769" t="22222" r="26763" b="9117"/>
          <a:stretch>
            <a:fillRect/>
          </a:stretch>
        </p:blipFill>
        <p:spPr bwMode="auto">
          <a:xfrm>
            <a:off x="228600" y="9144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863000"/>
            <a:ext cx="8305560" cy="453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Sistem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pakar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xpert System)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Suatu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sistem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dirancang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dapat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menirukan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keahlian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seseorang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pakar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dalam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menjawab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pertanyaan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memecahkan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suatu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masalah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Pengolahan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Bahasa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Alami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(Natural Language Processing)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Pembuatan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program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memiliki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kemampuan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memahami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bahasa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manusia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Contoh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: Google Translate</a:t>
            </a: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17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325440" y="1027080"/>
            <a:ext cx="8286480" cy="527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SUB DISISPLIN ILMU DALAM AI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863000"/>
            <a:ext cx="8305560" cy="453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Contoh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: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Alat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bantu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membaca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tuna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netra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18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Picture 6" descr="scanne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971800"/>
            <a:ext cx="2062163" cy="1923314"/>
          </a:xfrm>
          <a:prstGeom prst="rect">
            <a:avLst/>
          </a:prstGeom>
        </p:spPr>
      </p:pic>
      <p:pic>
        <p:nvPicPr>
          <p:cNvPr id="8" name="Picture 7" descr="Kompu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971800"/>
            <a:ext cx="2085975" cy="1762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3352800"/>
            <a:ext cx="1143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7400" y="4953000"/>
            <a:ext cx="2133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Scanner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teknologi</a:t>
            </a:r>
            <a:r>
              <a:rPr lang="en-US" sz="1600" dirty="0" smtClean="0">
                <a:solidFill>
                  <a:schemeClr val="tx1"/>
                </a:solidFill>
              </a:rPr>
              <a:t> OCR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752600" y="3505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191000" y="3505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858000" y="3505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67600" y="3352800"/>
            <a:ext cx="1143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Suara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800" y="4876800"/>
            <a:ext cx="2286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Komputer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lengkapi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software Text To Speech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253400"/>
            <a:ext cx="8305560" cy="499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Pengenalan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Ucapan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(Speech Recognition)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Pengenalan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ucapan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atau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sering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disebut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dengan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Automatic Speech Recognition (ASR)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adalah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suatu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pengembangan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teknik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sistem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memungkinkan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komputer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menerima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masukan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berupa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kata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ucapkan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Contoh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: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Telepon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penderita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bisu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tuli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Robotika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sistem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Sensor (Robotics and Sensory System)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Sistem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atau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alat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gunakan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menggantikan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kinerja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manusia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secara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otomatis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19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sifat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06360" y="2286000"/>
            <a:ext cx="8305560" cy="354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">
              <a:lnSpc>
                <a:spcPct val="100000"/>
              </a:lnSpc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TIK :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Mahasiswa mampu menjelaskan  tentang definisi AI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Mahasiswa mampu menjelaskan beberapa cabang AI dan konsep dasarnya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Mahasiswa mampu menjelaskan tentang perkembangan bidang ilmu AI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Mahasiswa mampu menjelaskan tentang aplikasi dari bidang ilmu AI</a:t>
            </a:r>
          </a:p>
          <a:p>
            <a:pPr>
              <a:lnSpc>
                <a:spcPct val="100000"/>
              </a:lnSpc>
            </a:pPr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0" y="649296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C20455B-216E-4C57-AB66-BBD217252757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2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220920" y="304920"/>
            <a:ext cx="2950920" cy="227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ELISAWATI, M.KOM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5"/>
          <p:cNvSpPr txBox="1"/>
          <p:nvPr/>
        </p:nvSpPr>
        <p:spPr>
          <a:xfrm>
            <a:off x="571500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31731" t="24216" r="35577" b="26496"/>
          <a:stretch>
            <a:fillRect/>
          </a:stretch>
        </p:blipFill>
        <p:spPr bwMode="auto">
          <a:xfrm>
            <a:off x="304800" y="9906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3657600"/>
            <a:ext cx="8305560" cy="228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Computer Vision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Salah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satu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cabang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ilmu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pengetahuan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mempelajari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bagaimana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komputer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dapat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mengenali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diamati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atau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observasi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21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sifat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Picture 5" descr="Robotik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143000"/>
            <a:ext cx="1809750" cy="2133600"/>
          </a:xfrm>
          <a:prstGeom prst="rect">
            <a:avLst/>
          </a:prstGeom>
        </p:spPr>
      </p:pic>
      <p:pic>
        <p:nvPicPr>
          <p:cNvPr id="7" name="Picture 6" descr="robot main catu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1219200"/>
            <a:ext cx="428625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5801" t="22222" r="30288" b="13105"/>
          <a:stretch>
            <a:fillRect/>
          </a:stretch>
        </p:blipFill>
        <p:spPr bwMode="auto">
          <a:xfrm>
            <a:off x="381001" y="1524000"/>
            <a:ext cx="83819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9906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Vision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saw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066800"/>
            <a:ext cx="1952761" cy="1209675"/>
          </a:xfrm>
          <a:prstGeom prst="rect">
            <a:avLst/>
          </a:prstGeom>
        </p:spPr>
      </p:pic>
      <p:pic>
        <p:nvPicPr>
          <p:cNvPr id="5" name="Picture 4" descr="satel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3352800"/>
            <a:ext cx="1707318" cy="22031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5400000">
            <a:off x="5829300" y="2552700"/>
            <a:ext cx="1371600" cy="990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19800" y="2438400"/>
            <a:ext cx="2362200" cy="1295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Komput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733800"/>
            <a:ext cx="1752600" cy="17621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2400" y="2286000"/>
            <a:ext cx="1905000" cy="358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Ouput</a:t>
            </a:r>
            <a:r>
              <a:rPr lang="en-US" sz="16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Pesawat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Terbang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Jenis</a:t>
            </a:r>
            <a:r>
              <a:rPr lang="en-US" sz="1600" dirty="0" smtClean="0">
                <a:solidFill>
                  <a:schemeClr val="tx1"/>
                </a:solidFill>
              </a:rPr>
              <a:t> : CN 007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Berat</a:t>
            </a:r>
            <a:r>
              <a:rPr lang="en-US" sz="1600" dirty="0" smtClean="0">
                <a:solidFill>
                  <a:schemeClr val="tx1"/>
                </a:solidFill>
              </a:rPr>
              <a:t> 2 </a:t>
            </a:r>
            <a:r>
              <a:rPr lang="en-US" sz="1600" dirty="0" err="1" smtClean="0">
                <a:solidFill>
                  <a:schemeClr val="tx1"/>
                </a:solidFill>
              </a:rPr>
              <a:t>Kuintal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Buatan</a:t>
            </a:r>
            <a:r>
              <a:rPr lang="en-US" sz="1600" dirty="0" smtClean="0">
                <a:solidFill>
                  <a:schemeClr val="tx1"/>
                </a:solidFill>
              </a:rPr>
              <a:t> : Indonesia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Pabrik</a:t>
            </a:r>
            <a:r>
              <a:rPr lang="en-US" sz="1600" dirty="0" smtClean="0">
                <a:solidFill>
                  <a:schemeClr val="tx1"/>
                </a:solidFill>
              </a:rPr>
              <a:t> : IPTN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Jumlah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Penumpang</a:t>
            </a:r>
            <a:r>
              <a:rPr lang="en-US" sz="1600" dirty="0" smtClean="0">
                <a:solidFill>
                  <a:schemeClr val="tx1"/>
                </a:solidFill>
              </a:rPr>
              <a:t> : 50 </a:t>
            </a:r>
            <a:r>
              <a:rPr lang="en-US" sz="1600" dirty="0" err="1" smtClean="0">
                <a:solidFill>
                  <a:schemeClr val="tx1"/>
                </a:solidFill>
              </a:rPr>
              <a:t>Orang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Prestasi</a:t>
            </a:r>
            <a:r>
              <a:rPr lang="en-US" sz="1600" dirty="0" smtClean="0">
                <a:solidFill>
                  <a:schemeClr val="tx1"/>
                </a:solidFill>
              </a:rPr>
              <a:t> : </a:t>
            </a:r>
            <a:r>
              <a:rPr lang="en-US" sz="1600" dirty="0" err="1" smtClean="0">
                <a:solidFill>
                  <a:schemeClr val="tx1"/>
                </a:solidFill>
              </a:rPr>
              <a:t>Pernah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Mendarat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hutan</a:t>
            </a:r>
            <a:r>
              <a:rPr lang="en-US" sz="1600" dirty="0" smtClean="0">
                <a:solidFill>
                  <a:schemeClr val="tx1"/>
                </a:solidFill>
              </a:rPr>
              <a:t> Kalimantan 5 kali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berhasil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selamat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4495800" y="4419600"/>
            <a:ext cx="4572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2133600" y="4419600"/>
            <a:ext cx="4572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Pesawa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599" y="3900268"/>
            <a:ext cx="533401" cy="6096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81000" y="9906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Vision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253400"/>
            <a:ext cx="4724280" cy="499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Intelligent Computer – Aided Instruction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Komputer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dapat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gunakan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sebagai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tutor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dapat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melatih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mengajar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24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sifat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406914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Games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Palying</a:t>
            </a:r>
            <a:endParaRPr lang="en-US" sz="2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yaitu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kegiatan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kompleks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dalamnya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terdapat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peraturan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play,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budaya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0" y="1295400"/>
            <a:ext cx="3683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25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sifat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" name="Picture 9" descr="games anak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676400"/>
            <a:ext cx="3581400" cy="3200400"/>
          </a:xfrm>
          <a:prstGeom prst="rect">
            <a:avLst/>
          </a:prstGeom>
        </p:spPr>
      </p:pic>
      <p:pic>
        <p:nvPicPr>
          <p:cNvPr id="9" name="Picture 8" descr="permainan kart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895600"/>
            <a:ext cx="2590800" cy="3505200"/>
          </a:xfrm>
          <a:prstGeom prst="rect">
            <a:avLst/>
          </a:prstGeom>
        </p:spPr>
      </p:pic>
      <p:pic>
        <p:nvPicPr>
          <p:cNvPr id="8" name="Picture 7" descr="catu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676400"/>
            <a:ext cx="30480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863000"/>
            <a:ext cx="8305560" cy="453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Bidang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Komunikasi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Komputer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gunakan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memberikan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komando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suara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dari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pengguna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contoh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: Microsoft Voice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berbasis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bahasa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Inggris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Bidang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Kesehatan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Komputer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digunakan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membantu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penyadang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cacat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dalam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beraktivitas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Bidang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Lalu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lintas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udara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Komputer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digunakan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mengatur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lalu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lintas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udara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Contoh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: Air Traffic Controller (ATC)</a:t>
            </a:r>
          </a:p>
          <a:p>
            <a:pPr marL="343080" indent="-272520" algn="just"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26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325440" y="990600"/>
            <a:ext cx="8286480" cy="914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LINGKUP KECERDASAN BUATAN PADA APLIKASI KOMERSIAL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101000"/>
            <a:ext cx="8305560" cy="5147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Bidang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Pertanian</a:t>
            </a:r>
            <a:endParaRPr lang="en-US" sz="2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Komputer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gunakan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mengontrol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robot yang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melakukan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kontrol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terhadap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penyiraman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tanaman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pemantauan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hama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pemilihan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hsil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panen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tugas-tugas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lain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dalam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dunia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pertanian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Pabrik</a:t>
            </a:r>
            <a:endParaRPr lang="en-US" sz="2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Komputer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gunakan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mengontrol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robot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harus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melakukan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pekerjaan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bisa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berbahaya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bila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dikerjakan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oleh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manusia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27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676400"/>
            <a:ext cx="8305560" cy="453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Istilah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Soft Computing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pertama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kali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dicetuskan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pada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1990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oleh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prof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L.A.Zadeh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dari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berkeley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University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berkaitan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dengan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ide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mendirikan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BISC (Berkeley Initiative in soft Computer)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Soft Computing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adalah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kumpulan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teknik-teknik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komptasi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dalam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ilmu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komputer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yang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berusaha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mempelajari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memodelkan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menganalisa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suatu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fenomena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tertentu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guna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mengeksploitasi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adanya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toleransi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terhadap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ketidakpastian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kebenaran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parsial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dapat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diselesaikan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dengan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mudah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28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325440" y="990600"/>
            <a:ext cx="828648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SOFT COMPUTING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676400"/>
            <a:ext cx="8305560" cy="453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Beberapa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metode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yang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terdapat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dalam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soft computing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yaitu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:</a:t>
            </a:r>
          </a:p>
          <a:p>
            <a:pPr marL="749300" indent="-392113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Fuzzy Logic</a:t>
            </a:r>
          </a:p>
          <a:p>
            <a:pPr marL="749300" indent="-392113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Artificial Neural Network</a:t>
            </a:r>
          </a:p>
          <a:p>
            <a:pPr marL="749300" indent="-392113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Probabilistic Reasoning</a:t>
            </a:r>
          </a:p>
          <a:p>
            <a:pPr marL="749300" indent="-392113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Evolutionary Computation</a:t>
            </a:r>
          </a:p>
          <a:p>
            <a:pPr marL="749300" indent="-392113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Genetic Algorithm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itchFamily="34" charset="0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29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325440" y="990600"/>
            <a:ext cx="828648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METODE SOFT COMPUTING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676400"/>
            <a:ext cx="8305560" cy="453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John McCarthy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dari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Stanford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mendefinisikan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kecerdasan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sebagai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“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Kemampuan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untuk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mencapai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sukses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dalam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menyelesaikan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suatu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permasalahan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”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Herbert Alexander Simon (June 15, 1916-Februari 9, 2001)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,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Kecerdasan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Buatan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(AI)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merupakan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kawasan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penelitian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,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aplikasi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dan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instruksi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yang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terkit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dengan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pemrograman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komputer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untuk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melakukan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sesuatu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hal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yang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dalam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padangan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manusia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adalah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cerdas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itchFamily="34" charset="0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Rich and Knight (1991)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Kecerdasan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Buatan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(AI)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merupakan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sebuah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studi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tentang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bagaiman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membuat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komputer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melakukan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hal-hal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padda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saat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ini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dapat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di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lakukan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lebih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baik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oleh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manusia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.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itchFamily="34" charset="0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3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325440" y="990600"/>
            <a:ext cx="828648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PENGERTIAN AI BERDASARKAN PARA AHLI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676400"/>
            <a:ext cx="8305560" cy="453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Menurut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Anda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Apakah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AI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penting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bagi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kehidupan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manusia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?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Jelaskan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dan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berikan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contoh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itchFamily="34" charset="0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Apa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yang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di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maksud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dengan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pinar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, genius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dan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cerdas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?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Jelaskan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dan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berikan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contoh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itchFamily="34" charset="0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Buatlah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beberapa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contoh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permasalahan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sulit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dipecahkan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oleh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metode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komputasi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konvensional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tetapi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bisa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diselesaikan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menggunakan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itchFamily="34" charset="0"/>
              </a:rPr>
              <a:t> soft computing.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30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325440" y="990600"/>
            <a:ext cx="828648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Soal-Soal</a:t>
            </a: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Latihan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25440" y="1027080"/>
            <a:ext cx="8286480" cy="725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DAFTAR PUSTAKA</a:t>
            </a:r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06360" y="1981080"/>
            <a:ext cx="8305560" cy="354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3960" algn="just"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dirty="0" err="1" smtClean="0">
                <a:latin typeface="Century Gothic" pitchFamily="34" charset="0"/>
              </a:rPr>
              <a:t>Suyanto</a:t>
            </a:r>
            <a:r>
              <a:rPr lang="en-US" sz="2400" dirty="0" smtClean="0">
                <a:latin typeface="Century Gothic" pitchFamily="34" charset="0"/>
              </a:rPr>
              <a:t>, “</a:t>
            </a:r>
            <a:r>
              <a:rPr lang="en-US" sz="2400" b="1" dirty="0" smtClean="0">
                <a:latin typeface="Century Gothic" pitchFamily="34" charset="0"/>
              </a:rPr>
              <a:t>Artificial Intelligence, Searching, Reasoning, Planning </a:t>
            </a:r>
            <a:r>
              <a:rPr lang="en-US" sz="2400" b="1" dirty="0" err="1" smtClean="0">
                <a:latin typeface="Century Gothic" pitchFamily="34" charset="0"/>
              </a:rPr>
              <a:t>dan</a:t>
            </a:r>
            <a:r>
              <a:rPr lang="en-US" sz="2400" b="1" dirty="0" smtClean="0">
                <a:latin typeface="Century Gothic" pitchFamily="34" charset="0"/>
              </a:rPr>
              <a:t> Learning</a:t>
            </a:r>
            <a:r>
              <a:rPr lang="en-US" sz="2400" dirty="0" smtClean="0">
                <a:latin typeface="Century Gothic" pitchFamily="34" charset="0"/>
              </a:rPr>
              <a:t>”, </a:t>
            </a:r>
            <a:r>
              <a:rPr lang="en-US" sz="2400" dirty="0" err="1" smtClean="0">
                <a:latin typeface="Century Gothic" pitchFamily="34" charset="0"/>
              </a:rPr>
              <a:t>Informatika</a:t>
            </a:r>
            <a:r>
              <a:rPr lang="en-US" sz="2400" dirty="0" smtClean="0">
                <a:latin typeface="Century Gothic" pitchFamily="34" charset="0"/>
              </a:rPr>
              <a:t> Bandung </a:t>
            </a:r>
          </a:p>
          <a:p>
            <a:pPr marL="343080" indent="-273960" algn="just"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dirty="0" err="1" smtClean="0">
                <a:latin typeface="Century Gothic" pitchFamily="34" charset="0"/>
              </a:rPr>
              <a:t>T.Sutojo</a:t>
            </a:r>
            <a:r>
              <a:rPr lang="en-US" sz="2400" dirty="0" smtClean="0">
                <a:latin typeface="Century Gothic" pitchFamily="34" charset="0"/>
              </a:rPr>
              <a:t>, </a:t>
            </a:r>
            <a:r>
              <a:rPr lang="en-US" sz="2400" dirty="0" err="1" smtClean="0">
                <a:latin typeface="Century Gothic" pitchFamily="34" charset="0"/>
              </a:rPr>
              <a:t>Edy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Mulyanto</a:t>
            </a:r>
            <a:r>
              <a:rPr lang="en-US" sz="2400" dirty="0" smtClean="0">
                <a:latin typeface="Century Gothic" pitchFamily="34" charset="0"/>
              </a:rPr>
              <a:t>, Dr. Vincent </a:t>
            </a:r>
            <a:r>
              <a:rPr lang="en-US" sz="2400" dirty="0" err="1" smtClean="0">
                <a:latin typeface="Century Gothic" pitchFamily="34" charset="0"/>
              </a:rPr>
              <a:t>Suhartono</a:t>
            </a:r>
            <a:r>
              <a:rPr lang="en-US" sz="2400" dirty="0" smtClean="0">
                <a:latin typeface="Century Gothic" pitchFamily="34" charset="0"/>
              </a:rPr>
              <a:t>, “</a:t>
            </a:r>
            <a:r>
              <a:rPr lang="en-US" sz="2400" b="1" dirty="0" err="1" smtClean="0">
                <a:latin typeface="Century Gothic" pitchFamily="34" charset="0"/>
              </a:rPr>
              <a:t>Kecerdasan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</a:rPr>
              <a:t>Buatan</a:t>
            </a:r>
            <a:r>
              <a:rPr lang="en-US" sz="2400" dirty="0" err="1" smtClean="0">
                <a:latin typeface="Century Gothic" pitchFamily="34" charset="0"/>
              </a:rPr>
              <a:t>”,Penerbit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Andi</a:t>
            </a:r>
            <a:r>
              <a:rPr lang="en-US" sz="2400" dirty="0" smtClean="0">
                <a:latin typeface="Century Gothic" pitchFamily="34" charset="0"/>
              </a:rPr>
              <a:t> Offset.</a:t>
            </a:r>
          </a:p>
          <a:p>
            <a:pPr marL="343080" indent="-273960" algn="just"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dirty="0" smtClean="0">
                <a:latin typeface="Century Gothic" pitchFamily="34" charset="0"/>
              </a:rPr>
              <a:t>Sri </a:t>
            </a:r>
            <a:r>
              <a:rPr lang="en-US" sz="2400" dirty="0" err="1" smtClean="0">
                <a:latin typeface="Century Gothic" pitchFamily="34" charset="0"/>
              </a:rPr>
              <a:t>Kusumadewi</a:t>
            </a:r>
            <a:r>
              <a:rPr lang="en-US" sz="2400" dirty="0" smtClean="0">
                <a:latin typeface="Century Gothic" pitchFamily="34" charset="0"/>
              </a:rPr>
              <a:t>, “</a:t>
            </a:r>
            <a:r>
              <a:rPr lang="en-US" sz="2400" b="1" dirty="0" smtClean="0">
                <a:latin typeface="Century Gothic" pitchFamily="34" charset="0"/>
              </a:rPr>
              <a:t>Artificial Intelligence (</a:t>
            </a:r>
            <a:r>
              <a:rPr lang="en-US" sz="2400" b="1" dirty="0" err="1" smtClean="0">
                <a:latin typeface="Century Gothic" pitchFamily="34" charset="0"/>
              </a:rPr>
              <a:t>teknik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</a:rPr>
              <a:t>dan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</a:rPr>
              <a:t>aplikasinya</a:t>
            </a:r>
            <a:r>
              <a:rPr lang="en-US" sz="2400" b="1" dirty="0" smtClean="0">
                <a:latin typeface="Century Gothic" pitchFamily="34" charset="0"/>
              </a:rPr>
              <a:t>)</a:t>
            </a:r>
            <a:r>
              <a:rPr lang="en-US" sz="2400" dirty="0" smtClean="0">
                <a:latin typeface="Century Gothic" pitchFamily="34" charset="0"/>
              </a:rPr>
              <a:t>“, </a:t>
            </a:r>
            <a:r>
              <a:rPr lang="en-US" sz="2400" dirty="0" err="1" smtClean="0">
                <a:latin typeface="Century Gothic" pitchFamily="34" charset="0"/>
              </a:rPr>
              <a:t>Penerbit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Graha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Ilmu</a:t>
            </a:r>
            <a:r>
              <a:rPr lang="en-US" sz="2400" dirty="0" smtClean="0">
                <a:latin typeface="Century Gothic" pitchFamily="34" charset="0"/>
              </a:rPr>
              <a:t> </a:t>
            </a:r>
          </a:p>
          <a:p>
            <a:pPr marL="343080" indent="-273960" algn="just"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dirty="0" smtClean="0">
                <a:latin typeface="Century Gothic" pitchFamily="34" charset="0"/>
              </a:rPr>
              <a:t>Stuart </a:t>
            </a:r>
            <a:r>
              <a:rPr lang="en-US" sz="2400" dirty="0" err="1" smtClean="0">
                <a:latin typeface="Century Gothic" pitchFamily="34" charset="0"/>
              </a:rPr>
              <a:t>Russel</a:t>
            </a:r>
            <a:r>
              <a:rPr lang="en-US" sz="2400" dirty="0" smtClean="0">
                <a:latin typeface="Century Gothic" pitchFamily="34" charset="0"/>
              </a:rPr>
              <a:t>, Peter </a:t>
            </a:r>
            <a:r>
              <a:rPr lang="en-US" sz="2400" dirty="0" err="1" smtClean="0">
                <a:latin typeface="Century Gothic" pitchFamily="34" charset="0"/>
              </a:rPr>
              <a:t>Norvig</a:t>
            </a:r>
            <a:r>
              <a:rPr lang="en-US" sz="2400" dirty="0" smtClean="0">
                <a:latin typeface="Century Gothic" pitchFamily="34" charset="0"/>
              </a:rPr>
              <a:t>, “</a:t>
            </a:r>
            <a:r>
              <a:rPr lang="en-US" sz="2400" b="1" dirty="0" smtClean="0">
                <a:latin typeface="Century Gothic" pitchFamily="34" charset="0"/>
              </a:rPr>
              <a:t>Artificial Intelligence, A Modern Approach</a:t>
            </a:r>
            <a:r>
              <a:rPr lang="en-US" sz="2400" dirty="0" smtClean="0">
                <a:latin typeface="Century Gothic" pitchFamily="34" charset="0"/>
              </a:rPr>
              <a:t>”, Prentice Hall </a:t>
            </a:r>
          </a:p>
          <a:p>
            <a:pPr marL="343080" indent="-273960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0" y="649296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4343400" y="6486480"/>
            <a:ext cx="4647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prodi / kode mk / semester x / sks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TextShape 5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0A15FD1-B5F5-488B-9CD6-2B2EAD5F3EE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31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3220920" y="304920"/>
            <a:ext cx="2950920" cy="227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NAMA DOSEN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863000"/>
            <a:ext cx="830556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Kecerdasan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Buatan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berasal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dari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bahasa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inggris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“Artificial Intelligence”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atau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singkat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AI,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yaitu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Intelligence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adalah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Cerdas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sedangkan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Artificial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artinya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buatan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endParaRPr lang="en-US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Kecerdasan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buatan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yang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maksud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sini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merujuk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pada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mesin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mampu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berpikir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menimbang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tindakan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akan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ambil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mampu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mengambil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keputusan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seperti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dilakukan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oleh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manusia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4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325440" y="1027080"/>
            <a:ext cx="8286480" cy="527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ARTIFICIAL INTELLINGENCE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863000"/>
            <a:ext cx="830556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5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325440" y="1027080"/>
            <a:ext cx="8286480" cy="527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SEJARAH AI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457320" y="2015400"/>
            <a:ext cx="8305560" cy="126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Abad ke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-17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sampai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Abad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-19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Abad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ini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merupakan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titik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awal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perkembangan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kecerdasan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buatan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" name="Picture 7" descr="Rene Descart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05200"/>
            <a:ext cx="2143125" cy="2143125"/>
          </a:xfrm>
          <a:prstGeom prst="rect">
            <a:avLst/>
          </a:prstGeom>
        </p:spPr>
      </p:pic>
      <p:sp>
        <p:nvSpPr>
          <p:cNvPr id="9" name="TextShape 1"/>
          <p:cNvSpPr txBox="1"/>
          <p:nvPr/>
        </p:nvSpPr>
        <p:spPr>
          <a:xfrm>
            <a:off x="3200400" y="3429000"/>
            <a:ext cx="5486400" cy="228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Rene Descartes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mengemukakan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bahwa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semua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tidak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pasti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Kecuali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kenyataan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bahwa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seseorang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bisa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berpikir</a:t>
            </a: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863000"/>
            <a:ext cx="830556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6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TextShape 1"/>
          <p:cNvSpPr txBox="1"/>
          <p:nvPr/>
        </p:nvSpPr>
        <p:spPr>
          <a:xfrm>
            <a:off x="3200400" y="4038600"/>
            <a:ext cx="5486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Charles Babbage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Lovelace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berhasil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membuat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mesin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penghitung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mekanid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dapat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program.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3200400" y="1447800"/>
            <a:ext cx="5486400" cy="1676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Blaise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Pascal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berhasil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menciptakan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mesin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penghitung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digital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mekanis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pertama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pada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tahun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1642</a:t>
            </a: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" name="Picture 10" descr="blaise-pasca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2133600" cy="2133600"/>
          </a:xfrm>
          <a:prstGeom prst="rect">
            <a:avLst/>
          </a:prstGeom>
        </p:spPr>
      </p:pic>
      <p:pic>
        <p:nvPicPr>
          <p:cNvPr id="12" name="Picture 11" descr="Charles Babb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33600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863000"/>
            <a:ext cx="830556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7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TextShape 1"/>
          <p:cNvSpPr txBox="1"/>
          <p:nvPr/>
        </p:nvSpPr>
        <p:spPr>
          <a:xfrm>
            <a:off x="3200400" y="4038600"/>
            <a:ext cx="5486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Walter Pitts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menerbitkan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“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Kalkulus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Logis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”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pada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1943 yang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merupakan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fondasi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jaringan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saraf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tiruan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3200400" y="1371600"/>
            <a:ext cx="5486400" cy="1676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Bertrand Russell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Alfred North Whitehead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menerbitkan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buku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Principia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Mathematica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merombak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logika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formal</a:t>
            </a: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3" name="Picture 12" descr="Bertrand Russe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2057400" cy="2209800"/>
          </a:xfrm>
          <a:prstGeom prst="rect">
            <a:avLst/>
          </a:prstGeom>
        </p:spPr>
      </p:pic>
      <p:pic>
        <p:nvPicPr>
          <p:cNvPr id="14" name="Picture 13" descr="Walter Pitt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6200"/>
            <a:ext cx="2066925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863000"/>
            <a:ext cx="830556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8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457320" y="1066800"/>
            <a:ext cx="8305560" cy="126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Pada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tahun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1950 – 1970</a:t>
            </a:r>
          </a:p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Tahun-tahun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merupakan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tahun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pembuka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bagi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kecerdasan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buatan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dimana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ilmuan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peneliti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mulai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memikirkan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cara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agar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mesin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dapat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melakukan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pekerjaannya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seperti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dikerjakan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oleh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manusia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" name="TextShape 1"/>
          <p:cNvSpPr txBox="1"/>
          <p:nvPr/>
        </p:nvSpPr>
        <p:spPr>
          <a:xfrm>
            <a:off x="3200400" y="3429000"/>
            <a:ext cx="5486400" cy="1676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Dietrich </a:t>
            </a: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Prinz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berhasil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membuat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program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permainan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catur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.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" name="Picture 9" descr="DietrichPrin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05200"/>
            <a:ext cx="22098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04920" y="1863000"/>
            <a:ext cx="830556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038480" y="2239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706840" y="22392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74370CD-7E4D-466B-9645-3D1574E20A79}" type="slidenum">
              <a:rPr lang="en-US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pPr>
                <a:lnSpc>
                  <a:spcPct val="100000"/>
                </a:lnSpc>
              </a:pPr>
              <a:t>9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638680" y="6492960"/>
            <a:ext cx="3328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/ SI15KK24 / semester 2 / 3 / sifat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TextShape 1"/>
          <p:cNvSpPr txBox="1"/>
          <p:nvPr/>
        </p:nvSpPr>
        <p:spPr>
          <a:xfrm>
            <a:off x="3200400" y="3810000"/>
            <a:ext cx="5486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John McCarthy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membuat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istilah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“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Kecerdasan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buatan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”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pada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konferensi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pertama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yang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disediakan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untuk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pokok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persoalan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ini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pada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1956.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juga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menemukan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bahasa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pemrograman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Lisp.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3200400" y="1295400"/>
            <a:ext cx="5486400" cy="2057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2520" algn="just">
              <a:lnSpc>
                <a:spcPct val="100000"/>
              </a:lnSpc>
              <a:buClr>
                <a:srgbClr val="FEA022"/>
              </a:buClr>
              <a:buSzPct val="76000"/>
              <a:buFont typeface="Wingdings 2" charset="2"/>
              <a:buChar char=""/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Alan Turing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seorang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matematikawan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inggris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pertama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kali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mengusulkan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adanya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tes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untu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melihat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bisa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tidaknya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sebuah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mesin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dikatakan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cerdas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" name="Picture 10" descr="Alan Tu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2057400" cy="2362200"/>
          </a:xfrm>
          <a:prstGeom prst="rect">
            <a:avLst/>
          </a:prstGeom>
        </p:spPr>
      </p:pic>
      <p:pic>
        <p:nvPicPr>
          <p:cNvPr id="12" name="Picture 11" descr="John-McCarth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0000"/>
            <a:ext cx="2057400" cy="2362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stiki2.2</Template>
  <TotalTime>1137</TotalTime>
  <Words>1247</Words>
  <Application>LibreOffice/5.0.5.2$Linux_X86_64 LibreOffice_project/00m0$Build-2</Application>
  <PresentationFormat>On-screen Show (4:3)</PresentationFormat>
  <Paragraphs>268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MATAKULIAH</dc:title>
  <dc:creator>suryo</dc:creator>
  <cp:lastModifiedBy>LISA</cp:lastModifiedBy>
  <cp:revision>211</cp:revision>
  <dcterms:created xsi:type="dcterms:W3CDTF">2011-08-15T06:53:07Z</dcterms:created>
  <dcterms:modified xsi:type="dcterms:W3CDTF">2016-03-09T04:15:36Z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